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B7C446-C865-4E2A-9F3D-D9CB382D5C4F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40E8CF-7644-4599-B643-C55FCDB3D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643314"/>
            <a:ext cx="8643998" cy="207170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Различные способы решения стереометрических задач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Способ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Координатный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метод.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рис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86025" y="1644650"/>
            <a:ext cx="4406900" cy="44069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Расстояние от точки до прямой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362200"/>
            <a:ext cx="8153400" cy="2939008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Расстояние от точки до прямой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не содержащей эту точку, есть длина отрезка перпендикуляра, проведенного из этой точки на прямую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Расстояние между двумя параллельными прямыми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равно длине отрезка их общего перпендикуляра.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Расстояние между двумя параллельными прямыми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равно расстояни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ю от любой точки одной из этих прямых до другой прямой.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Задача 1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8153400" cy="233285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В единичном кубе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ABCDA</a:t>
            </a:r>
            <a:r>
              <a:rPr lang="en-US" sz="2800" i="1" dirty="0" smtClean="0">
                <a:latin typeface="Arial" pitchFamily="34" charset="0"/>
                <a:ea typeface="Cambria Math"/>
                <a:cs typeface="Arial" pitchFamily="34" charset="0"/>
              </a:rPr>
              <a:t>₁B₁C₁D₁ </a:t>
            </a:r>
            <a:r>
              <a:rPr lang="ru-RU" sz="2800" i="1" dirty="0" smtClean="0">
                <a:latin typeface="Arial" pitchFamily="34" charset="0"/>
                <a:ea typeface="Cambria Math"/>
                <a:cs typeface="Arial" pitchFamily="34" charset="0"/>
              </a:rPr>
              <a:t>найти расстояние от точки </a:t>
            </a:r>
            <a:r>
              <a:rPr lang="en-US" sz="2800" i="1" dirty="0" smtClean="0">
                <a:latin typeface="Arial" pitchFamily="34" charset="0"/>
                <a:ea typeface="Cambria Math"/>
                <a:cs typeface="Arial" pitchFamily="34" charset="0"/>
              </a:rPr>
              <a:t>D₁ </a:t>
            </a:r>
            <a:r>
              <a:rPr lang="ru-RU" sz="2800" i="1" dirty="0" smtClean="0">
                <a:latin typeface="Arial" pitchFamily="34" charset="0"/>
                <a:ea typeface="Cambria Math"/>
                <a:cs typeface="Arial" pitchFamily="34" charset="0"/>
              </a:rPr>
              <a:t>до прямой </a:t>
            </a:r>
            <a:r>
              <a:rPr lang="en-US" sz="2800" i="1" dirty="0" smtClean="0">
                <a:latin typeface="Arial" pitchFamily="34" charset="0"/>
                <a:ea typeface="Cambria Math"/>
                <a:cs typeface="Arial" pitchFamily="34" charset="0"/>
              </a:rPr>
              <a:t>PQ</a:t>
            </a:r>
            <a:r>
              <a:rPr lang="ru-RU" sz="2800" i="1" dirty="0" smtClean="0">
                <a:latin typeface="Arial" pitchFamily="34" charset="0"/>
                <a:ea typeface="Cambria Math"/>
                <a:cs typeface="Arial" pitchFamily="34" charset="0"/>
              </a:rPr>
              <a:t>, </a:t>
            </a:r>
          </a:p>
          <a:p>
            <a:pPr algn="r">
              <a:buNone/>
            </a:pPr>
            <a:r>
              <a:rPr lang="ru-RU" sz="2800" i="1" dirty="0" smtClean="0">
                <a:latin typeface="Arial" pitchFamily="34" charset="0"/>
                <a:ea typeface="Cambria Math"/>
                <a:cs typeface="Arial" pitchFamily="34" charset="0"/>
              </a:rPr>
              <a:t>где </a:t>
            </a:r>
            <a:r>
              <a:rPr lang="en-US" sz="2800" i="1" dirty="0" smtClean="0">
                <a:latin typeface="Arial" pitchFamily="34" charset="0"/>
                <a:ea typeface="Cambria Math"/>
                <a:cs typeface="Arial" pitchFamily="34" charset="0"/>
              </a:rPr>
              <a:t>P</a:t>
            </a:r>
            <a:r>
              <a:rPr lang="ru-RU" sz="2800" i="1" dirty="0" smtClean="0">
                <a:latin typeface="Arial" pitchFamily="34" charset="0"/>
                <a:ea typeface="Cambria Math"/>
                <a:cs typeface="Arial" pitchFamily="34" charset="0"/>
              </a:rPr>
              <a:t> и </a:t>
            </a:r>
            <a:r>
              <a:rPr lang="en-US" sz="2800" i="1" dirty="0" smtClean="0">
                <a:latin typeface="Arial" pitchFamily="34" charset="0"/>
                <a:ea typeface="Cambria Math"/>
                <a:cs typeface="Arial" pitchFamily="34" charset="0"/>
              </a:rPr>
              <a:t>Q</a:t>
            </a:r>
            <a:r>
              <a:rPr lang="ru-RU" sz="2800" i="1" dirty="0" smtClean="0">
                <a:latin typeface="Arial" pitchFamily="34" charset="0"/>
                <a:ea typeface="Cambria Math"/>
                <a:cs typeface="Arial" pitchFamily="34" charset="0"/>
              </a:rPr>
              <a:t> – середины соответственно </a:t>
            </a:r>
          </a:p>
          <a:p>
            <a:pPr algn="r">
              <a:buNone/>
            </a:pPr>
            <a:r>
              <a:rPr lang="ru-RU" sz="2800" i="1" dirty="0" smtClean="0">
                <a:latin typeface="Arial" pitchFamily="34" charset="0"/>
                <a:ea typeface="Cambria Math"/>
                <a:cs typeface="Arial" pitchFamily="34" charset="0"/>
              </a:rPr>
              <a:t>ребер </a:t>
            </a:r>
            <a:r>
              <a:rPr lang="en-US" sz="2800" i="1" dirty="0" smtClean="0">
                <a:latin typeface="Arial" pitchFamily="34" charset="0"/>
                <a:ea typeface="Cambria Math"/>
                <a:cs typeface="Arial" pitchFamily="34" charset="0"/>
              </a:rPr>
              <a:t>A₁B₁ </a:t>
            </a:r>
            <a:r>
              <a:rPr lang="ru-RU" sz="2800" i="1" dirty="0" smtClean="0">
                <a:latin typeface="Arial" pitchFamily="34" charset="0"/>
                <a:ea typeface="Cambria Math"/>
                <a:cs typeface="Arial" pitchFamily="34" charset="0"/>
              </a:rPr>
              <a:t>и </a:t>
            </a:r>
            <a:r>
              <a:rPr lang="en-US" sz="2800" i="1" dirty="0" smtClean="0">
                <a:latin typeface="Arial" pitchFamily="34" charset="0"/>
                <a:ea typeface="Cambria Math"/>
                <a:cs typeface="Arial" pitchFamily="34" charset="0"/>
              </a:rPr>
              <a:t>BC</a:t>
            </a:r>
            <a:r>
              <a:rPr lang="ru-RU" sz="2800" i="1" dirty="0" smtClean="0">
                <a:latin typeface="Arial" pitchFamily="34" charset="0"/>
                <a:ea typeface="Cambria Math"/>
                <a:cs typeface="Arial" pitchFamily="34" charset="0"/>
              </a:rPr>
              <a:t>.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Способ 1.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Поэтапно-вычислительный метод.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F:\рис1 копия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483768" y="1772816"/>
            <a:ext cx="44958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Способ 2.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Координатный метод.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рис2 копи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556792"/>
            <a:ext cx="5142857" cy="51301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Расстояние от точки до плоскости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Расстояние от точки до плоскости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не содержащей эту точку, есть длина отрезка перпендикуляра, опущенного из этого точки на плоскость.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Расстояние между прямой и параллельной ей плоскостью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равно длине их общего перпендикуляра.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Расстояние между прямой и параллельной ей плоскостью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равно расстоянию от любой точки этой прямой до плоскости.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Расстояние между двумя параллельными плоскостями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равно длине их общего перпендикуляра.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Расстояние между двумя параллельными плоскостями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равно расстоянию между точкой одной из этих плоскостей и другой плоскостью.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Задача 2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8153400" cy="211683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В единичном кубе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ABCDA₁B₁C₁D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₁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найдите расстояние от точки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C₁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до плоскости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₁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Способ 1.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Поэтапно-вычислительный метод.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рис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74925" y="1733550"/>
            <a:ext cx="4229100" cy="42291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Способ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Метод объемов.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рис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20975" y="1701800"/>
            <a:ext cx="3937000" cy="4292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</TotalTime>
  <Words>227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Различные способы решения стереометрических задач</vt:lpstr>
      <vt:lpstr>Расстояние от точки до прямой</vt:lpstr>
      <vt:lpstr>Задача 1</vt:lpstr>
      <vt:lpstr>Способ 1. Поэтапно-вычислительный метод.</vt:lpstr>
      <vt:lpstr>Способ 2. Координатный метод.</vt:lpstr>
      <vt:lpstr>Расстояние от точки до плоскости</vt:lpstr>
      <vt:lpstr>Задача 2</vt:lpstr>
      <vt:lpstr>Способ 1. Поэтапно-вычислительный метод.</vt:lpstr>
      <vt:lpstr>Способ 2. Метод объемов.</vt:lpstr>
      <vt:lpstr>Способ 3. Координатный метод.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Различные способы решения стереометрических задач</dc:title>
  <dc:creator>User</dc:creator>
  <cp:lastModifiedBy>USER</cp:lastModifiedBy>
  <cp:revision>10</cp:revision>
  <dcterms:created xsi:type="dcterms:W3CDTF">2012-01-31T11:55:27Z</dcterms:created>
  <dcterms:modified xsi:type="dcterms:W3CDTF">2012-01-31T12:39:22Z</dcterms:modified>
</cp:coreProperties>
</file>