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66" r:id="rId6"/>
    <p:sldId id="267" r:id="rId7"/>
    <p:sldId id="268" r:id="rId8"/>
    <p:sldId id="261" r:id="rId9"/>
    <p:sldId id="259" r:id="rId10"/>
    <p:sldId id="260" r:id="rId11"/>
    <p:sldId id="262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60" d="100"/>
          <a:sy n="60" d="100"/>
        </p:scale>
        <p:origin x="-152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963D-4F17-4CB3-80A7-8F5AA75FBC62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F1B6-0E00-4387-902B-FC48EB859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1E21-7E5E-4AF5-8EF4-D3752952E376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430C-7547-4B0A-961F-4695B94ED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4E78-C7CB-41F4-BFA9-618DDA80FFB4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9297-81EC-469E-8C2E-2A03C4D4E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F35D-D743-47CE-AF15-0D2A6A8D21CE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9C19-895F-4AD7-9FBD-AB91ACFE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074F-EB6F-4DE3-ABC7-A99D3EF7EC63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F873-759D-4DE4-8DE1-B981CA60E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9759-401E-41FF-866A-FEB48A7A305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B4F2-A0F8-4033-8CB8-4BF9DE922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AC70-B4E7-4913-9186-4D4EB436AD7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8E64-993D-4B05-A6CD-4CA88685B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B056-ACE9-4B54-BB15-1847E1E80593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7C8A-7003-4795-AE9D-07511BB84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6F97-52C1-484B-830D-A6362AB4A41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5282-966E-4873-ABCC-F708A1FA4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97106-46F7-49BB-A3E3-2D70995CCCA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910D8-6121-45F0-B764-A956C129E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EDAC5-C9D9-469A-82D0-0F9F78AF2132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0718-68AC-4608-B4AA-B53B6FEAE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29EFA-6987-4A42-B9A4-3B8AF802B266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F737AD-4AA6-4BCA-B384-DCCA9BF31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Arial Black" pitchFamily="34" charset="0"/>
              </a:rPr>
              <a:t>США в Х</a:t>
            </a:r>
            <a:r>
              <a:rPr lang="en-US" sz="6000" b="1" smtClean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ru-RU" sz="6000" b="1" smtClean="0">
                <a:solidFill>
                  <a:srgbClr val="C00000"/>
                </a:solidFill>
                <a:latin typeface="Arial Black" pitchFamily="34" charset="0"/>
              </a:rPr>
              <a:t>Х веке.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1916113"/>
            <a:ext cx="7704138" cy="4392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План урока: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Образование республиканской партии.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Мятеж рабовладельческого Юга – начало гражданской войны.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Гражданская война 1861 – 1865 гг.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Итоги гражданской войны в США.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Д/з: § 24 (с.194 – 199).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Picture 7" descr="Рисунок6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6000" contrast="18000"/>
          </a:blip>
          <a:srcRect/>
          <a:stretch>
            <a:fillRect/>
          </a:stretch>
        </p:blipFill>
        <p:spPr>
          <a:xfrm>
            <a:off x="539750" y="476250"/>
            <a:ext cx="8064500" cy="4775200"/>
          </a:xfrm>
          <a:ln w="76200">
            <a:solidFill>
              <a:srgbClr val="FFCC00"/>
            </a:solidFill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22300" y="5661025"/>
            <a:ext cx="7920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  <a:hlinkClick r:id="rId3" action="ppaction://hlinksldjump"/>
              </a:rPr>
              <a:t>1861 г.</a:t>
            </a:r>
            <a:r>
              <a:rPr lang="ru-RU" sz="3200" b="1">
                <a:solidFill>
                  <a:srgbClr val="006600"/>
                </a:solidFill>
                <a:latin typeface="Calibri" pitchFamily="34" charset="0"/>
                <a:hlinkClick r:id="rId3" action="ppaction://hlinksldjump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Calibri" pitchFamily="34" charset="0"/>
              </a:rPr>
              <a:t>– нападение южан на порт Самтер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771775" y="188913"/>
            <a:ext cx="338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Arial Black" pitchFamily="34" charset="0"/>
              </a:rPr>
              <a:t>СЕВЕРЯНЕ</a:t>
            </a:r>
          </a:p>
        </p:txBody>
      </p:sp>
      <p:grpSp>
        <p:nvGrpSpPr>
          <p:cNvPr id="23557" name="Группа 2"/>
          <p:cNvGrpSpPr>
            <a:grpSpLocks/>
          </p:cNvGrpSpPr>
          <p:nvPr/>
        </p:nvGrpSpPr>
        <p:grpSpPr bwMode="auto">
          <a:xfrm>
            <a:off x="179388" y="944563"/>
            <a:ext cx="3683000" cy="4987925"/>
            <a:chOff x="179512" y="944104"/>
            <a:chExt cx="3682676" cy="4988111"/>
          </a:xfrm>
        </p:grpSpPr>
        <p:sp>
          <p:nvSpPr>
            <p:cNvPr id="23560" name="TextBox 1"/>
            <p:cNvSpPr txBox="1">
              <a:spLocks noChangeArrowheads="1"/>
            </p:cNvSpPr>
            <p:nvPr/>
          </p:nvSpPr>
          <p:spPr bwMode="auto">
            <a:xfrm>
              <a:off x="179512" y="5408995"/>
              <a:ext cx="3682676" cy="52322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Генерал Грант</a:t>
              </a:r>
            </a:p>
          </p:txBody>
        </p:sp>
        <p:pic>
          <p:nvPicPr>
            <p:cNvPr id="23561" name="Picture 7" descr="Рисунок3"/>
            <p:cNvPicPr>
              <a:picLocks noChangeAspect="1" noChangeArrowheads="1"/>
            </p:cNvPicPr>
            <p:nvPr/>
          </p:nvPicPr>
          <p:blipFill>
            <a:blip r:embed="rId3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585824" y="944104"/>
              <a:ext cx="2870052" cy="4173355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4716463" y="5445125"/>
            <a:ext cx="3683000" cy="523875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Генерал Шерман</a:t>
            </a:r>
          </a:p>
        </p:txBody>
      </p:sp>
      <p:pic>
        <p:nvPicPr>
          <p:cNvPr id="4099" name="Picture 3" descr="D:\Мамина папка\Учитель\Материалы к урокам\Материалы к урокам\8 класс\Гражданская война в США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847725"/>
            <a:ext cx="3859213" cy="442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2" descr="D:\Мамина папка\Учитель\Материалы к урокам\Материалы к урокам\8 класс\Гражданская война в США\re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894263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5"/>
          <p:cNvSpPr txBox="1">
            <a:spLocks noChangeArrowheads="1"/>
          </p:cNvSpPr>
          <p:nvPr/>
        </p:nvSpPr>
        <p:spPr bwMode="auto">
          <a:xfrm>
            <a:off x="5292725" y="476250"/>
            <a:ext cx="3382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Arial Black" pitchFamily="34" charset="0"/>
              </a:rPr>
              <a:t>ЮЖАНЕ</a:t>
            </a:r>
          </a:p>
        </p:txBody>
      </p:sp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4427538" y="5876925"/>
            <a:ext cx="396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Генерал Ли</a:t>
            </a:r>
          </a:p>
        </p:txBody>
      </p:sp>
      <p:pic>
        <p:nvPicPr>
          <p:cNvPr id="24585" name="Picture 5" descr="D:\Мамина папка\Учитель\Материалы к урокам\Материалы к урокам\8 класс\Гражданская война в США\129183399231002130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7025" y="5661025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863" y="5229225"/>
            <a:ext cx="28813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Похороны Линкольна</a:t>
            </a:r>
            <a:endParaRPr lang="ru-RU" b="1" dirty="0"/>
          </a:p>
        </p:txBody>
      </p:sp>
      <p:pic>
        <p:nvPicPr>
          <p:cNvPr id="25605" name="Picture 7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395288" y="260350"/>
            <a:ext cx="5280025" cy="6121400"/>
          </a:xfrm>
          <a:ln w="76200">
            <a:solidFill>
              <a:srgbClr val="FFCC00"/>
            </a:solidFill>
          </a:ln>
        </p:spPr>
      </p:pic>
      <p:pic>
        <p:nvPicPr>
          <p:cNvPr id="25606" name="Picture 5" descr="D:\Мамина папка\Учитель\Материалы к урокам\Материалы к урокам\8 класс\Гражданская война в США\129183399231002130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8463" y="0"/>
            <a:ext cx="11255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2124075" y="260350"/>
            <a:ext cx="6634163" cy="1655763"/>
          </a:xfrm>
        </p:spPr>
        <p:txBody>
          <a:bodyPr/>
          <a:lstStyle/>
          <a:p>
            <a:r>
              <a:rPr lang="ru-RU" sz="5400" smtClean="0">
                <a:solidFill>
                  <a:srgbClr val="000099"/>
                </a:solidFill>
                <a:latin typeface="Arial Black" pitchFamily="34" charset="0"/>
              </a:rPr>
              <a:t>Проблемные вопросы:</a:t>
            </a:r>
          </a:p>
        </p:txBody>
      </p:sp>
      <p:sp>
        <p:nvSpPr>
          <p:cNvPr id="14341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4175125"/>
          </a:xfrm>
        </p:spPr>
        <p:txBody>
          <a:bodyPr/>
          <a:lstStyle/>
          <a:p>
            <a:r>
              <a:rPr lang="ru-RU" sz="40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Можно ли было избежать войны?</a:t>
            </a:r>
          </a:p>
          <a:p>
            <a:r>
              <a:rPr lang="ru-RU" sz="40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В чем причины гражданской войны в США?</a:t>
            </a:r>
          </a:p>
          <a:p>
            <a:r>
              <a:rPr lang="ru-RU" sz="40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Каковы результаты гражданской войны в США?</a:t>
            </a:r>
          </a:p>
        </p:txBody>
      </p:sp>
      <p:pic>
        <p:nvPicPr>
          <p:cNvPr id="1026" name="Picture 2" descr="D:\Мамина папка\Разное\Вставки\1891291-4ff16435285441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325" y="-36513"/>
            <a:ext cx="2065338" cy="2322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4535487"/>
          </a:xfrm>
        </p:spPr>
        <p:txBody>
          <a:bodyPr/>
          <a:lstStyle/>
          <a:p>
            <a:pPr algn="ctr"/>
            <a:r>
              <a:rPr lang="ru-RU" sz="7200" b="1" smtClean="0">
                <a:solidFill>
                  <a:srgbClr val="FF0000"/>
                </a:solidFill>
                <a:latin typeface="Arial Black" pitchFamily="34" charset="0"/>
              </a:rPr>
              <a:t>1861 – 1865 гг. </a:t>
            </a:r>
            <a:r>
              <a:rPr lang="ru-RU" sz="8000" b="1" smtClean="0">
                <a:solidFill>
                  <a:srgbClr val="002060"/>
                </a:solidFill>
              </a:rPr>
              <a:t>– ГРАЖДАНСКАЯ ВОЙНА В США.</a:t>
            </a:r>
            <a:endParaRPr lang="ru-RU" sz="8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C00000"/>
                </a:solidFill>
                <a:latin typeface="Arial Black" pitchFamily="34" charset="0"/>
              </a:rPr>
              <a:t>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Северянам и южанам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Какая из партий – республиканская или демократическая – представляла ваши интересы? Объясните, почему?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А.Линкольну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Кем Вы стали в 1860 году?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Согласны ли Вы с авторами учебника о том, что Вы осторожно высказывались относительно отмены рабства?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90" name="Picture 3" descr="D:\Мамина папка\Учитель\Материалы к урокам\Материалы к урокам\8 класс\Гражданская война в США\129183399231002130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2563" y="5516563"/>
            <a:ext cx="134143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Северянам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вы считаете, почему южане так резко отрицательно восприняли избрание А.Линкольна президентом США?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Южанам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Какое вы приняли решение, когда на пост президента США был избран А.Линкольн?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чего вы начали военные действия?</a:t>
            </a:r>
          </a:p>
        </p:txBody>
      </p:sp>
      <p:pic>
        <p:nvPicPr>
          <p:cNvPr id="17413" name="Picture 5" descr="D:\Мамина папка\Учитель\Материалы к урокам\Материалы к урокам\8 класс\Гражданская война в США\129183399231002130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7025" y="5661025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048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Северянам и южанам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вы считаете, в чем состоит главный вопрос развязанной гражданской войны?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являлся военачальником ваших вооруженных сил?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Южанам: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на первом этапе войны вы выиграли, ведь Юг был менее развит, чем Север?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Северянам: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вы победили в гражданской войне, ведь на первом этапе войны вы проигрывали?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7" name="Picture 5" descr="D:\Мамина папка\Учитель\Материалы к урокам\Материалы к урокам\8 класс\Гражданская война в США\129183399231002130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2060575"/>
            <a:ext cx="8270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D:\Мамина папка\Учитель\Материалы к урокам\Материалы к урокам\8 класс\Гражданская война в США\129183399231002130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7388" y="6021388"/>
            <a:ext cx="8366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048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А.Линкольну</a:t>
            </a: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произошло с Вами 14 апреля 1865 года?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Северянам и южанам: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изменилось в положении рабов после окончания войны?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 еще роль сыграла гражданская война в США?</a:t>
            </a:r>
            <a:endParaRPr lang="ru-RU" sz="3600" dirty="0"/>
          </a:p>
        </p:txBody>
      </p:sp>
      <p:pic>
        <p:nvPicPr>
          <p:cNvPr id="19461" name="Picture 5" descr="D:\Мамина папка\Учитель\Материалы к урокам\Материалы к урокам\8 класс\Гражданская война в США\129183399231002130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8463" y="0"/>
            <a:ext cx="11255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D:\Мамина папка\Учитель\Материалы к урокам\Материалы к урокам\8 класс\Гражданская война в США\129183399231002130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567055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1188" y="1773238"/>
            <a:ext cx="7937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1861 – 1862 гг. </a:t>
            </a:r>
            <a:r>
              <a:rPr lang="ru-RU" sz="4000" b="1">
                <a:latin typeface="Calibri" pitchFamily="34" charset="0"/>
              </a:rPr>
              <a:t>– первый этап войны.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1188" y="3141663"/>
            <a:ext cx="7937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1863 – 1865 гг. </a:t>
            </a:r>
            <a:r>
              <a:rPr lang="ru-RU" sz="4000" b="1">
                <a:latin typeface="Calibri" pitchFamily="34" charset="0"/>
              </a:rPr>
              <a:t>– второй этап войны.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188" y="4365625"/>
            <a:ext cx="7937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  <a:hlinkClick r:id="rId3" action="ppaction://hlinksldjump"/>
              </a:rPr>
              <a:t>Реконструкция </a:t>
            </a:r>
            <a:r>
              <a:rPr lang="ru-RU" sz="4000" b="1">
                <a:latin typeface="Calibri" pitchFamily="34" charset="0"/>
                <a:hlinkClick r:id="rId3" action="ppaction://hlinksldjump"/>
              </a:rPr>
              <a:t>– восстановление хозяйства и перестройка прежних порядков в южных штатах.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611188" y="476250"/>
            <a:ext cx="7937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Конфедерация </a:t>
            </a:r>
            <a:r>
              <a:rPr lang="ru-RU" sz="4000" b="1">
                <a:latin typeface="Calibri" pitchFamily="34" charset="0"/>
              </a:rPr>
              <a:t>– союз южных штатов.</a:t>
            </a:r>
          </a:p>
        </p:txBody>
      </p:sp>
      <p:pic>
        <p:nvPicPr>
          <p:cNvPr id="20488" name="Picture 5" descr="D:\Мамина папка\Учитель\Материалы к урокам\Материалы к урокам\8 класс\Гражданская война в США\129183399231002130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3141663"/>
            <a:ext cx="11969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5" descr="D:\Мамина папка\Учитель\Материалы к урокам\Материалы к урокам\8 класс\Гражданская война в США\129183399231002130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765175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477838" y="238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  <a:latin typeface="Arial Black" pitchFamily="34" charset="0"/>
              </a:rPr>
              <a:t>АВРААМ ЛИНКОЛЬН</a:t>
            </a:r>
          </a:p>
        </p:txBody>
      </p:sp>
      <p:pic>
        <p:nvPicPr>
          <p:cNvPr id="2050" name="Picture 2" descr="D:\Мамина папка\Учитель\Материалы к урокам\Материалы к урокам\8 класс\Гражданская война в США\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920750"/>
            <a:ext cx="2762250" cy="5864225"/>
          </a:xfrm>
          <a:prstGeom prst="rect">
            <a:avLst/>
          </a:prstGeom>
          <a:noFill/>
        </p:spPr>
      </p:pic>
      <p:pic>
        <p:nvPicPr>
          <p:cNvPr id="2051" name="Picture 3" descr="D:\Мамина папка\Учитель\Материалы к урокам\Материалы к урокам\8 класс\Гражданская война в США\93279075_028dbbbbec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920750"/>
            <a:ext cx="3340100" cy="4035425"/>
          </a:xfrm>
          <a:prstGeom prst="rect">
            <a:avLst/>
          </a:prstGeom>
          <a:noFill/>
        </p:spPr>
      </p:pic>
      <p:pic>
        <p:nvPicPr>
          <p:cNvPr id="2052" name="Picture 4" descr="D:\Мамина папка\Учитель\Материалы к урокам\Материалы к урокам\8 класс\Гражданская война в США\iCA95VUX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9163" y="2646363"/>
            <a:ext cx="3052762" cy="41386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250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Arial Black</vt:lpstr>
      <vt:lpstr>Arial Narrow</vt:lpstr>
      <vt:lpstr>Тема Office</vt:lpstr>
      <vt:lpstr>США в ХIХ веке.</vt:lpstr>
      <vt:lpstr>Проблемные вопросы:</vt:lpstr>
      <vt:lpstr>Слайд 3</vt:lpstr>
      <vt:lpstr>ВОПРОСЫ:</vt:lpstr>
      <vt:lpstr>Слайд 5</vt:lpstr>
      <vt:lpstr>Слайд 6</vt:lpstr>
      <vt:lpstr>Слайд 7</vt:lpstr>
      <vt:lpstr>Слайд 8</vt:lpstr>
      <vt:lpstr>АВРААМ ЛИНКОЛЬН</vt:lpstr>
      <vt:lpstr>Слайд 10</vt:lpstr>
      <vt:lpstr>Слайд 11</vt:lpstr>
      <vt:lpstr>Слайд 12</vt:lpstr>
      <vt:lpstr>Похороны Линкольна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 в ХIХ веке.</dc:title>
  <dc:creator>user</dc:creator>
  <cp:lastModifiedBy>sergey.suharev</cp:lastModifiedBy>
  <cp:revision>14</cp:revision>
  <dcterms:created xsi:type="dcterms:W3CDTF">2011-11-23T07:54:50Z</dcterms:created>
  <dcterms:modified xsi:type="dcterms:W3CDTF">2012-04-17T18:31:33Z</dcterms:modified>
</cp:coreProperties>
</file>