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82" r:id="rId3"/>
    <p:sldId id="278" r:id="rId4"/>
    <p:sldId id="277" r:id="rId5"/>
    <p:sldId id="275" r:id="rId6"/>
    <p:sldId id="288" r:id="rId7"/>
    <p:sldId id="261" r:id="rId8"/>
    <p:sldId id="290" r:id="rId9"/>
    <p:sldId id="287" r:id="rId10"/>
    <p:sldId id="271" r:id="rId11"/>
    <p:sldId id="272" r:id="rId12"/>
    <p:sldId id="260" r:id="rId13"/>
    <p:sldId id="262" r:id="rId14"/>
    <p:sldId id="263" r:id="rId15"/>
    <p:sldId id="264" r:id="rId16"/>
    <p:sldId id="273" r:id="rId17"/>
    <p:sldId id="289" r:id="rId18"/>
    <p:sldId id="268" r:id="rId19"/>
    <p:sldId id="269" r:id="rId20"/>
    <p:sldId id="274" r:id="rId21"/>
    <p:sldId id="292" r:id="rId22"/>
    <p:sldId id="266" r:id="rId23"/>
    <p:sldId id="270" r:id="rId24"/>
    <p:sldId id="283" r:id="rId25"/>
    <p:sldId id="281" r:id="rId26"/>
    <p:sldId id="265" r:id="rId27"/>
    <p:sldId id="294" r:id="rId28"/>
    <p:sldId id="279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56895C-D192-46CF-BC26-DDEC1499D078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292B90-DF74-49E9-B3EA-68F9EE86A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2DC8-9328-47CA-963C-9CA47559D5F5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D98D-671C-43B3-A519-B039F5E9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FED4-E8BA-49B1-ACCC-455DC9DB654C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E651-57F5-4879-A34A-69AD80E27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4AF8-CBA5-4BDB-BA05-D3A3BC071541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D2E5-3314-4E76-A422-E65A2CC56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5452-1CC9-40D3-9981-65F79C82B08C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2C1D-17C2-4D78-87EE-4C2F28F88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EF79-FC61-4EE0-B4E4-5CDE88587B18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A657-D4DA-44CE-AD4D-A8ACBFDC1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6314-511B-4A59-B8E9-1AF2507F06A3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22A6-CC47-4608-B0D9-30AE7FDCB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8847-4B21-48BB-A690-BBC52D6AB08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43C5-6926-4E94-80C2-162F75258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DB91-5CA3-4E87-B497-A8578D461726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BC2A-3198-48F5-89F9-944A3B34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DBBC-2F14-415B-85AC-5B40704C4672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922F-BA48-41D7-99AD-84C157EA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1DC3-555C-4892-B938-B1035ABA6D3D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C0AC-BFB5-4737-B44C-8B3967857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B027-AC77-41B7-A167-8C0F243298E4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BFF5-0823-4AAF-8816-725B35477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0D4DB-6716-4676-85AA-86B21E5DA0E0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36241C-93E2-450B-A359-B7AE75F68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 dir="l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Галина\Downloads\a5811ae4735c44bef35ad282f60228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620713"/>
            <a:ext cx="8399463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природа\P070810_12.47_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33375"/>
            <a:ext cx="8305800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:\природа\P070810_12.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33375"/>
            <a:ext cx="82581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Галина\Downloads\14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620713"/>
            <a:ext cx="82581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Галина\Downloads\13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809750"/>
            <a:ext cx="30289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Users\Галина\Downloads\13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620713"/>
            <a:ext cx="830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Галина\Downloads\13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620713"/>
            <a:ext cx="830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Галина\Downloads\13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620713"/>
            <a:ext cx="830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E:\природа\P070810_13.39_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863"/>
            <a:ext cx="8305800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Галина\Pictures\201008A0\070820101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0838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Галина\Downloads\6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620713"/>
            <a:ext cx="830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Галина\Downloads\4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620713"/>
            <a:ext cx="830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Галина\Downloads\1307891051_dsc07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0838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природа\P070810_14.03_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33375"/>
            <a:ext cx="8232775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Галина\Downloads\foto_21054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620713"/>
            <a:ext cx="8399463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Галина\Downloads\8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620713"/>
            <a:ext cx="8232775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E:\природа\P070810_12.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33375"/>
            <a:ext cx="8305800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Галина\Downloads\8e860e41a9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381000"/>
            <a:ext cx="4048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Галина\Downloads\a5d17b3d91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333375"/>
            <a:ext cx="83772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Галина\Downloads\10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333375"/>
            <a:ext cx="82629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E:\природа\P070810_11.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49688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Галина\Downloads\DSC0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33375"/>
            <a:ext cx="8305800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Галина\Downloads\DSC04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60350"/>
            <a:ext cx="8328025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Галина\Downloads\DSC0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60350"/>
            <a:ext cx="8328025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природа\P070810_14.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33375"/>
            <a:ext cx="8305800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Галина\Pictures\201008A0\070820101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0838"/>
            <a:ext cx="8232775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Галина\Downloads\13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49275"/>
            <a:ext cx="83185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Галина\Pictures\201008A0\070820101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0838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Галина\Pictures\201008A0\070820101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8788"/>
            <a:ext cx="79930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105</TotalTime>
  <Words>3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Calibri</vt:lpstr>
      <vt:lpstr>Arial</vt:lpstr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sergey.suharev</cp:lastModifiedBy>
  <cp:revision>17</cp:revision>
  <dcterms:created xsi:type="dcterms:W3CDTF">2011-10-17T11:49:11Z</dcterms:created>
  <dcterms:modified xsi:type="dcterms:W3CDTF">2012-04-17T18:29:35Z</dcterms:modified>
</cp:coreProperties>
</file>