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14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480"/>
            <a:ext cx="6400800" cy="50673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6" y="500042"/>
          <a:ext cx="6191270" cy="5715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38254"/>
                <a:gridCol w="1238254"/>
                <a:gridCol w="1238254"/>
                <a:gridCol w="1238254"/>
                <a:gridCol w="1238254"/>
              </a:tblGrid>
              <a:tr h="1428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714612" y="785794"/>
            <a:ext cx="785818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29058" y="785794"/>
            <a:ext cx="785818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72066" y="785794"/>
            <a:ext cx="842962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357950" y="785794"/>
            <a:ext cx="857256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107257" y="607199"/>
            <a:ext cx="1428760" cy="121444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428728" y="2285992"/>
            <a:ext cx="914400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357290" y="3571876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5072074"/>
            <a:ext cx="642942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2285992"/>
            <a:ext cx="914400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857620" y="2285992"/>
            <a:ext cx="914400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86512" y="2285992"/>
            <a:ext cx="914400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786050" y="2357430"/>
            <a:ext cx="571504" cy="64294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000496" y="2357430"/>
            <a:ext cx="571504" cy="6429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00826" y="2357430"/>
            <a:ext cx="571504" cy="64294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000628" y="3571876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571736" y="3571876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857488" y="3857628"/>
            <a:ext cx="500066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286380" y="3857628"/>
            <a:ext cx="500066" cy="57150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214942" y="5072074"/>
            <a:ext cx="642942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929058" y="5072074"/>
            <a:ext cx="642942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286380" y="5214950"/>
            <a:ext cx="500066" cy="57150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000496" y="5214950"/>
            <a:ext cx="500066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2285992"/>
            <a:ext cx="914400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6215074" y="3571876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3786182" y="3571876"/>
            <a:ext cx="10607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500826" y="5072074"/>
            <a:ext cx="642942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714612" y="5072074"/>
            <a:ext cx="642942" cy="842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572264" y="5214950"/>
            <a:ext cx="500066" cy="57150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500826" y="3857628"/>
            <a:ext cx="500066" cy="57150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071934" y="3857628"/>
            <a:ext cx="500066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786050" y="5143512"/>
            <a:ext cx="500066" cy="5715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80" y="2357430"/>
            <a:ext cx="500066" cy="57150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Picture 15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02" y="2143116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000108"/>
            <a:ext cx="157163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285992"/>
            <a:ext cx="17859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57364"/>
            <a:ext cx="18573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пчёлк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17145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143380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571984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пчё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357694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644482" y="285728"/>
            <a:ext cx="78550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Составь и реши задачу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85000" lnSpcReduction="20000"/>
          </a:bodyPr>
          <a:lstStyle/>
          <a:p>
            <a:endParaRPr lang="ru-RU" sz="4000" b="1" dirty="0" smtClean="0"/>
          </a:p>
          <a:p>
            <a:endParaRPr lang="ru-RU" sz="4000" b="1" dirty="0" smtClean="0"/>
          </a:p>
          <a:p>
            <a:r>
              <a:rPr lang="ru-RU" sz="4000" b="1" dirty="0" smtClean="0"/>
              <a:t>5   3   1   4   2</a:t>
            </a:r>
          </a:p>
          <a:p>
            <a:r>
              <a:rPr lang="ru-RU" sz="4000" b="1" dirty="0" smtClean="0"/>
              <a:t>А   Б   Р   К   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</a:t>
            </a:r>
          </a:p>
          <a:p>
            <a:r>
              <a:rPr lang="ru-RU" dirty="0" smtClean="0"/>
              <a:t>                           </a:t>
            </a:r>
            <a:r>
              <a:rPr lang="ru-RU" sz="4000" b="1" dirty="0" smtClean="0"/>
              <a:t>2   4    1     5   3   7   6</a:t>
            </a:r>
          </a:p>
          <a:p>
            <a:r>
              <a:rPr lang="ru-RU" sz="4000" b="1" dirty="0" smtClean="0"/>
              <a:t>                      Я   У   Л   Ш   Г   А   К</a:t>
            </a:r>
            <a:endParaRPr lang="ru-RU" sz="4000" b="1" dirty="0"/>
          </a:p>
        </p:txBody>
      </p:sp>
      <p:pic>
        <p:nvPicPr>
          <p:cNvPr id="4" name="Picture 4" descr="1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714488"/>
            <a:ext cx="207170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4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357694"/>
            <a:ext cx="2147890" cy="237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00166" y="428604"/>
            <a:ext cx="65722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7030A0"/>
                </a:solidFill>
              </a:rPr>
              <a:t>Составь слова</a:t>
            </a:r>
            <a:endParaRPr lang="ru-RU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834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29264"/>
            <a:ext cx="8229600" cy="7858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8654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</a:t>
            </a:r>
          </a:p>
          <a:p>
            <a:r>
              <a:rPr lang="ru-RU" b="1" dirty="0" smtClean="0"/>
              <a:t>         +6         -7         +4         -8       +9           +7</a:t>
            </a:r>
          </a:p>
        </p:txBody>
      </p:sp>
      <p:sp>
        <p:nvSpPr>
          <p:cNvPr id="4" name="Овал 3"/>
          <p:cNvSpPr/>
          <p:nvPr/>
        </p:nvSpPr>
        <p:spPr>
          <a:xfrm>
            <a:off x="571472" y="785794"/>
            <a:ext cx="1071570" cy="1298377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86182" y="3714752"/>
            <a:ext cx="1265017" cy="1298377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71604" y="3714752"/>
            <a:ext cx="1265017" cy="1298377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57950" y="3643314"/>
            <a:ext cx="1265017" cy="1298377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29190" y="642918"/>
            <a:ext cx="1071570" cy="1298377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571736" y="642943"/>
            <a:ext cx="1071570" cy="1298377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500958" y="500042"/>
            <a:ext cx="1265017" cy="1298377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4" name="Прямая соединительная линия 13"/>
          <p:cNvCxnSpPr>
            <a:stCxn id="4" idx="5"/>
            <a:endCxn id="8" idx="1"/>
          </p:cNvCxnSpPr>
          <p:nvPr/>
        </p:nvCxnSpPr>
        <p:spPr>
          <a:xfrm rot="16200000" flipH="1">
            <a:off x="616055" y="2764087"/>
            <a:ext cx="2010867" cy="270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1" idx="4"/>
          </p:cNvCxnSpPr>
          <p:nvPr/>
        </p:nvCxnSpPr>
        <p:spPr>
          <a:xfrm rot="5400000" flipH="1" flipV="1">
            <a:off x="1774317" y="2381551"/>
            <a:ext cx="1773435" cy="892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1" idx="5"/>
            <a:endCxn id="7" idx="0"/>
          </p:cNvCxnSpPr>
          <p:nvPr/>
        </p:nvCxnSpPr>
        <p:spPr>
          <a:xfrm rot="16200000" flipH="1">
            <a:off x="2970747" y="2266807"/>
            <a:ext cx="1963575" cy="932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7" idx="7"/>
            <a:endCxn id="10" idx="4"/>
          </p:cNvCxnSpPr>
          <p:nvPr/>
        </p:nvCxnSpPr>
        <p:spPr>
          <a:xfrm rot="5400000" flipH="1" flipV="1">
            <a:off x="4183658" y="2623578"/>
            <a:ext cx="1963600" cy="599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9" idx="1"/>
          </p:cNvCxnSpPr>
          <p:nvPr/>
        </p:nvCxnSpPr>
        <p:spPr>
          <a:xfrm rot="16200000" flipH="1">
            <a:off x="4926746" y="2216995"/>
            <a:ext cx="2261846" cy="971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6465107" y="2250273"/>
            <a:ext cx="185738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6" descr="голуб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6" descr="голуб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6" descr="голуб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500174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6" descr="голуб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357562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6" descr="голуб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500174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6" descr="голуб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071810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Прямоугольник 57"/>
          <p:cNvSpPr/>
          <p:nvPr/>
        </p:nvSpPr>
        <p:spPr>
          <a:xfrm>
            <a:off x="357158" y="5143512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Помоги        найти дорогу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9" name="Picture 6" descr="голуб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286388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3" descr="f5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857364"/>
            <a:ext cx="227172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61524" y="285728"/>
            <a:ext cx="72209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Погадай на ромашке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714488"/>
            <a:ext cx="34290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Этот маленький цветок</a:t>
            </a:r>
          </a:p>
          <a:p>
            <a:r>
              <a:rPr lang="ru-RU" sz="2000" dirty="0" smtClean="0"/>
              <a:t>Знают все вокруг.</a:t>
            </a:r>
          </a:p>
          <a:p>
            <a:r>
              <a:rPr lang="ru-RU" sz="2000" dirty="0" smtClean="0"/>
              <a:t>Если скучно он тебе</a:t>
            </a:r>
          </a:p>
          <a:p>
            <a:r>
              <a:rPr lang="ru-RU" sz="2000" dirty="0" smtClean="0"/>
              <a:t>Самый лучший друг.</a:t>
            </a:r>
          </a:p>
          <a:p>
            <a:r>
              <a:rPr lang="ru-RU" sz="2000" dirty="0" smtClean="0"/>
              <a:t>На уроке мы скучаем,</a:t>
            </a:r>
          </a:p>
          <a:p>
            <a:r>
              <a:rPr lang="ru-RU" sz="2000" dirty="0" smtClean="0"/>
              <a:t>По ромашке мы гадаем.</a:t>
            </a:r>
          </a:p>
          <a:p>
            <a:r>
              <a:rPr lang="ru-RU" sz="2000" dirty="0" smtClean="0"/>
              <a:t>Ты найдешь её секрет,</a:t>
            </a:r>
          </a:p>
          <a:p>
            <a:r>
              <a:rPr lang="ru-RU" sz="2000" dirty="0" smtClean="0"/>
              <a:t>Если скажешь ей ответ.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15140" y="3786190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+ 5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248" y="2071678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5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496" y="4929198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7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6710" y="5286388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6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29652" y="2285992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6072206"/>
            <a:ext cx="489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9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5429264"/>
            <a:ext cx="3201902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Молодцы!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мышенок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15140" y="928670"/>
            <a:ext cx="2143140" cy="2357454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285728"/>
            <a:ext cx="71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Дойди до финиша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255914">
            <a:off x="-429654" y="3599569"/>
            <a:ext cx="1010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рекакулатакаллеягнёнокотабуреток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1500175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река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6248" y="207167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акула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321468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атака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371475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аллея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3571866" y="4929198"/>
            <a:ext cx="2500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ягнёнок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72198" y="592933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кот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28662" y="53578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табурет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15272" y="4071943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ток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Наряди ёлочку</a:t>
            </a:r>
            <a:endParaRPr lang="ru-RU" dirty="0">
              <a:solidFill>
                <a:srgbClr val="00B050"/>
              </a:solidFill>
            </a:endParaRPr>
          </a:p>
        </p:txBody>
      </p:sp>
      <p:grpSp>
        <p:nvGrpSpPr>
          <p:cNvPr id="4" name="Group 50"/>
          <p:cNvGrpSpPr>
            <a:grpSpLocks noGrp="1"/>
          </p:cNvGrpSpPr>
          <p:nvPr>
            <p:ph idx="1"/>
          </p:nvPr>
        </p:nvGrpSpPr>
        <p:grpSpPr bwMode="auto">
          <a:xfrm>
            <a:off x="3000364" y="1285860"/>
            <a:ext cx="3786214" cy="4911741"/>
            <a:chOff x="657" y="981"/>
            <a:chExt cx="1225" cy="1995"/>
          </a:xfrm>
        </p:grpSpPr>
        <p:sp>
          <p:nvSpPr>
            <p:cNvPr id="5" name="AutoShape 51"/>
            <p:cNvSpPr>
              <a:spLocks noChangeArrowheads="1"/>
            </p:cNvSpPr>
            <p:nvPr/>
          </p:nvSpPr>
          <p:spPr bwMode="auto">
            <a:xfrm>
              <a:off x="657" y="2205"/>
              <a:ext cx="1225" cy="726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6" name="AutoShape 52"/>
            <p:cNvSpPr>
              <a:spLocks noChangeArrowheads="1"/>
            </p:cNvSpPr>
            <p:nvPr/>
          </p:nvSpPr>
          <p:spPr bwMode="auto">
            <a:xfrm>
              <a:off x="703" y="1979"/>
              <a:ext cx="1089" cy="58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endParaRPr lang="ru-RU" sz="2800">
                <a:latin typeface="Calibri" pitchFamily="34" charset="0"/>
              </a:endParaRPr>
            </a:p>
          </p:txBody>
        </p:sp>
        <p:sp>
          <p:nvSpPr>
            <p:cNvPr id="7" name="AutoShape 53"/>
            <p:cNvSpPr>
              <a:spLocks noChangeArrowheads="1"/>
            </p:cNvSpPr>
            <p:nvPr/>
          </p:nvSpPr>
          <p:spPr bwMode="auto">
            <a:xfrm>
              <a:off x="748" y="1752"/>
              <a:ext cx="998" cy="454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AutoShape 54"/>
            <p:cNvSpPr>
              <a:spLocks noChangeArrowheads="1"/>
            </p:cNvSpPr>
            <p:nvPr/>
          </p:nvSpPr>
          <p:spPr bwMode="auto">
            <a:xfrm>
              <a:off x="793" y="1525"/>
              <a:ext cx="817" cy="363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9" name="AutoShape 55"/>
            <p:cNvSpPr>
              <a:spLocks noChangeArrowheads="1"/>
            </p:cNvSpPr>
            <p:nvPr/>
          </p:nvSpPr>
          <p:spPr bwMode="auto">
            <a:xfrm>
              <a:off x="884" y="1207"/>
              <a:ext cx="681" cy="363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" name="AutoShape 56"/>
            <p:cNvSpPr>
              <a:spLocks noChangeArrowheads="1"/>
            </p:cNvSpPr>
            <p:nvPr/>
          </p:nvSpPr>
          <p:spPr bwMode="auto">
            <a:xfrm>
              <a:off x="1020" y="981"/>
              <a:ext cx="361" cy="408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Oval 57"/>
            <p:cNvSpPr>
              <a:spLocks noChangeArrowheads="1"/>
            </p:cNvSpPr>
            <p:nvPr/>
          </p:nvSpPr>
          <p:spPr bwMode="auto">
            <a:xfrm>
              <a:off x="1474" y="184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" name="Oval 58"/>
            <p:cNvSpPr>
              <a:spLocks noChangeArrowheads="1"/>
            </p:cNvSpPr>
            <p:nvPr/>
          </p:nvSpPr>
          <p:spPr bwMode="auto">
            <a:xfrm>
              <a:off x="975" y="2523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Oval 59"/>
            <p:cNvSpPr>
              <a:spLocks noChangeArrowheads="1"/>
            </p:cNvSpPr>
            <p:nvPr/>
          </p:nvSpPr>
          <p:spPr bwMode="auto">
            <a:xfrm>
              <a:off x="1066" y="1525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" name="Oval 60"/>
            <p:cNvSpPr>
              <a:spLocks noChangeArrowheads="1"/>
            </p:cNvSpPr>
            <p:nvPr/>
          </p:nvSpPr>
          <p:spPr bwMode="auto">
            <a:xfrm>
              <a:off x="1338" y="2160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" name="Oval 61"/>
            <p:cNvSpPr>
              <a:spLocks noChangeArrowheads="1"/>
            </p:cNvSpPr>
            <p:nvPr/>
          </p:nvSpPr>
          <p:spPr bwMode="auto">
            <a:xfrm>
              <a:off x="1020" y="2069"/>
              <a:ext cx="136" cy="13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Oval 62"/>
            <p:cNvSpPr>
              <a:spLocks noChangeArrowheads="1"/>
            </p:cNvSpPr>
            <p:nvPr/>
          </p:nvSpPr>
          <p:spPr bwMode="auto">
            <a:xfrm>
              <a:off x="1429" y="2432"/>
              <a:ext cx="136" cy="13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7" name="Oval 63"/>
            <p:cNvSpPr>
              <a:spLocks noChangeArrowheads="1"/>
            </p:cNvSpPr>
            <p:nvPr/>
          </p:nvSpPr>
          <p:spPr bwMode="auto">
            <a:xfrm>
              <a:off x="1383" y="2840"/>
              <a:ext cx="136" cy="136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8" name="Oval 64"/>
            <p:cNvSpPr>
              <a:spLocks noChangeArrowheads="1"/>
            </p:cNvSpPr>
            <p:nvPr/>
          </p:nvSpPr>
          <p:spPr bwMode="auto">
            <a:xfrm>
              <a:off x="793" y="2840"/>
              <a:ext cx="136" cy="136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9" name="Oval 65"/>
            <p:cNvSpPr>
              <a:spLocks noChangeArrowheads="1"/>
            </p:cNvSpPr>
            <p:nvPr/>
          </p:nvSpPr>
          <p:spPr bwMode="auto">
            <a:xfrm>
              <a:off x="1111" y="2296"/>
              <a:ext cx="136" cy="136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" name="Oval 66"/>
            <p:cNvSpPr>
              <a:spLocks noChangeArrowheads="1"/>
            </p:cNvSpPr>
            <p:nvPr/>
          </p:nvSpPr>
          <p:spPr bwMode="auto">
            <a:xfrm>
              <a:off x="1338" y="1434"/>
              <a:ext cx="136" cy="136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" name="Oval 67"/>
            <p:cNvSpPr>
              <a:spLocks noChangeArrowheads="1"/>
            </p:cNvSpPr>
            <p:nvPr/>
          </p:nvSpPr>
          <p:spPr bwMode="auto">
            <a:xfrm>
              <a:off x="1156" y="1797"/>
              <a:ext cx="13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" name="Oval 68"/>
            <p:cNvSpPr>
              <a:spLocks noChangeArrowheads="1"/>
            </p:cNvSpPr>
            <p:nvPr/>
          </p:nvSpPr>
          <p:spPr bwMode="auto">
            <a:xfrm>
              <a:off x="793" y="2115"/>
              <a:ext cx="13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" name="Oval 69"/>
            <p:cNvSpPr>
              <a:spLocks noChangeArrowheads="1"/>
            </p:cNvSpPr>
            <p:nvPr/>
          </p:nvSpPr>
          <p:spPr bwMode="auto">
            <a:xfrm>
              <a:off x="1247" y="2614"/>
              <a:ext cx="13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48" name="Овал 47"/>
          <p:cNvSpPr/>
          <p:nvPr/>
        </p:nvSpPr>
        <p:spPr>
          <a:xfrm>
            <a:off x="6429388" y="3214686"/>
            <a:ext cx="1571577" cy="995422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7+7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7-конечная звезда 50"/>
          <p:cNvSpPr/>
          <p:nvPr/>
        </p:nvSpPr>
        <p:spPr>
          <a:xfrm>
            <a:off x="285720" y="3286124"/>
            <a:ext cx="1840090" cy="1158895"/>
          </a:xfrm>
          <a:prstGeom prst="star7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8+3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1000100" y="4714884"/>
            <a:ext cx="1982305" cy="1988106"/>
          </a:xfrm>
          <a:prstGeom prst="irregularSeal1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6+8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5" name="6-конечная звезда 54"/>
          <p:cNvSpPr/>
          <p:nvPr/>
        </p:nvSpPr>
        <p:spPr>
          <a:xfrm>
            <a:off x="7143768" y="4929198"/>
            <a:ext cx="1668854" cy="1406188"/>
          </a:xfrm>
          <a:prstGeom prst="star6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4+9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8" name="12-конечная звезда 57"/>
          <p:cNvSpPr/>
          <p:nvPr/>
        </p:nvSpPr>
        <p:spPr>
          <a:xfrm>
            <a:off x="1357290" y="1643050"/>
            <a:ext cx="2090391" cy="1324035"/>
          </a:xfrm>
          <a:prstGeom prst="star12">
            <a:avLst/>
          </a:prstGeom>
          <a:solidFill>
            <a:srgbClr val="FFC00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5+7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0" name="7-конечная звезда 59"/>
          <p:cNvSpPr/>
          <p:nvPr/>
        </p:nvSpPr>
        <p:spPr>
          <a:xfrm>
            <a:off x="7072330" y="1571612"/>
            <a:ext cx="2003922" cy="1269266"/>
          </a:xfrm>
          <a:prstGeom prst="star7">
            <a:avLst/>
          </a:prstGeom>
          <a:solidFill>
            <a:srgbClr val="7030A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3+9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1" animBg="1"/>
      <p:bldP spid="51" grpId="1" animBg="1"/>
      <p:bldP spid="52" grpId="1" animBg="1"/>
      <p:bldP spid="55" grpId="0" animBg="1"/>
      <p:bldP spid="58" grpId="1" animBg="1"/>
      <p:bldP spid="6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wrap="none" lIns="91440" tIns="45720" rIns="91440" bIns="45720">
        <a:spAutoFit/>
        <a:scene3d>
          <a:camera prst="orthographicFront"/>
          <a:lightRig rig="soft" dir="tl">
            <a:rot lat="0" lon="0" rev="0"/>
          </a:lightRig>
        </a:scene3d>
        <a:sp3d contourW="25400" prstMaterial="matte">
          <a:bevelT w="25400" h="55880" prst="artDeco"/>
          <a:contourClr>
            <a:schemeClr val="accent2">
              <a:tint val="20000"/>
            </a:schemeClr>
          </a:contourClr>
        </a:sp3d>
      </a:bodyPr>
      <a:lstStyle>
        <a:defPPr algn="ctr">
          <a:defRPr sz="5400" b="1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defRPr>
        </a:defPPr>
      </a:lstStyle>
      <a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124</Words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Наряди ёлочку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2012-01-23T14:48:57Z</dcterms:created>
  <dcterms:modified xsi:type="dcterms:W3CDTF">2012-01-23T17:22:24Z</dcterms:modified>
</cp:coreProperties>
</file>