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8" autoAdjust="0"/>
    <p:restoredTop sz="94658" autoAdjust="0"/>
  </p:normalViewPr>
  <p:slideViewPr>
    <p:cSldViewPr>
      <p:cViewPr varScale="1">
        <p:scale>
          <a:sx n="70" d="100"/>
          <a:sy n="70" d="100"/>
        </p:scale>
        <p:origin x="-1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4E6-3FD6-42BB-A736-241F0B2FE1D6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8F44-3876-40CA-9865-924859D5E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4E6-3FD6-42BB-A736-241F0B2FE1D6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8F44-3876-40CA-9865-924859D5E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4E6-3FD6-42BB-A736-241F0B2FE1D6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8F44-3876-40CA-9865-924859D5E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4E6-3FD6-42BB-A736-241F0B2FE1D6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8F44-3876-40CA-9865-924859D5E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4E6-3FD6-42BB-A736-241F0B2FE1D6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8F44-3876-40CA-9865-924859D5E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4E6-3FD6-42BB-A736-241F0B2FE1D6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8F44-3876-40CA-9865-924859D5E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4E6-3FD6-42BB-A736-241F0B2FE1D6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8F44-3876-40CA-9865-924859D5E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4E6-3FD6-42BB-A736-241F0B2FE1D6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8F44-3876-40CA-9865-924859D5E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4E6-3FD6-42BB-A736-241F0B2FE1D6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8F44-3876-40CA-9865-924859D5E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4E6-3FD6-42BB-A736-241F0B2FE1D6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8F44-3876-40CA-9865-924859D5E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E4E6-3FD6-42BB-A736-241F0B2FE1D6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8F44-3876-40CA-9865-924859D5E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6E4E6-3FD6-42BB-A736-241F0B2FE1D6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88F44-3876-40CA-9865-924859D5E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med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4214842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7030A0"/>
                </a:solidFill>
              </a:rPr>
              <a:t>Чтоб смеялся роток,</a:t>
            </a:r>
            <a:br>
              <a:rPr lang="ru-RU" sz="8000" b="1" i="1" dirty="0" smtClean="0">
                <a:solidFill>
                  <a:srgbClr val="7030A0"/>
                </a:solidFill>
              </a:rPr>
            </a:br>
            <a:r>
              <a:rPr lang="ru-RU" sz="8000" b="1" i="1" dirty="0" smtClean="0">
                <a:solidFill>
                  <a:srgbClr val="7030A0"/>
                </a:solidFill>
              </a:rPr>
              <a:t>чтоб кусался зубок!</a:t>
            </a:r>
            <a:endParaRPr lang="ru-RU" sz="8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3071834"/>
          </a:xfrm>
        </p:spPr>
        <p:txBody>
          <a:bodyPr>
            <a:normAutofit/>
          </a:bodyPr>
          <a:lstStyle/>
          <a:p>
            <a:r>
              <a:rPr lang="ru-RU" sz="8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! </a:t>
            </a:r>
            <a:endParaRPr lang="ru-RU" sz="8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Tm="1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Наши зубки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Autofit/>
          </a:bodyPr>
          <a:lstStyle/>
          <a:p>
            <a:r>
              <a:rPr lang="ru-RU" sz="4400" dirty="0" smtClean="0"/>
              <a:t>Каждый человек в течение своей жизни меняет два комплекта зубов. Первые – временные (молочные) их 20. С  до 14 лет временные зубы заменяются постоянными их от 28 до 32. </a:t>
            </a:r>
            <a:endParaRPr lang="ru-RU" sz="44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Строение </a:t>
            </a:r>
            <a:r>
              <a:rPr lang="ru-RU" dirty="0" err="1" smtClean="0"/>
              <a:t>зубов.Заболевания</a:t>
            </a:r>
            <a:r>
              <a:rPr lang="ru-RU" dirty="0" smtClean="0"/>
              <a:t> зубов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Андрей\Documents\Scanned Documents\Documents\ю_2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1428736"/>
            <a:ext cx="6143668" cy="52864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Чистим зубы правильно.</a:t>
            </a:r>
            <a:endParaRPr lang="ru-RU" dirty="0"/>
          </a:p>
        </p:txBody>
      </p:sp>
      <p:pic>
        <p:nvPicPr>
          <p:cNvPr id="2050" name="Picture 2" descr="C:\Users\Андрей\Documents\Scanned Documents\Documents\у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76400" y="1839119"/>
            <a:ext cx="5791200" cy="4048125"/>
          </a:xfrm>
          <a:prstGeom prst="rect">
            <a:avLst/>
          </a:prstGeom>
          <a:noFill/>
        </p:spPr>
      </p:pic>
      <p:pic>
        <p:nvPicPr>
          <p:cNvPr id="2051" name="Picture 3" descr="C:\Users\Андрей\Documents\Scanned Documents\Documents\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7538"/>
            <a:ext cx="4714812" cy="3500462"/>
          </a:xfrm>
          <a:prstGeom prst="rect">
            <a:avLst/>
          </a:prstGeom>
          <a:noFill/>
        </p:spPr>
      </p:pic>
      <p:pic>
        <p:nvPicPr>
          <p:cNvPr id="2052" name="Picture 4" descr="C:\Users\Андрей\Documents\Scanned Documents\Documents\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142984"/>
            <a:ext cx="3714776" cy="27908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Гигиенические средства и инструменты</a:t>
            </a:r>
            <a:endParaRPr lang="ru-RU" dirty="0"/>
          </a:p>
        </p:txBody>
      </p:sp>
      <p:pic>
        <p:nvPicPr>
          <p:cNvPr id="3074" name="Picture 2" descr="C:\Users\Андрей\Documents\Scanned Documents\Documents\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643050"/>
            <a:ext cx="3857652" cy="4525963"/>
          </a:xfrm>
          <a:prstGeom prst="rect">
            <a:avLst/>
          </a:prstGeom>
          <a:noFill/>
        </p:spPr>
      </p:pic>
      <p:pic>
        <p:nvPicPr>
          <p:cNvPr id="3076" name="Picture 4" descr="C:\Users\Андрей\Documents\Scanned Documents\Documents\4_1_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1643050"/>
            <a:ext cx="3929090" cy="45720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хранить зубную щетку.</a:t>
            </a:r>
            <a:endParaRPr lang="ru-RU" dirty="0"/>
          </a:p>
        </p:txBody>
      </p:sp>
      <p:pic>
        <p:nvPicPr>
          <p:cNvPr id="4098" name="Picture 2" descr="C:\Users\Андрей\Documents\Scanned Documents\Documents\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66812" y="1858169"/>
            <a:ext cx="6810375" cy="40100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Береги зубы!</a:t>
            </a:r>
            <a:endParaRPr lang="ru-RU" dirty="0"/>
          </a:p>
        </p:txBody>
      </p:sp>
      <p:pic>
        <p:nvPicPr>
          <p:cNvPr id="5122" name="Picture 2" descr="C:\Users\Андрей\Documents\Scanned Documents\Documents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285860"/>
            <a:ext cx="4429156" cy="2928958"/>
          </a:xfrm>
          <a:prstGeom prst="rect">
            <a:avLst/>
          </a:prstGeom>
          <a:noFill/>
        </p:spPr>
      </p:pic>
      <p:pic>
        <p:nvPicPr>
          <p:cNvPr id="5123" name="Picture 3" descr="C:\Users\Андрей\Documents\Scanned Documents\Documents\н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2762250"/>
            <a:ext cx="4429156" cy="381002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7" name="Picture 3" descr="C:\Users\Андрей\Documents\Scanned Documents\Documents\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214554"/>
            <a:ext cx="4500594" cy="4286280"/>
          </a:xfrm>
          <a:prstGeom prst="rect">
            <a:avLst/>
          </a:prstGeom>
          <a:noFill/>
        </p:spPr>
      </p:pic>
      <p:pic>
        <p:nvPicPr>
          <p:cNvPr id="6148" name="Picture 4" descr="C:\Users\Андрей\Documents\Scanned Documents\Documents\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500042"/>
            <a:ext cx="4572032" cy="40719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дрей\Documents\Scanned Documents\Documents\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650" y="642918"/>
            <a:ext cx="8412192" cy="570390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63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Чтоб смеялся роток, чтоб кусался зубок!</vt:lpstr>
      <vt:lpstr>Наши зубки</vt:lpstr>
      <vt:lpstr>Строение зубов.Заболевания зубов</vt:lpstr>
      <vt:lpstr>Чистим зубы правильно.</vt:lpstr>
      <vt:lpstr>Гигиенические средства и инструменты</vt:lpstr>
      <vt:lpstr>Как хранить зубную щетку.</vt:lpstr>
      <vt:lpstr>Береги зубы!</vt:lpstr>
      <vt:lpstr>Презентация PowerPoint</vt:lpstr>
      <vt:lpstr>Презентация PowerPoint</vt:lpstr>
      <vt:lpstr>Спасибо за внимание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Чтоб смеялся роток, чтоб кусался зубок!</dc:title>
  <dc:creator>Андрей</dc:creator>
  <cp:lastModifiedBy>Миша</cp:lastModifiedBy>
  <cp:revision>15</cp:revision>
  <dcterms:created xsi:type="dcterms:W3CDTF">2011-01-21T12:40:02Z</dcterms:created>
  <dcterms:modified xsi:type="dcterms:W3CDTF">2012-03-29T09:51:07Z</dcterms:modified>
</cp:coreProperties>
</file>