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65" r:id="rId2"/>
    <p:sldId id="259" r:id="rId3"/>
    <p:sldId id="260" r:id="rId4"/>
    <p:sldId id="268" r:id="rId5"/>
    <p:sldId id="262" r:id="rId6"/>
    <p:sldId id="266" r:id="rId7"/>
    <p:sldId id="257" r:id="rId8"/>
    <p:sldId id="261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7CC-87D1-4D0B-B206-1AB0C5954CDD}" type="datetimeFigureOut">
              <a:rPr lang="ru-RU" smtClean="0"/>
              <a:pPr/>
              <a:t>14.11.2010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4F50F-3771-4624-A90C-BE0DBE40E4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3400" y="2286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Объяснить написание пропущенных букв</a:t>
            </a:r>
            <a:endParaRPr lang="ru-RU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2133600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П.белка, тр.ва, доро.ка, з.вод, обл.ко, голу.ь, </a:t>
            </a:r>
            <a:r>
              <a:rPr lang="ru-RU" sz="2800" b="1" dirty="0" smtClean="0"/>
              <a:t>п..</a:t>
            </a:r>
            <a:r>
              <a:rPr lang="ru-RU" sz="2800" b="1" dirty="0" err="1" smtClean="0"/>
              <a:t>льто</a:t>
            </a:r>
            <a:r>
              <a:rPr lang="ru-RU" sz="2800" dirty="0" smtClean="0"/>
              <a:t>.</a:t>
            </a:r>
            <a:endParaRPr lang="ru-RU" sz="28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-304800" y="1981200"/>
            <a:ext cx="92863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Упр. 139  с. 134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списать, вставить пропущенные буквы;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желанию выполнить творческую работу: </a:t>
            </a:r>
          </a:p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составить небольшой рассказ о происхождении бумаги.)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905000" y="304800"/>
            <a:ext cx="49563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9600" dirty="0" smtClean="0">
                <a:solidFill>
                  <a:schemeClr val="tx1"/>
                </a:solidFill>
              </a:rPr>
              <a:t/>
            </a:r>
            <a:br>
              <a:rPr lang="ru-RU" sz="9600" dirty="0" smtClean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Бб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ба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Борис  схватил барабан и убежал в раздевалку.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81200" y="152400"/>
            <a:ext cx="495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smtClean="0"/>
              <a:t>Чистописание</a:t>
            </a:r>
            <a:endParaRPr lang="ru-RU" sz="48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/>
              <a:t>Игра «Найди лишнее слово».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3600" b="1" dirty="0" smtClean="0"/>
          </a:p>
          <a:p>
            <a:pPr algn="ctr"/>
            <a:endParaRPr lang="ru-RU" sz="3600" b="1" dirty="0" smtClean="0"/>
          </a:p>
          <a:p>
            <a:pPr algn="ctr">
              <a:buNone/>
            </a:pPr>
            <a:r>
              <a:rPr lang="ru-RU" sz="3600" dirty="0" err="1" smtClean="0"/>
              <a:t>Л.ства</a:t>
            </a:r>
            <a:r>
              <a:rPr lang="ru-RU" sz="3600" dirty="0" smtClean="0"/>
              <a:t>,  .</a:t>
            </a:r>
            <a:r>
              <a:rPr lang="ru-RU" sz="3600" dirty="0" err="1" smtClean="0"/>
              <a:t>кно</a:t>
            </a:r>
            <a:r>
              <a:rPr lang="ru-RU" sz="3600" dirty="0" smtClean="0"/>
              <a:t>,  папа,  .</a:t>
            </a:r>
            <a:r>
              <a:rPr lang="ru-RU" sz="3600" dirty="0" err="1" smtClean="0"/>
              <a:t>сина</a:t>
            </a:r>
            <a:r>
              <a:rPr lang="ru-RU" sz="3600" dirty="0" smtClean="0"/>
              <a:t>;</a:t>
            </a:r>
          </a:p>
          <a:p>
            <a:pPr algn="ctr">
              <a:buNone/>
            </a:pPr>
            <a:r>
              <a:rPr lang="ru-RU" sz="3600" dirty="0" err="1" smtClean="0"/>
              <a:t>Р.сунок</a:t>
            </a:r>
            <a:r>
              <a:rPr lang="ru-RU" sz="3600" dirty="0" smtClean="0"/>
              <a:t>, </a:t>
            </a:r>
            <a:r>
              <a:rPr lang="ru-RU" sz="3600" dirty="0" err="1" smtClean="0"/>
              <a:t>р.стен.е</a:t>
            </a:r>
            <a:r>
              <a:rPr lang="ru-RU" sz="3600" dirty="0" smtClean="0"/>
              <a:t>, </a:t>
            </a:r>
            <a:r>
              <a:rPr lang="ru-RU" sz="3600" dirty="0" err="1" smtClean="0"/>
              <a:t>ур.жай</a:t>
            </a:r>
            <a:r>
              <a:rPr lang="ru-RU" sz="3600" dirty="0" smtClean="0"/>
              <a:t>, мяч;</a:t>
            </a:r>
          </a:p>
          <a:p>
            <a:pPr algn="ctr">
              <a:buNone/>
            </a:pPr>
            <a:r>
              <a:rPr lang="ru-RU" sz="3600" dirty="0" smtClean="0"/>
              <a:t>Рожь, речь, печь, плащ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86400" y="4648200"/>
            <a:ext cx="4572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b="1" i="1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b="1" i="1" dirty="0" smtClean="0"/>
              <a:t>                                                                       </a:t>
            </a:r>
            <a:endParaRPr lang="ru-RU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1752600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Закрепление знаний о правописании падежных окончаний имен существительных единственного числа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Работа по таблице 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Падеж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1-е склонение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2-е склонение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3-е склонение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И.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-а, -я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 i="1" dirty="0">
                          <a:latin typeface="+mn-lt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ru-RU" sz="3200" i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-е,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Р.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-ы, -и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-а, -я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-и</a:t>
                      </a: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Д.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-е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-у, ю,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8110" algn="l"/>
                        </a:tabLst>
                        <a:defRPr/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-и</a:t>
                      </a:r>
                    </a:p>
                    <a:p>
                      <a:pPr indent="457200" algn="l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В.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-у, -ю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8110" algn="l"/>
                        </a:tabLst>
                        <a:defRPr/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неодуш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. -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а-я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 -</a:t>
                      </a:r>
                      <a:r>
                        <a:rPr lang="ru-RU" sz="20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одушевл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 -о, -е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401637">
                <a:tc>
                  <a:txBody>
                    <a:bodyPr/>
                    <a:lstStyle/>
                    <a:p>
                      <a:pPr marL="0" marR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8110" algn="l"/>
                        </a:tabLst>
                        <a:defRPr/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Т.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4572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8110" algn="l"/>
                        </a:tabLst>
                        <a:defRPr/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-ой,-ей</a:t>
                      </a:r>
                    </a:p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58110" algn="l"/>
                        </a:tabLst>
                        <a:defRPr/>
                      </a:pPr>
                      <a:r>
                        <a:rPr lang="ru-RU" sz="3200" smtClean="0">
                          <a:latin typeface="Times New Roman"/>
                          <a:ea typeface="Times New Roman"/>
                          <a:cs typeface="Times New Roman"/>
                        </a:rPr>
                        <a:t>-ом, -ем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smtClean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3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658110" algn="l"/>
                        </a:tabLst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3200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-и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1447800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800" dirty="0" smtClean="0"/>
              <a:t>Ставлю существительное </a:t>
            </a:r>
            <a:r>
              <a:rPr lang="ru-RU" sz="2800" dirty="0" smtClean="0"/>
              <a:t>в … </a:t>
            </a:r>
            <a:r>
              <a:rPr lang="ru-RU" sz="2800" dirty="0" smtClean="0"/>
              <a:t>и </a:t>
            </a:r>
            <a:r>
              <a:rPr lang="ru-RU" sz="2800" dirty="0" smtClean="0"/>
              <a:t>определяю….</a:t>
            </a:r>
            <a:endParaRPr lang="ru-RU" sz="2800" dirty="0" smtClean="0"/>
          </a:p>
          <a:p>
            <a:pPr lvl="1"/>
            <a:endParaRPr lang="ru-RU" sz="2800" dirty="0" smtClean="0"/>
          </a:p>
          <a:p>
            <a:pPr lvl="1"/>
            <a:r>
              <a:rPr lang="ru-RU" sz="2800" dirty="0" smtClean="0"/>
              <a:t>Подбираю … и ставлю…</a:t>
            </a:r>
            <a:endParaRPr lang="ru-RU" sz="2800" dirty="0" smtClean="0"/>
          </a:p>
          <a:p>
            <a:pPr lvl="1"/>
            <a:endParaRPr lang="ru-RU" sz="2800" dirty="0" smtClean="0"/>
          </a:p>
          <a:p>
            <a:pPr lvl="1"/>
            <a:r>
              <a:rPr lang="ru-RU" sz="2800" dirty="0" smtClean="0"/>
              <a:t>Пишу такое </a:t>
            </a:r>
            <a:r>
              <a:rPr lang="ru-RU" sz="2800" dirty="0" smtClean="0"/>
              <a:t>окончание …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304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 Дополните предложения:</a:t>
            </a:r>
            <a:endParaRPr lang="ru-RU" sz="32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200" dirty="0" smtClean="0">
                <a:solidFill>
                  <a:schemeClr val="tx1"/>
                </a:solidFill>
              </a:rPr>
              <a:t>                      </a:t>
            </a:r>
          </a:p>
          <a:p>
            <a:endParaRPr lang="en-US" sz="6200" dirty="0" smtClean="0">
              <a:solidFill>
                <a:schemeClr val="tx1"/>
              </a:solidFill>
            </a:endParaRPr>
          </a:p>
          <a:p>
            <a:endParaRPr lang="en-US" sz="6200" dirty="0" smtClean="0">
              <a:solidFill>
                <a:schemeClr val="tx1"/>
              </a:solidFill>
            </a:endParaRPr>
          </a:p>
          <a:p>
            <a:endParaRPr lang="en-US" sz="6200" dirty="0" smtClean="0">
              <a:solidFill>
                <a:schemeClr val="tx1"/>
              </a:solidFill>
            </a:endParaRPr>
          </a:p>
          <a:p>
            <a:endParaRPr lang="ru-RU" sz="62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3505200"/>
            <a:ext cx="7924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smtClean="0"/>
              <a:t> </a:t>
            </a:r>
            <a:endParaRPr lang="en-US" sz="2000" dirty="0" smtClean="0"/>
          </a:p>
          <a:p>
            <a:r>
              <a:rPr lang="en-US" dirty="0" smtClean="0"/>
              <a:t>                 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76400" y="457200"/>
            <a:ext cx="56705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Выполнить с  комментированием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2209800"/>
            <a:ext cx="84850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площад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..., о побед..., в метел.., на берез...,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берез..., в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„., об </a:t>
            </a:r>
            <a:r>
              <a:rPr lang="ru-RU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пасност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...,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служб…, к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ноч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..., у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застежк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...,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..., о мир..., на сирен,.., о мудрец... 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Словарная работа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endParaRPr lang="ru-RU" sz="4000" b="1" dirty="0" smtClean="0"/>
          </a:p>
          <a:p>
            <a:pPr lvl="0" algn="ctr">
              <a:buNone/>
            </a:pPr>
            <a:r>
              <a:rPr lang="ru-RU" sz="4000" b="1" dirty="0" smtClean="0"/>
              <a:t>Б.жал по лес.ниц., лежал на л.дон., вышел из б.бл.от ек., завидовал дев.очк., отдыхали в лаг.р. , в.ренье из земл.ник. .</a:t>
            </a:r>
            <a:endParaRPr lang="ru-RU" sz="40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sz="2000" b="1" i="1" dirty="0" smtClean="0"/>
          </a:p>
          <a:p>
            <a:endParaRPr lang="ru-RU" sz="2000" b="1" i="1" dirty="0" smtClean="0"/>
          </a:p>
          <a:p>
            <a:r>
              <a:rPr lang="ru-RU" sz="2000" dirty="0" smtClean="0"/>
              <a:t>- </a:t>
            </a:r>
            <a:r>
              <a:rPr lang="ru-RU" sz="2000" dirty="0" smtClean="0"/>
              <a:t>обмануть</a:t>
            </a: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            обвести </a:t>
            </a:r>
            <a:r>
              <a:rPr lang="ru-RU" sz="2000" dirty="0" smtClean="0"/>
              <a:t>вокруг пальца</a:t>
            </a:r>
          </a:p>
          <a:p>
            <a:r>
              <a:rPr lang="ru-RU" sz="2000" dirty="0" smtClean="0"/>
              <a:t>- неизвестно </a:t>
            </a:r>
            <a:r>
              <a:rPr lang="ru-RU" sz="2000" dirty="0" smtClean="0"/>
              <a:t>когда                                               поле </a:t>
            </a:r>
            <a:r>
              <a:rPr lang="ru-RU" sz="2000" dirty="0" smtClean="0"/>
              <a:t>дождика в четверг</a:t>
            </a:r>
          </a:p>
          <a:p>
            <a:r>
              <a:rPr lang="ru-RU" sz="2000" dirty="0" smtClean="0"/>
              <a:t>-свободный для транспорта </a:t>
            </a:r>
            <a:r>
              <a:rPr lang="ru-RU" sz="2000" dirty="0" smtClean="0"/>
              <a:t>путь                        зелёная </a:t>
            </a:r>
            <a:r>
              <a:rPr lang="ru-RU" sz="2000" dirty="0" smtClean="0"/>
              <a:t>улица </a:t>
            </a:r>
          </a:p>
          <a:p>
            <a:r>
              <a:rPr lang="ru-RU" sz="2000" dirty="0" smtClean="0"/>
              <a:t>- очень  </a:t>
            </a:r>
            <a:r>
              <a:rPr lang="ru-RU" sz="2000" dirty="0" smtClean="0"/>
              <a:t>давно                                                       при </a:t>
            </a:r>
            <a:r>
              <a:rPr lang="ru-RU" sz="2000" dirty="0" smtClean="0"/>
              <a:t>царе Горохе</a:t>
            </a:r>
          </a:p>
          <a:p>
            <a:r>
              <a:rPr lang="ru-RU" sz="2000" dirty="0" smtClean="0"/>
              <a:t>- очень </a:t>
            </a:r>
            <a:r>
              <a:rPr lang="ru-RU" sz="2000" dirty="0" smtClean="0"/>
              <a:t>быстро                                                      прокатиться </a:t>
            </a:r>
            <a:r>
              <a:rPr lang="ru-RU" sz="2000" dirty="0" smtClean="0"/>
              <a:t>с ветерком</a:t>
            </a:r>
            <a:r>
              <a:rPr lang="ru-RU" sz="2000" dirty="0" smtClean="0"/>
              <a:t>               </a:t>
            </a:r>
            <a:endParaRPr lang="ru-RU" sz="2000" dirty="0" smtClean="0"/>
          </a:p>
          <a:p>
            <a:r>
              <a:rPr lang="ru-RU" sz="2000" dirty="0" smtClean="0"/>
              <a:t>- очень  </a:t>
            </a:r>
            <a:r>
              <a:rPr lang="ru-RU" sz="2000" dirty="0" smtClean="0"/>
              <a:t>много                                                       яблоку </a:t>
            </a:r>
            <a:r>
              <a:rPr lang="ru-RU" sz="2000" dirty="0" smtClean="0"/>
              <a:t>негде упасть</a:t>
            </a:r>
          </a:p>
          <a:p>
            <a:r>
              <a:rPr lang="ru-RU" sz="2000" dirty="0" smtClean="0"/>
              <a:t>- сильно </a:t>
            </a:r>
            <a:r>
              <a:rPr lang="ru-RU" sz="2000" dirty="0" smtClean="0"/>
              <a:t>ругать                                                      разделать </a:t>
            </a:r>
            <a:r>
              <a:rPr lang="ru-RU" sz="2000" dirty="0" smtClean="0"/>
              <a:t>под орех</a:t>
            </a:r>
          </a:p>
          <a:p>
            <a:r>
              <a:rPr lang="ru-RU" sz="2000" dirty="0" smtClean="0"/>
              <a:t>- перестать </a:t>
            </a:r>
            <a:r>
              <a:rPr lang="ru-RU" sz="2000" dirty="0" smtClean="0"/>
              <a:t>говорить                                             проглотить язык </a:t>
            </a:r>
            <a:endParaRPr lang="ru-RU" sz="2000" dirty="0" smtClean="0"/>
          </a:p>
          <a:p>
            <a:endParaRPr lang="ru-RU" sz="2000" b="1" i="1" dirty="0" smtClean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533400"/>
            <a:ext cx="874457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Замените данные слова и сочетания слов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подходящими устойчивыми выражениями: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191</TotalTime>
  <Words>296</Words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 </vt:lpstr>
      <vt:lpstr>Игра «Найди лишнее слово».</vt:lpstr>
      <vt:lpstr>Слайд 4</vt:lpstr>
      <vt:lpstr>Работа по таблице .</vt:lpstr>
      <vt:lpstr>Слайд 6</vt:lpstr>
      <vt:lpstr>Слайд 7</vt:lpstr>
      <vt:lpstr>Словарная работа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 Закрепление знаний о правописании падежных окончаний имен существительных единственного числа </dc:title>
  <cp:lastModifiedBy>Admin</cp:lastModifiedBy>
  <cp:revision>65</cp:revision>
  <dcterms:modified xsi:type="dcterms:W3CDTF">2010-11-14T15:02:49Z</dcterms:modified>
</cp:coreProperties>
</file>