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59" r:id="rId5"/>
    <p:sldId id="270" r:id="rId6"/>
    <p:sldId id="269" r:id="rId7"/>
    <p:sldId id="267" r:id="rId8"/>
    <p:sldId id="268" r:id="rId9"/>
    <p:sldId id="265" r:id="rId10"/>
    <p:sldId id="266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0D53-BB6E-467A-9022-DB35D852F89E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7F37-3728-48FA-8830-F8832A83B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57F2-02D3-4992-9649-A3363AFB1CCF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3503-6D94-4186-85DA-462D79C8D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7364-187A-4B00-A6AA-F3DF5F3CEE5B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6E09-BBEA-446F-9DCB-E0B281C41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A782-4D09-4F3C-9DB8-A2307099F384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1AE6-1642-4BBD-BA78-DC6C94C7F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CC327-0D70-4253-993E-239BAD329316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1FE7-5777-4474-BDD0-B9E402B02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8D91-60D8-41BC-AC45-2BEA474A4EE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5695-F3A6-4416-AE24-FCDD05B45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A1D18-3129-4F24-B744-7570E91F9C7B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D064-9CDB-4930-AC6F-4EBF130B8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53F2-7661-47DB-9886-B48B2959206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1DC6-45C2-45D8-9ED3-04C7C1D11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44F4-AE14-4944-9EEB-A68A7B02BD8D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F499-77E3-4A22-A687-1EA72A83D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4891-027D-4B1D-AA5B-9ECA37C887A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0015-1E26-4A2C-9942-6D777767E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0D0A-51AC-4D8A-8938-FBC97D001982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FC99-86E8-4D56-A500-2914583FF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DCDFFB-8905-4F13-A70B-EACEC0D1CC4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7DBCBA-543E-4544-AD90-E13EC43B6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pull dir="d"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«Игры детей раннего возраста»</a:t>
            </a:r>
            <a:endParaRPr lang="ru-RU" smtClean="0"/>
          </a:p>
        </p:txBody>
      </p:sp>
      <p:pic>
        <p:nvPicPr>
          <p:cNvPr id="13315" name="Picture 2" descr="E:\Дети\Новая папка (2)\SDC136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1484313"/>
            <a:ext cx="6397625" cy="4897437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выставка методической литературы для родителей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2531" name="Picture 2" descr="G:\DCIM\103_PANA\P1030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412875"/>
            <a:ext cx="1404938" cy="1873250"/>
          </a:xfrm>
        </p:spPr>
      </p:pic>
      <p:pic>
        <p:nvPicPr>
          <p:cNvPr id="22532" name="Picture 3" descr="G:\DCIM\103_PANA\P10304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412875"/>
            <a:ext cx="14763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G:\DCIM\103_PANA\P10304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708400" y="1412875"/>
            <a:ext cx="1444625" cy="1925638"/>
          </a:xfrm>
        </p:spPr>
      </p:pic>
      <p:pic>
        <p:nvPicPr>
          <p:cNvPr id="22534" name="Picture 2" descr="G:\DCIM\103_PANA\P10304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1412875"/>
            <a:ext cx="15176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 descr="G:\DCIM\103_PANA\P10304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1412875"/>
            <a:ext cx="1597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G:\DCIM\103_PANA\P10304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3860800"/>
            <a:ext cx="16557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G:\DCIM\103_PANA\P103046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3860800"/>
            <a:ext cx="16954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" descr="G:\DCIM\103_PANA\P103046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7900" y="3860800"/>
            <a:ext cx="1674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7" descr="G:\DCIM\103_PANA\P103046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4025" y="3860800"/>
            <a:ext cx="16605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F:\Дети\Новая папка (2)\SDC1366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8913"/>
            <a:ext cx="8785225" cy="6480175"/>
          </a:xfrm>
        </p:spPr>
      </p:pic>
    </p:spTree>
  </p:cSld>
  <p:clrMapOvr>
    <a:masterClrMapping/>
  </p:clrMapOvr>
  <p:transition spd="slow" advTm="5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Documents and Settings\Admin.MICROSOF-5ABC85\Рабочий стол\103_PANA\P103038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8913"/>
            <a:ext cx="8713788" cy="6426200"/>
          </a:xfrm>
        </p:spPr>
      </p:pic>
    </p:spTree>
  </p:cSld>
  <p:clrMapOvr>
    <a:masterClrMapping/>
  </p:clrMapOvr>
  <p:transition spd="slow" advTm="500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Documents and Settings\Admin.MICROSOF-5ABC85\Рабочий стол\103_PANA\P103042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8913"/>
            <a:ext cx="8642350" cy="6480175"/>
          </a:xfrm>
        </p:spPr>
      </p:pic>
    </p:spTree>
  </p:cSld>
  <p:clrMapOvr>
    <a:masterClrMapping/>
  </p:clrMapOvr>
  <p:transition spd="slow" advTm="5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C:\Documents and Settings\Admin.MICROSOF-5ABC85\Рабочий стол\103_PANA\P103045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8913"/>
            <a:ext cx="8642350" cy="6480175"/>
          </a:xfrm>
        </p:spPr>
      </p:pic>
    </p:spTree>
  </p:cSld>
  <p:clrMapOvr>
    <a:masterClrMapping/>
  </p:clrMapOvr>
  <p:transition spd="slow" advTm="5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2642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«Игры детей раннего возраста»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информационно-практический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краткосрочный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заместитель заведующего по УВР – Кропивницкая Ю.П.,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воспитатели  МБДОУ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№45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Федореева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Т.В., Штинникова В.В.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проектной деятельности: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педагоги, родители, дети  1 младшей группы «Гномик».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Формировать игровые навыки и умения детей через разнообразные виды (творческие, дидактические) игр.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игровой опыт каждого ребенка;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помогать открывать новые возможности игрового отражения мира;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побуждать интерес к творческим проявлениям в игре и игровому общению со сверстниками;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накопления и оформления полученной детьми информации;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и заинтересовать родителей к занятиям игровой деятельностью в домашних условиях.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Сюжетно-ролевые игры</a:t>
            </a:r>
          </a:p>
        </p:txBody>
      </p:sp>
      <p:pic>
        <p:nvPicPr>
          <p:cNvPr id="6" name="Содержимое 3" descr="SDC1366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214438"/>
            <a:ext cx="4608513" cy="3786187"/>
          </a:xfrm>
          <a:ln w="38100" cap="sq">
            <a:solidFill>
              <a:srgbClr val="0070C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500063" y="5214938"/>
            <a:ext cx="3500437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автобус</a:t>
            </a:r>
            <a:endParaRPr lang="ru-RU" sz="4400" b="1" dirty="0"/>
          </a:p>
        </p:txBody>
      </p:sp>
      <p:pic>
        <p:nvPicPr>
          <p:cNvPr id="1026" name="Picture 2" descr="C:\Users\w\Desktop\103_PANA\P1030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2959100"/>
            <a:ext cx="4276725" cy="3470275"/>
          </a:xfrm>
          <a:ln w="38100" cap="sq">
            <a:solidFill>
              <a:srgbClr val="0070C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4857750" y="1714500"/>
            <a:ext cx="3929063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путешествие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 парикмахерской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w\Desktop\103_PANA\P10304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857250"/>
            <a:ext cx="4953000" cy="3714750"/>
          </a:xfrm>
          <a:ln w="38100" cap="sq">
            <a:solidFill>
              <a:srgbClr val="0070C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2" name="Picture 4" descr="C:\Users\w\Desktop\103_PANA\P10304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0" y="3143250"/>
            <a:ext cx="4857750" cy="3714750"/>
          </a:xfrm>
          <a:ln w="38100" cap="sq">
            <a:solidFill>
              <a:srgbClr val="0070C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0070C0"/>
                </a:solidFill>
              </a:rPr>
              <a:t>у доктора</a:t>
            </a:r>
          </a:p>
        </p:txBody>
      </p:sp>
      <p:pic>
        <p:nvPicPr>
          <p:cNvPr id="3074" name="Picture 2" descr="C:\Users\w\Desktop\103_PANA\P10304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785813"/>
            <a:ext cx="3857625" cy="2894012"/>
          </a:xfrm>
          <a:ln w="38100" cap="sq">
            <a:solidFill>
              <a:srgbClr val="0070C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077" name="Picture 5" descr="C:\Users\w\Desktop\103_PANA\P1030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14750"/>
            <a:ext cx="4191000" cy="3143250"/>
          </a:xfrm>
          <a:prstGeom prst="rect">
            <a:avLst/>
          </a:prstGeom>
          <a:noFill/>
          <a:ln w="38100" cap="sq">
            <a:solidFill>
              <a:srgbClr val="0070C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078" name="Picture 6" descr="C:\Users\w\Desktop\103_PANA\P10303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86125"/>
            <a:ext cx="4286250" cy="3214688"/>
          </a:xfrm>
          <a:prstGeom prst="rect">
            <a:avLst/>
          </a:prstGeom>
          <a:noFill/>
          <a:ln w="38100" cap="sq">
            <a:solidFill>
              <a:srgbClr val="0070C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079" name="Picture 7" descr="C:\Users\w\Desktop\103_PANA\P10303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500563" y="285750"/>
            <a:ext cx="3786187" cy="2840038"/>
          </a:xfrm>
          <a:ln w="38100" cap="sq">
            <a:solidFill>
              <a:srgbClr val="0070C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оформление тематического альбома</a:t>
            </a:r>
          </a:p>
        </p:txBody>
      </p:sp>
      <p:pic>
        <p:nvPicPr>
          <p:cNvPr id="13" name="Содержимое 12" descr="P10304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268413"/>
            <a:ext cx="1868487" cy="1401762"/>
          </a:xfrm>
          <a:ln w="38100" cap="sq">
            <a:solidFill>
              <a:schemeClr val="accent1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5" name="Picture 8" descr="G:\DCIM\103_PANA\P10304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213100"/>
            <a:ext cx="1573213" cy="2098675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7" name="Picture 11" descr="G:\DCIM\103_PANA\P10305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196975"/>
            <a:ext cx="1824037" cy="1368425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8" name="Picture 10" descr="G:\DCIM\103_PANA\P1030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852738"/>
            <a:ext cx="1655762" cy="2208212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29" name="Picture 5" descr="G:\DCIM\103_PANA\P1030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059113" y="1916113"/>
            <a:ext cx="2881312" cy="3841750"/>
          </a:xfrm>
          <a:ln w="38100" cap="sq">
            <a:solidFill>
              <a:schemeClr val="accent1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30" name="Picture 6" descr="G:\DCIM\103_PANA\P103049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4437063"/>
            <a:ext cx="1584325" cy="2112962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6" name="Picture 9" descr="G:\DCIM\103_PANA\P103049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4508500"/>
            <a:ext cx="1616075" cy="2157413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изготовление книжек-самоделок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 любимых игрушках детей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G:\DCIM\103_PANA\P103049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557338"/>
            <a:ext cx="6662738" cy="4995862"/>
          </a:xfrm>
          <a:ln w="57150" cap="sq">
            <a:solidFill>
              <a:schemeClr val="accent1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оформление фотовыставки игровой деятельности детей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G:\DCIM\103_PANA\P103038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500188"/>
            <a:ext cx="6835775" cy="4857750"/>
          </a:xfrm>
          <a:ln w="38100" cap="sq">
            <a:solidFill>
              <a:schemeClr val="accent1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56115151_1267942958_flowerbig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настольно-печатные игры</a:t>
            </a:r>
            <a:r>
              <a:rPr lang="ru-RU" smtClean="0"/>
              <a:t> </a:t>
            </a:r>
          </a:p>
        </p:txBody>
      </p:sp>
      <p:pic>
        <p:nvPicPr>
          <p:cNvPr id="6" name="Picture 3" descr="C:\Documents and Settings\Admin.MICROSOF-5ABC85\Рабочий стол\103_PANA\P10304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213100"/>
            <a:ext cx="4038600" cy="3244850"/>
          </a:xfrm>
          <a:ln w="38100" cap="sq">
            <a:solidFill>
              <a:schemeClr val="accent1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" name="Picture 4" descr="C:\Documents and Settings\Admin.MICROSOF-5ABC85\Рабочий стол\103_PANA\P10303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268413"/>
            <a:ext cx="4038600" cy="3028950"/>
          </a:xfrm>
          <a:ln w="38100" cap="sq">
            <a:solidFill>
              <a:schemeClr val="accent1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130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Times New Roman</vt:lpstr>
      <vt:lpstr>Тема Office</vt:lpstr>
      <vt:lpstr>«Игры детей раннего возраста»</vt:lpstr>
      <vt:lpstr>Слайд 2</vt:lpstr>
      <vt:lpstr>Сюжетно-ролевые игры</vt:lpstr>
      <vt:lpstr>в парикмахерской</vt:lpstr>
      <vt:lpstr>у доктора</vt:lpstr>
      <vt:lpstr>оформление тематического альбома</vt:lpstr>
      <vt:lpstr>изготовление книжек-самоделок  о любимых игрушках детей</vt:lpstr>
      <vt:lpstr>оформление фотовыставки игровой деятельности детей</vt:lpstr>
      <vt:lpstr>настольно-печатные игры </vt:lpstr>
      <vt:lpstr>выставка методической литературы для родителей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«Игры детей раннего возраста»</dc:title>
  <dc:creator>Admin</dc:creator>
  <cp:lastModifiedBy>sergey.suharev</cp:lastModifiedBy>
  <cp:revision>25</cp:revision>
  <dcterms:created xsi:type="dcterms:W3CDTF">2011-03-31T17:28:56Z</dcterms:created>
  <dcterms:modified xsi:type="dcterms:W3CDTF">2012-04-17T18:20:10Z</dcterms:modified>
</cp:coreProperties>
</file>