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62B4B-F507-4331-B1B9-093585F4BEA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4D2A01-6A6F-440F-9427-9CB0BF26533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горизонтальная</a:t>
          </a:r>
          <a:endParaRPr lang="ru-RU" sz="2600" b="1" dirty="0">
            <a:latin typeface="Times New Roman" pitchFamily="18" charset="0"/>
            <a:cs typeface="Times New Roman" pitchFamily="18" charset="0"/>
          </a:endParaRPr>
        </a:p>
      </dgm:t>
    </dgm:pt>
    <dgm:pt modelId="{00694A79-DD63-4116-BCC2-9F8A3F1DE3B8}" type="parTrans" cxnId="{18E5E3B1-1E5A-4DB4-8BC7-06C9D4A28A92}">
      <dgm:prSet/>
      <dgm:spPr/>
      <dgm:t>
        <a:bodyPr/>
        <a:lstStyle/>
        <a:p>
          <a:endParaRPr lang="ru-RU"/>
        </a:p>
      </dgm:t>
    </dgm:pt>
    <dgm:pt modelId="{3B5E8334-C4DD-4AF7-8CBC-2EA740CD8337}" type="sibTrans" cxnId="{18E5E3B1-1E5A-4DB4-8BC7-06C9D4A28A92}">
      <dgm:prSet/>
      <dgm:spPr/>
      <dgm:t>
        <a:bodyPr/>
        <a:lstStyle/>
        <a:p>
          <a:endParaRPr lang="ru-RU"/>
        </a:p>
      </dgm:t>
    </dgm:pt>
    <dgm:pt modelId="{0A1F14D0-61D4-4657-95D3-60AE794FEC7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территориальная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2EC8069A-9F12-41D3-A36A-D94A8FB89938}" type="parTrans" cxnId="{05EB102F-FF5E-4DF8-9CC1-0CD6232A7AB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55AB431-15F4-4390-9F44-D8CD469F73CA}" type="sibTrans" cxnId="{05EB102F-FF5E-4DF8-9CC1-0CD6232A7AB7}">
      <dgm:prSet/>
      <dgm:spPr/>
      <dgm:t>
        <a:bodyPr/>
        <a:lstStyle/>
        <a:p>
          <a:endParaRPr lang="ru-RU"/>
        </a:p>
      </dgm:t>
    </dgm:pt>
    <dgm:pt modelId="{F98D7579-BC6C-486F-A2AF-20A1050A9DD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религиозная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EBB7DFF-36BE-4602-9D93-CF4EA5D53450}" type="parTrans" cxnId="{DB28BCDE-CBC1-4063-8DC4-B112B4AF76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C89F87-8D7C-4798-AF44-692B6200FD61}" type="sibTrans" cxnId="{DB28BCDE-CBC1-4063-8DC4-B112B4AF7683}">
      <dgm:prSet/>
      <dgm:spPr/>
      <dgm:t>
        <a:bodyPr/>
        <a:lstStyle/>
        <a:p>
          <a:endParaRPr lang="ru-RU"/>
        </a:p>
      </dgm:t>
    </dgm:pt>
    <dgm:pt modelId="{78918488-7328-4105-9441-7CB60A307F6D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вертикальная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E8AF52E-F311-471B-96AB-66C52D7EC2BD}" type="parTrans" cxnId="{3E4F7053-CD04-421E-AD47-BD75E49882E3}">
      <dgm:prSet/>
      <dgm:spPr/>
      <dgm:t>
        <a:bodyPr/>
        <a:lstStyle/>
        <a:p>
          <a:endParaRPr lang="ru-RU"/>
        </a:p>
      </dgm:t>
    </dgm:pt>
    <dgm:pt modelId="{27CE5090-980B-4CC1-B8BD-5C95D554BD77}" type="sibTrans" cxnId="{3E4F7053-CD04-421E-AD47-BD75E49882E3}">
      <dgm:prSet/>
      <dgm:spPr/>
      <dgm:t>
        <a:bodyPr/>
        <a:lstStyle/>
        <a:p>
          <a:endParaRPr lang="ru-RU"/>
        </a:p>
      </dgm:t>
    </dgm:pt>
    <dgm:pt modelId="{18850A05-CD5C-49C3-B9AA-74CCB565E8AF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Групповая</a:t>
          </a: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 восхождение    нисхождение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F6F53D4-2C02-4656-A4B1-E2A973FF5282}" type="parTrans" cxnId="{23E7FA0F-AE5C-42FC-9437-1F9439FF07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6D340-4D09-40A0-8C21-B5317631FC88}" type="sibTrans" cxnId="{23E7FA0F-AE5C-42FC-9437-1F9439FF071D}">
      <dgm:prSet/>
      <dgm:spPr/>
      <dgm:t>
        <a:bodyPr/>
        <a:lstStyle/>
        <a:p>
          <a:endParaRPr lang="ru-RU"/>
        </a:p>
      </dgm:t>
    </dgm:pt>
    <dgm:pt modelId="{A99EF2C7-8B6D-4B77-9323-E5EE67D6702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Индивидуальная</a:t>
          </a:r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восхождение    нисхождение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02BB5ED-8466-42D3-BEEA-2DD59FFA00B1}" type="parTrans" cxnId="{A13EC67F-0B76-4F60-B9F1-5D0F739E6EB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B4119A-02E7-4E52-82DF-6726796F3ABE}" type="sibTrans" cxnId="{A13EC67F-0B76-4F60-B9F1-5D0F739E6EB4}">
      <dgm:prSet/>
      <dgm:spPr/>
      <dgm:t>
        <a:bodyPr/>
        <a:lstStyle/>
        <a:p>
          <a:endParaRPr lang="ru-RU"/>
        </a:p>
      </dgm:t>
    </dgm:pt>
    <dgm:pt modelId="{01CDA263-7B0D-4207-8D41-31E0ADADEDDC}">
      <dgm:prSet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семейная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48F6B105-D7EA-4397-9E5C-ABDF30B49056}" type="parTrans" cxnId="{04339728-EE5D-488F-8378-16F17BCD0CB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CA8BB97-9D7B-4C0C-AC9C-928DF771CB4D}" type="sibTrans" cxnId="{04339728-EE5D-488F-8378-16F17BCD0CBA}">
      <dgm:prSet/>
      <dgm:spPr/>
      <dgm:t>
        <a:bodyPr/>
        <a:lstStyle/>
        <a:p>
          <a:endParaRPr lang="ru-RU"/>
        </a:p>
      </dgm:t>
    </dgm:pt>
    <dgm:pt modelId="{F378207C-5019-46E5-AC47-F219843B14C4}" type="pres">
      <dgm:prSet presAssocID="{E2662B4B-F507-4331-B1B9-093585F4BE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67FA37-5301-4A99-9419-687512CBB379}" type="pres">
      <dgm:prSet presAssocID="{A34D2A01-6A6F-440F-9427-9CB0BF26533D}" presName="root" presStyleCnt="0"/>
      <dgm:spPr/>
    </dgm:pt>
    <dgm:pt modelId="{1B504921-6B97-47F8-A5FD-D3BD93572398}" type="pres">
      <dgm:prSet presAssocID="{A34D2A01-6A6F-440F-9427-9CB0BF26533D}" presName="rootComposite" presStyleCnt="0"/>
      <dgm:spPr/>
    </dgm:pt>
    <dgm:pt modelId="{74921B85-DABF-41E1-B337-550C19B450B1}" type="pres">
      <dgm:prSet presAssocID="{A34D2A01-6A6F-440F-9427-9CB0BF26533D}" presName="rootText" presStyleLbl="node1" presStyleIdx="0" presStyleCnt="2" custScaleX="114007" custScaleY="65778"/>
      <dgm:spPr/>
      <dgm:t>
        <a:bodyPr/>
        <a:lstStyle/>
        <a:p>
          <a:endParaRPr lang="ru-RU"/>
        </a:p>
      </dgm:t>
    </dgm:pt>
    <dgm:pt modelId="{A36D03CB-192E-4277-835A-17E57163F39A}" type="pres">
      <dgm:prSet presAssocID="{A34D2A01-6A6F-440F-9427-9CB0BF26533D}" presName="rootConnector" presStyleLbl="node1" presStyleIdx="0" presStyleCnt="2"/>
      <dgm:spPr/>
      <dgm:t>
        <a:bodyPr/>
        <a:lstStyle/>
        <a:p>
          <a:endParaRPr lang="ru-RU"/>
        </a:p>
      </dgm:t>
    </dgm:pt>
    <dgm:pt modelId="{3C738DBD-5168-4CD3-8074-BEC4900406AF}" type="pres">
      <dgm:prSet presAssocID="{A34D2A01-6A6F-440F-9427-9CB0BF26533D}" presName="childShape" presStyleCnt="0"/>
      <dgm:spPr/>
    </dgm:pt>
    <dgm:pt modelId="{D094DDED-B749-4BBB-B761-7A935857B67F}" type="pres">
      <dgm:prSet presAssocID="{2EC8069A-9F12-41D3-A36A-D94A8FB89938}" presName="Name13" presStyleLbl="parChTrans1D2" presStyleIdx="0" presStyleCnt="5"/>
      <dgm:spPr/>
      <dgm:t>
        <a:bodyPr/>
        <a:lstStyle/>
        <a:p>
          <a:endParaRPr lang="ru-RU"/>
        </a:p>
      </dgm:t>
    </dgm:pt>
    <dgm:pt modelId="{620140C0-877F-4F9E-830E-8D0AC28D785A}" type="pres">
      <dgm:prSet presAssocID="{0A1F14D0-61D4-4657-95D3-60AE794FEC75}" presName="childText" presStyleLbl="bgAcc1" presStyleIdx="0" presStyleCnt="5" custScaleX="147141" custScaleY="61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A9BAE-3243-4844-8E0C-D9A01E2172C2}" type="pres">
      <dgm:prSet presAssocID="{6EBB7DFF-36BE-4602-9D93-CF4EA5D53450}" presName="Name13" presStyleLbl="parChTrans1D2" presStyleIdx="1" presStyleCnt="5"/>
      <dgm:spPr/>
      <dgm:t>
        <a:bodyPr/>
        <a:lstStyle/>
        <a:p>
          <a:endParaRPr lang="ru-RU"/>
        </a:p>
      </dgm:t>
    </dgm:pt>
    <dgm:pt modelId="{52FADE1B-2B8C-4692-AE38-9A7AF83FA165}" type="pres">
      <dgm:prSet presAssocID="{F98D7579-BC6C-486F-A2AF-20A1050A9DD7}" presName="childText" presStyleLbl="bgAcc1" presStyleIdx="1" presStyleCnt="5" custScaleX="137888" custScaleY="56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D5E6C-8DCD-416A-B56A-10225C3E6189}" type="pres">
      <dgm:prSet presAssocID="{48F6B105-D7EA-4397-9E5C-ABDF30B49056}" presName="Name13" presStyleLbl="parChTrans1D2" presStyleIdx="2" presStyleCnt="5"/>
      <dgm:spPr/>
      <dgm:t>
        <a:bodyPr/>
        <a:lstStyle/>
        <a:p>
          <a:endParaRPr lang="ru-RU"/>
        </a:p>
      </dgm:t>
    </dgm:pt>
    <dgm:pt modelId="{4494FAF2-62A4-4F67-8A04-821A0A5835DB}" type="pres">
      <dgm:prSet presAssocID="{01CDA263-7B0D-4207-8D41-31E0ADADEDDC}" presName="childText" presStyleLbl="bgAcc1" presStyleIdx="2" presStyleCnt="5" custScaleX="137888" custScaleY="63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346B0-ACCD-4925-92C7-DF69EEB1EE2C}" type="pres">
      <dgm:prSet presAssocID="{78918488-7328-4105-9441-7CB60A307F6D}" presName="root" presStyleCnt="0"/>
      <dgm:spPr/>
    </dgm:pt>
    <dgm:pt modelId="{0AE79D0E-7FFD-4031-889C-82D12803DBF3}" type="pres">
      <dgm:prSet presAssocID="{78918488-7328-4105-9441-7CB60A307F6D}" presName="rootComposite" presStyleCnt="0"/>
      <dgm:spPr/>
    </dgm:pt>
    <dgm:pt modelId="{A1C96E3E-D798-4082-AA64-02637D5247E5}" type="pres">
      <dgm:prSet presAssocID="{78918488-7328-4105-9441-7CB60A307F6D}" presName="rootText" presStyleLbl="node1" presStyleIdx="1" presStyleCnt="2" custScaleY="65778"/>
      <dgm:spPr/>
      <dgm:t>
        <a:bodyPr/>
        <a:lstStyle/>
        <a:p>
          <a:endParaRPr lang="ru-RU"/>
        </a:p>
      </dgm:t>
    </dgm:pt>
    <dgm:pt modelId="{CE73D29C-F0E3-4986-8592-DAA7C9EFEE01}" type="pres">
      <dgm:prSet presAssocID="{78918488-7328-4105-9441-7CB60A307F6D}" presName="rootConnector" presStyleLbl="node1" presStyleIdx="1" presStyleCnt="2"/>
      <dgm:spPr/>
      <dgm:t>
        <a:bodyPr/>
        <a:lstStyle/>
        <a:p>
          <a:endParaRPr lang="ru-RU"/>
        </a:p>
      </dgm:t>
    </dgm:pt>
    <dgm:pt modelId="{B87965FE-094A-42FB-8867-A099A6B14564}" type="pres">
      <dgm:prSet presAssocID="{78918488-7328-4105-9441-7CB60A307F6D}" presName="childShape" presStyleCnt="0"/>
      <dgm:spPr/>
    </dgm:pt>
    <dgm:pt modelId="{BF8D385B-64B2-4453-A10B-40AD4E7B3306}" type="pres">
      <dgm:prSet presAssocID="{3F6F53D4-2C02-4656-A4B1-E2A973FF5282}" presName="Name13" presStyleLbl="parChTrans1D2" presStyleIdx="3" presStyleCnt="5"/>
      <dgm:spPr/>
      <dgm:t>
        <a:bodyPr/>
        <a:lstStyle/>
        <a:p>
          <a:endParaRPr lang="ru-RU"/>
        </a:p>
      </dgm:t>
    </dgm:pt>
    <dgm:pt modelId="{1439E2E7-1E62-4023-A99A-5749CF209479}" type="pres">
      <dgm:prSet presAssocID="{18850A05-CD5C-49C3-B9AA-74CCB565E8AF}" presName="childText" presStyleLbl="bgAcc1" presStyleIdx="3" presStyleCnt="5" custScaleX="205435" custScaleY="67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23579-5FAA-4200-BA16-952FFBC91AE7}" type="pres">
      <dgm:prSet presAssocID="{D02BB5ED-8466-42D3-BEEA-2DD59FFA00B1}" presName="Name13" presStyleLbl="parChTrans1D2" presStyleIdx="4" presStyleCnt="5"/>
      <dgm:spPr/>
      <dgm:t>
        <a:bodyPr/>
        <a:lstStyle/>
        <a:p>
          <a:endParaRPr lang="ru-RU"/>
        </a:p>
      </dgm:t>
    </dgm:pt>
    <dgm:pt modelId="{5ED16FA5-0D85-4FEA-B65D-DD047CE2B886}" type="pres">
      <dgm:prSet presAssocID="{A99EF2C7-8B6D-4B77-9323-E5EE67D67027}" presName="childText" presStyleLbl="bgAcc1" presStyleIdx="4" presStyleCnt="5" custScaleX="208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39728-EE5D-488F-8378-16F17BCD0CBA}" srcId="{A34D2A01-6A6F-440F-9427-9CB0BF26533D}" destId="{01CDA263-7B0D-4207-8D41-31E0ADADEDDC}" srcOrd="2" destOrd="0" parTransId="{48F6B105-D7EA-4397-9E5C-ABDF30B49056}" sibTransId="{3CA8BB97-9D7B-4C0C-AC9C-928DF771CB4D}"/>
    <dgm:cxn modelId="{FFA240A3-896B-4292-A00A-8DE006B09152}" type="presOf" srcId="{78918488-7328-4105-9441-7CB60A307F6D}" destId="{A1C96E3E-D798-4082-AA64-02637D5247E5}" srcOrd="0" destOrd="0" presId="urn:microsoft.com/office/officeart/2005/8/layout/hierarchy3"/>
    <dgm:cxn modelId="{439DCEB5-20E4-425C-8BE0-A0D9E58892DE}" type="presOf" srcId="{A99EF2C7-8B6D-4B77-9323-E5EE67D67027}" destId="{5ED16FA5-0D85-4FEA-B65D-DD047CE2B886}" srcOrd="0" destOrd="0" presId="urn:microsoft.com/office/officeart/2005/8/layout/hierarchy3"/>
    <dgm:cxn modelId="{83F3147E-8D7A-4F01-90A2-DA61880507E1}" type="presOf" srcId="{A34D2A01-6A6F-440F-9427-9CB0BF26533D}" destId="{A36D03CB-192E-4277-835A-17E57163F39A}" srcOrd="1" destOrd="0" presId="urn:microsoft.com/office/officeart/2005/8/layout/hierarchy3"/>
    <dgm:cxn modelId="{A13EC67F-0B76-4F60-B9F1-5D0F739E6EB4}" srcId="{78918488-7328-4105-9441-7CB60A307F6D}" destId="{A99EF2C7-8B6D-4B77-9323-E5EE67D67027}" srcOrd="1" destOrd="0" parTransId="{D02BB5ED-8466-42D3-BEEA-2DD59FFA00B1}" sibTransId="{9AB4119A-02E7-4E52-82DF-6726796F3ABE}"/>
    <dgm:cxn modelId="{9013080D-47AE-4D90-BE76-3CD4AC89970E}" type="presOf" srcId="{E2662B4B-F507-4331-B1B9-093585F4BEA5}" destId="{F378207C-5019-46E5-AC47-F219843B14C4}" srcOrd="0" destOrd="0" presId="urn:microsoft.com/office/officeart/2005/8/layout/hierarchy3"/>
    <dgm:cxn modelId="{80704895-61BD-4966-9F45-811733119F89}" type="presOf" srcId="{2EC8069A-9F12-41D3-A36A-D94A8FB89938}" destId="{D094DDED-B749-4BBB-B761-7A935857B67F}" srcOrd="0" destOrd="0" presId="urn:microsoft.com/office/officeart/2005/8/layout/hierarchy3"/>
    <dgm:cxn modelId="{05EB102F-FF5E-4DF8-9CC1-0CD6232A7AB7}" srcId="{A34D2A01-6A6F-440F-9427-9CB0BF26533D}" destId="{0A1F14D0-61D4-4657-95D3-60AE794FEC75}" srcOrd="0" destOrd="0" parTransId="{2EC8069A-9F12-41D3-A36A-D94A8FB89938}" sibTransId="{155AB431-15F4-4390-9F44-D8CD469F73CA}"/>
    <dgm:cxn modelId="{09071A30-D153-40FD-B6DA-C41C3D880892}" type="presOf" srcId="{0A1F14D0-61D4-4657-95D3-60AE794FEC75}" destId="{620140C0-877F-4F9E-830E-8D0AC28D785A}" srcOrd="0" destOrd="0" presId="urn:microsoft.com/office/officeart/2005/8/layout/hierarchy3"/>
    <dgm:cxn modelId="{3E97C3A8-9009-4EB9-A95D-2997D7A17DE2}" type="presOf" srcId="{78918488-7328-4105-9441-7CB60A307F6D}" destId="{CE73D29C-F0E3-4986-8592-DAA7C9EFEE01}" srcOrd="1" destOrd="0" presId="urn:microsoft.com/office/officeart/2005/8/layout/hierarchy3"/>
    <dgm:cxn modelId="{E88C2E7D-A03C-4A84-B9DF-E1FFC95CB0DF}" type="presOf" srcId="{F98D7579-BC6C-486F-A2AF-20A1050A9DD7}" destId="{52FADE1B-2B8C-4692-AE38-9A7AF83FA165}" srcOrd="0" destOrd="0" presId="urn:microsoft.com/office/officeart/2005/8/layout/hierarchy3"/>
    <dgm:cxn modelId="{FDE02EF9-3DAC-465D-A180-AB7B72EDF7B3}" type="presOf" srcId="{48F6B105-D7EA-4397-9E5C-ABDF30B49056}" destId="{AD0D5E6C-8DCD-416A-B56A-10225C3E6189}" srcOrd="0" destOrd="0" presId="urn:microsoft.com/office/officeart/2005/8/layout/hierarchy3"/>
    <dgm:cxn modelId="{DB28BCDE-CBC1-4063-8DC4-B112B4AF7683}" srcId="{A34D2A01-6A6F-440F-9427-9CB0BF26533D}" destId="{F98D7579-BC6C-486F-A2AF-20A1050A9DD7}" srcOrd="1" destOrd="0" parTransId="{6EBB7DFF-36BE-4602-9D93-CF4EA5D53450}" sibTransId="{7CC89F87-8D7C-4798-AF44-692B6200FD61}"/>
    <dgm:cxn modelId="{CB6C3B40-C1FC-4F64-A38F-C0253CA47528}" type="presOf" srcId="{3F6F53D4-2C02-4656-A4B1-E2A973FF5282}" destId="{BF8D385B-64B2-4453-A10B-40AD4E7B3306}" srcOrd="0" destOrd="0" presId="urn:microsoft.com/office/officeart/2005/8/layout/hierarchy3"/>
    <dgm:cxn modelId="{18E5E3B1-1E5A-4DB4-8BC7-06C9D4A28A92}" srcId="{E2662B4B-F507-4331-B1B9-093585F4BEA5}" destId="{A34D2A01-6A6F-440F-9427-9CB0BF26533D}" srcOrd="0" destOrd="0" parTransId="{00694A79-DD63-4116-BCC2-9F8A3F1DE3B8}" sibTransId="{3B5E8334-C4DD-4AF7-8CBC-2EA740CD8337}"/>
    <dgm:cxn modelId="{3E4F7053-CD04-421E-AD47-BD75E49882E3}" srcId="{E2662B4B-F507-4331-B1B9-093585F4BEA5}" destId="{78918488-7328-4105-9441-7CB60A307F6D}" srcOrd="1" destOrd="0" parTransId="{8E8AF52E-F311-471B-96AB-66C52D7EC2BD}" sibTransId="{27CE5090-980B-4CC1-B8BD-5C95D554BD77}"/>
    <dgm:cxn modelId="{9E1D312F-A9AB-4828-B541-01187110A302}" type="presOf" srcId="{D02BB5ED-8466-42D3-BEEA-2DD59FFA00B1}" destId="{4A023579-5FAA-4200-BA16-952FFBC91AE7}" srcOrd="0" destOrd="0" presId="urn:microsoft.com/office/officeart/2005/8/layout/hierarchy3"/>
    <dgm:cxn modelId="{C9D24041-2378-425B-9FFF-1E2715DE7DEB}" type="presOf" srcId="{A34D2A01-6A6F-440F-9427-9CB0BF26533D}" destId="{74921B85-DABF-41E1-B337-550C19B450B1}" srcOrd="0" destOrd="0" presId="urn:microsoft.com/office/officeart/2005/8/layout/hierarchy3"/>
    <dgm:cxn modelId="{24B71313-2F81-4FF3-95DC-75B6B5F60CF8}" type="presOf" srcId="{18850A05-CD5C-49C3-B9AA-74CCB565E8AF}" destId="{1439E2E7-1E62-4023-A99A-5749CF209479}" srcOrd="0" destOrd="0" presId="urn:microsoft.com/office/officeart/2005/8/layout/hierarchy3"/>
    <dgm:cxn modelId="{E671A977-5A00-4F0D-9465-2D2E6768D9AB}" type="presOf" srcId="{6EBB7DFF-36BE-4602-9D93-CF4EA5D53450}" destId="{FF4A9BAE-3243-4844-8E0C-D9A01E2172C2}" srcOrd="0" destOrd="0" presId="urn:microsoft.com/office/officeart/2005/8/layout/hierarchy3"/>
    <dgm:cxn modelId="{23E7FA0F-AE5C-42FC-9437-1F9439FF071D}" srcId="{78918488-7328-4105-9441-7CB60A307F6D}" destId="{18850A05-CD5C-49C3-B9AA-74CCB565E8AF}" srcOrd="0" destOrd="0" parTransId="{3F6F53D4-2C02-4656-A4B1-E2A973FF5282}" sibTransId="{DAE6D340-4D09-40A0-8C21-B5317631FC88}"/>
    <dgm:cxn modelId="{694A53E2-0F66-4BA2-B2E3-0E176E6A0B12}" type="presOf" srcId="{01CDA263-7B0D-4207-8D41-31E0ADADEDDC}" destId="{4494FAF2-62A4-4F67-8A04-821A0A5835DB}" srcOrd="0" destOrd="0" presId="urn:microsoft.com/office/officeart/2005/8/layout/hierarchy3"/>
    <dgm:cxn modelId="{B5BF90FE-665E-4746-B8FE-AEE01A7505AF}" type="presParOf" srcId="{F378207C-5019-46E5-AC47-F219843B14C4}" destId="{9867FA37-5301-4A99-9419-687512CBB379}" srcOrd="0" destOrd="0" presId="urn:microsoft.com/office/officeart/2005/8/layout/hierarchy3"/>
    <dgm:cxn modelId="{66C37AA0-43E4-47FE-9842-077397EF409A}" type="presParOf" srcId="{9867FA37-5301-4A99-9419-687512CBB379}" destId="{1B504921-6B97-47F8-A5FD-D3BD93572398}" srcOrd="0" destOrd="0" presId="urn:microsoft.com/office/officeart/2005/8/layout/hierarchy3"/>
    <dgm:cxn modelId="{9671B48D-0A78-4D04-BFF1-A0393B58859C}" type="presParOf" srcId="{1B504921-6B97-47F8-A5FD-D3BD93572398}" destId="{74921B85-DABF-41E1-B337-550C19B450B1}" srcOrd="0" destOrd="0" presId="urn:microsoft.com/office/officeart/2005/8/layout/hierarchy3"/>
    <dgm:cxn modelId="{241E28E7-3CA8-44BD-914D-3C06B6895CE1}" type="presParOf" srcId="{1B504921-6B97-47F8-A5FD-D3BD93572398}" destId="{A36D03CB-192E-4277-835A-17E57163F39A}" srcOrd="1" destOrd="0" presId="urn:microsoft.com/office/officeart/2005/8/layout/hierarchy3"/>
    <dgm:cxn modelId="{24E994F6-B5E8-4FE4-813F-035A80BFA4BD}" type="presParOf" srcId="{9867FA37-5301-4A99-9419-687512CBB379}" destId="{3C738DBD-5168-4CD3-8074-BEC4900406AF}" srcOrd="1" destOrd="0" presId="urn:microsoft.com/office/officeart/2005/8/layout/hierarchy3"/>
    <dgm:cxn modelId="{43AA7B52-6EB7-4C8C-BB33-14F62D771845}" type="presParOf" srcId="{3C738DBD-5168-4CD3-8074-BEC4900406AF}" destId="{D094DDED-B749-4BBB-B761-7A935857B67F}" srcOrd="0" destOrd="0" presId="urn:microsoft.com/office/officeart/2005/8/layout/hierarchy3"/>
    <dgm:cxn modelId="{BDCFE66F-395E-43AD-B1DE-885894215A24}" type="presParOf" srcId="{3C738DBD-5168-4CD3-8074-BEC4900406AF}" destId="{620140C0-877F-4F9E-830E-8D0AC28D785A}" srcOrd="1" destOrd="0" presId="urn:microsoft.com/office/officeart/2005/8/layout/hierarchy3"/>
    <dgm:cxn modelId="{7144ED3A-9E31-436A-B5A6-42F43BA7367A}" type="presParOf" srcId="{3C738DBD-5168-4CD3-8074-BEC4900406AF}" destId="{FF4A9BAE-3243-4844-8E0C-D9A01E2172C2}" srcOrd="2" destOrd="0" presId="urn:microsoft.com/office/officeart/2005/8/layout/hierarchy3"/>
    <dgm:cxn modelId="{223BA45D-A0DA-4F6D-A18E-8D33FF177A2A}" type="presParOf" srcId="{3C738DBD-5168-4CD3-8074-BEC4900406AF}" destId="{52FADE1B-2B8C-4692-AE38-9A7AF83FA165}" srcOrd="3" destOrd="0" presId="urn:microsoft.com/office/officeart/2005/8/layout/hierarchy3"/>
    <dgm:cxn modelId="{CEFF4EE0-EB77-441F-B369-B010C2D87A2D}" type="presParOf" srcId="{3C738DBD-5168-4CD3-8074-BEC4900406AF}" destId="{AD0D5E6C-8DCD-416A-B56A-10225C3E6189}" srcOrd="4" destOrd="0" presId="urn:microsoft.com/office/officeart/2005/8/layout/hierarchy3"/>
    <dgm:cxn modelId="{81849A5E-69D5-4364-8E5F-CBE9BEC5BC33}" type="presParOf" srcId="{3C738DBD-5168-4CD3-8074-BEC4900406AF}" destId="{4494FAF2-62A4-4F67-8A04-821A0A5835DB}" srcOrd="5" destOrd="0" presId="urn:microsoft.com/office/officeart/2005/8/layout/hierarchy3"/>
    <dgm:cxn modelId="{4261F04B-A778-4BCF-92E9-F9B25C387A8A}" type="presParOf" srcId="{F378207C-5019-46E5-AC47-F219843B14C4}" destId="{09E346B0-ACCD-4925-92C7-DF69EEB1EE2C}" srcOrd="1" destOrd="0" presId="urn:microsoft.com/office/officeart/2005/8/layout/hierarchy3"/>
    <dgm:cxn modelId="{897E067D-D1C9-4152-9131-C6E5CA7F844D}" type="presParOf" srcId="{09E346B0-ACCD-4925-92C7-DF69EEB1EE2C}" destId="{0AE79D0E-7FFD-4031-889C-82D12803DBF3}" srcOrd="0" destOrd="0" presId="urn:microsoft.com/office/officeart/2005/8/layout/hierarchy3"/>
    <dgm:cxn modelId="{64D77999-56DD-4581-874B-31A6D6166935}" type="presParOf" srcId="{0AE79D0E-7FFD-4031-889C-82D12803DBF3}" destId="{A1C96E3E-D798-4082-AA64-02637D5247E5}" srcOrd="0" destOrd="0" presId="urn:microsoft.com/office/officeart/2005/8/layout/hierarchy3"/>
    <dgm:cxn modelId="{9815C4C9-40FF-4F2A-AAF6-F484EB1C54F2}" type="presParOf" srcId="{0AE79D0E-7FFD-4031-889C-82D12803DBF3}" destId="{CE73D29C-F0E3-4986-8592-DAA7C9EFEE01}" srcOrd="1" destOrd="0" presId="urn:microsoft.com/office/officeart/2005/8/layout/hierarchy3"/>
    <dgm:cxn modelId="{E1E51851-7525-48A4-A6E4-E175E416F185}" type="presParOf" srcId="{09E346B0-ACCD-4925-92C7-DF69EEB1EE2C}" destId="{B87965FE-094A-42FB-8867-A099A6B14564}" srcOrd="1" destOrd="0" presId="urn:microsoft.com/office/officeart/2005/8/layout/hierarchy3"/>
    <dgm:cxn modelId="{9A532CA2-2E22-42CF-B6DE-33D3992B3CFC}" type="presParOf" srcId="{B87965FE-094A-42FB-8867-A099A6B14564}" destId="{BF8D385B-64B2-4453-A10B-40AD4E7B3306}" srcOrd="0" destOrd="0" presId="urn:microsoft.com/office/officeart/2005/8/layout/hierarchy3"/>
    <dgm:cxn modelId="{139E39F7-DD45-4D9B-B090-E9834B1A2746}" type="presParOf" srcId="{B87965FE-094A-42FB-8867-A099A6B14564}" destId="{1439E2E7-1E62-4023-A99A-5749CF209479}" srcOrd="1" destOrd="0" presId="urn:microsoft.com/office/officeart/2005/8/layout/hierarchy3"/>
    <dgm:cxn modelId="{FF02DEBF-CE03-4E4C-A194-CEAFCD3181E0}" type="presParOf" srcId="{B87965FE-094A-42FB-8867-A099A6B14564}" destId="{4A023579-5FAA-4200-BA16-952FFBC91AE7}" srcOrd="2" destOrd="0" presId="urn:microsoft.com/office/officeart/2005/8/layout/hierarchy3"/>
    <dgm:cxn modelId="{5537249D-D686-4E4C-B38D-474F96F96B16}" type="presParOf" srcId="{B87965FE-094A-42FB-8867-A099A6B14564}" destId="{5ED16FA5-0D85-4FEA-B65D-DD047CE2B88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921B85-DABF-41E1-B337-550C19B450B1}">
      <dsp:nvSpPr>
        <dsp:cNvPr id="0" name=""/>
        <dsp:cNvSpPr/>
      </dsp:nvSpPr>
      <dsp:spPr>
        <a:xfrm>
          <a:off x="2997" y="781771"/>
          <a:ext cx="2939630" cy="84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горизонтальная</a:t>
          </a:r>
          <a:endParaRPr lang="ru-RU" sz="2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97" y="781771"/>
        <a:ext cx="2939630" cy="848031"/>
      </dsp:txXfrm>
    </dsp:sp>
    <dsp:sp modelId="{D094DDED-B749-4BBB-B761-7A935857B67F}">
      <dsp:nvSpPr>
        <dsp:cNvPr id="0" name=""/>
        <dsp:cNvSpPr/>
      </dsp:nvSpPr>
      <dsp:spPr>
        <a:xfrm>
          <a:off x="296960" y="1629803"/>
          <a:ext cx="293963" cy="721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16"/>
              </a:lnTo>
              <a:lnTo>
                <a:pt x="293963" y="721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0140C0-877F-4F9E-830E-8D0AC28D785A}">
      <dsp:nvSpPr>
        <dsp:cNvPr id="0" name=""/>
        <dsp:cNvSpPr/>
      </dsp:nvSpPr>
      <dsp:spPr>
        <a:xfrm>
          <a:off x="590924" y="1952111"/>
          <a:ext cx="3035183" cy="797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территориальная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924" y="1952111"/>
        <a:ext cx="3035183" cy="797416"/>
      </dsp:txXfrm>
    </dsp:sp>
    <dsp:sp modelId="{FF4A9BAE-3243-4844-8E0C-D9A01E2172C2}">
      <dsp:nvSpPr>
        <dsp:cNvPr id="0" name=""/>
        <dsp:cNvSpPr/>
      </dsp:nvSpPr>
      <dsp:spPr>
        <a:xfrm>
          <a:off x="296960" y="1629803"/>
          <a:ext cx="293963" cy="180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4945"/>
              </a:lnTo>
              <a:lnTo>
                <a:pt x="293963" y="1804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FADE1B-2B8C-4692-AE38-9A7AF83FA165}">
      <dsp:nvSpPr>
        <dsp:cNvPr id="0" name=""/>
        <dsp:cNvSpPr/>
      </dsp:nvSpPr>
      <dsp:spPr>
        <a:xfrm>
          <a:off x="590924" y="3071835"/>
          <a:ext cx="2844315" cy="7258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религиозная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924" y="3071835"/>
        <a:ext cx="2844315" cy="725825"/>
      </dsp:txXfrm>
    </dsp:sp>
    <dsp:sp modelId="{AD0D5E6C-8DCD-416A-B56A-10225C3E6189}">
      <dsp:nvSpPr>
        <dsp:cNvPr id="0" name=""/>
        <dsp:cNvSpPr/>
      </dsp:nvSpPr>
      <dsp:spPr>
        <a:xfrm>
          <a:off x="296960" y="1629803"/>
          <a:ext cx="293963" cy="2896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6815"/>
              </a:lnTo>
              <a:lnTo>
                <a:pt x="293963" y="2896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4FAF2-62A4-4F67-8A04-821A0A5835DB}">
      <dsp:nvSpPr>
        <dsp:cNvPr id="0" name=""/>
        <dsp:cNvSpPr/>
      </dsp:nvSpPr>
      <dsp:spPr>
        <a:xfrm>
          <a:off x="590924" y="4119968"/>
          <a:ext cx="2844315" cy="813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семейная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924" y="4119968"/>
        <a:ext cx="2844315" cy="813299"/>
      </dsp:txXfrm>
    </dsp:sp>
    <dsp:sp modelId="{A1C96E3E-D798-4082-AA64-02637D5247E5}">
      <dsp:nvSpPr>
        <dsp:cNvPr id="0" name=""/>
        <dsp:cNvSpPr/>
      </dsp:nvSpPr>
      <dsp:spPr>
        <a:xfrm>
          <a:off x="3755031" y="781771"/>
          <a:ext cx="2578465" cy="848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вертикальная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55031" y="781771"/>
        <a:ext cx="2578465" cy="848031"/>
      </dsp:txXfrm>
    </dsp:sp>
    <dsp:sp modelId="{BF8D385B-64B2-4453-A10B-40AD4E7B3306}">
      <dsp:nvSpPr>
        <dsp:cNvPr id="0" name=""/>
        <dsp:cNvSpPr/>
      </dsp:nvSpPr>
      <dsp:spPr>
        <a:xfrm>
          <a:off x="4012877" y="1629803"/>
          <a:ext cx="257846" cy="759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9351"/>
              </a:lnTo>
              <a:lnTo>
                <a:pt x="257846" y="7593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9E2E7-1E62-4023-A99A-5749CF209479}">
      <dsp:nvSpPr>
        <dsp:cNvPr id="0" name=""/>
        <dsp:cNvSpPr/>
      </dsp:nvSpPr>
      <dsp:spPr>
        <a:xfrm>
          <a:off x="4270724" y="1952111"/>
          <a:ext cx="4237656" cy="874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Групповая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восхождение    нисхождение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0724" y="1952111"/>
        <a:ext cx="4237656" cy="874086"/>
      </dsp:txXfrm>
    </dsp:sp>
    <dsp:sp modelId="{4A023579-5FAA-4200-BA16-952FFBC91AE7}">
      <dsp:nvSpPr>
        <dsp:cNvPr id="0" name=""/>
        <dsp:cNvSpPr/>
      </dsp:nvSpPr>
      <dsp:spPr>
        <a:xfrm>
          <a:off x="4012877" y="1629803"/>
          <a:ext cx="257846" cy="21633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3319"/>
              </a:lnTo>
              <a:lnTo>
                <a:pt x="257846" y="21633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D16FA5-0D85-4FEA-B65D-DD047CE2B886}">
      <dsp:nvSpPr>
        <dsp:cNvPr id="0" name=""/>
        <dsp:cNvSpPr/>
      </dsp:nvSpPr>
      <dsp:spPr>
        <a:xfrm>
          <a:off x="4270724" y="3148506"/>
          <a:ext cx="4298837" cy="12892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Индивидуальная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восхождение    нисхождение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70724" y="3148506"/>
        <a:ext cx="4298837" cy="1289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70EB-6697-42CF-B79C-B34FF0193939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AAF3F-B8AD-4F09-8AD1-1030F3949F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1000100" y="1571612"/>
            <a:ext cx="70723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Социальная структура общества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	- Прочитав о каналах социальной мобильности, предложенных П.Сорокиным, объясните их и на примерах покажите их влияние</a:t>
            </a:r>
          </a:p>
          <a:p>
            <a:endParaRPr lang="ru-RU" sz="2800" b="1" dirty="0"/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Образование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Армия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Фаворитизм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Экономическая деятельность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Удачный брак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b="1" dirty="0" smtClean="0"/>
              <a:t>Участие в политических движениях и партиях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4572008"/>
            <a:ext cx="9001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Социальные лифты: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Экономика  Политика  Армия  Церковь  Семья и брак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714480" y="5072074"/>
            <a:ext cx="1000132" cy="42862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500562" y="5357826"/>
            <a:ext cx="428628" cy="158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3214678" y="5143512"/>
            <a:ext cx="500066" cy="42862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500826" y="5000636"/>
            <a:ext cx="1071570" cy="42862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572132" y="5143512"/>
            <a:ext cx="571504" cy="357190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14480" y="6215082"/>
            <a:ext cx="5611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Сравните. Какого канала не хватает?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Ст.17, п. 1 Конституции РФ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В Российской Федерации признаются и гарантируются права и свободы человека согласно принципам и нормам международного права и в соответствии с настоящей конституцией.</a:t>
            </a:r>
          </a:p>
          <a:p>
            <a:endParaRPr lang="ru-RU" sz="2400" b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Ст.19, п. 1 Конституции РФ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Все равны перед законом и судом.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85728"/>
            <a:ext cx="5646867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Социальная структура общества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857760"/>
            <a:ext cx="3576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Общество – это система.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Система -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5286388"/>
            <a:ext cx="6532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целое, состоящее из взаимосвязанных частей.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2464579" y="4250537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2893207" y="4321975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214422"/>
            <a:ext cx="67151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обществе существует равенство, социальных слоев и групп нет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обществе существует неравенство,  есть  социальные слои и группы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4214810" y="2428868"/>
            <a:ext cx="642942" cy="14287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928934"/>
            <a:ext cx="5646867" cy="523220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Социальная структура общества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1" y="285728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 появления соц.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разделения на слои и группы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071538" y="928670"/>
            <a:ext cx="428628" cy="2857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86380" y="285728"/>
            <a:ext cx="3571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классификации, признаки, по которым делим общество на группы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357694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Существующие классификации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357694"/>
            <a:ext cx="38344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Каким образом можно изменить положение в обществе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4500562" y="2071678"/>
            <a:ext cx="714380" cy="642942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2321703" y="2178835"/>
            <a:ext cx="714380" cy="500066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714876" y="3643314"/>
            <a:ext cx="642942" cy="642942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321703" y="3679033"/>
            <a:ext cx="571504" cy="500066"/>
          </a:xfrm>
          <a:prstGeom prst="line">
            <a:avLst/>
          </a:prstGeom>
          <a:ln w="381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4549002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Критерии  классификации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5008" y="571480"/>
            <a:ext cx="280653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Классификации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00174"/>
            <a:ext cx="4132029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численности 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способу организации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характеру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взаимоотношений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074" y="1428736"/>
            <a:ext cx="16836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большие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малые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5072074"/>
            <a:ext cx="20890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первичные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вторичные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3214686"/>
            <a:ext cx="26400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формальные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неформальные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714876" y="1643050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714876" y="2143116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714876" y="5715016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714876" y="5286388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786314" y="3857628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786314" y="3357562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41722"/>
            <a:ext cx="857256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большие группы людей, отличающиеся 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своему месту в системе общественного производства,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(организатор- исполнитель)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их отношению к средствам производства, 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(собственник – не собственник)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их роли в общественной организации труда.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3714752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рабы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рабовладельцы, </a:t>
            </a:r>
          </a:p>
          <a:p>
            <a:pPr marL="457200" indent="-457200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2) крестьяне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помещики, 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3) пролетариат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буржуазия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928934"/>
            <a:ext cx="87868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социальной структуры общества при классовом подходе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3571900" cy="59708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Критерии деления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людей на страты </a:t>
            </a: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уровень образования 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социальный престиж, 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власть,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доходы,</a:t>
            </a: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психология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бытовые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условия,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занятость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возрастные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отличия и т.д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357166"/>
            <a:ext cx="4929190" cy="612475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Схема социальной структуры общества по теории стратификации </a:t>
            </a:r>
          </a:p>
          <a:p>
            <a:pPr algn="ctr"/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высший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высший высший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класс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низший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высший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средний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средний класс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низший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средний класс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низший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высший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низший класс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низший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низший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класс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социальная структура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страта +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страта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страта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ИЛИ</a:t>
            </a:r>
            <a:endParaRPr lang="ru-RU" sz="2800" b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социальная структура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=  страта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	+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     страта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	+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			     страта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785794"/>
          <a:ext cx="857256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4572000" y="5643578"/>
            <a:ext cx="4286280" cy="107157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Экономическое, политическое, профессиональное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6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Социальная мобильность – переход индивида от одной социальной позиции к другой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858546" y="5571346"/>
            <a:ext cx="714380" cy="158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5429256" y="3000372"/>
            <a:ext cx="428628" cy="214314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7787504" y="5571346"/>
            <a:ext cx="714380" cy="1588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5072066" y="4429132"/>
            <a:ext cx="428628" cy="214314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001024" y="4429132"/>
            <a:ext cx="428628" cy="214314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643834" y="3000372"/>
            <a:ext cx="428628" cy="214314"/>
          </a:xfrm>
          <a:prstGeom prst="straightConnector1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260</Words>
  <Application>Microsoft Office PowerPoint</Application>
  <PresentationFormat>Экран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2011-12-20T18:59:33Z</dcterms:created>
  <dcterms:modified xsi:type="dcterms:W3CDTF">2012-01-17T19:00:00Z</dcterms:modified>
</cp:coreProperties>
</file>