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9" r:id="rId2"/>
    <p:sldId id="273" r:id="rId3"/>
    <p:sldId id="258" r:id="rId4"/>
    <p:sldId id="257" r:id="rId5"/>
    <p:sldId id="261" r:id="rId6"/>
    <p:sldId id="279" r:id="rId7"/>
    <p:sldId id="260" r:id="rId8"/>
    <p:sldId id="278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99FDB"/>
    <a:srgbClr val="99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>
        <p:scale>
          <a:sx n="75" d="100"/>
          <a:sy n="75" d="100"/>
        </p:scale>
        <p:origin x="-67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диаграмма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масса скелета</c:v>
                </c:pt>
                <c:pt idx="1">
                  <c:v>масса остальных органов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90</c:v>
                </c:pt>
              </c:numCache>
            </c:numRef>
          </c:val>
        </c:ser>
        <c:firstSliceAng val="286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5428B-6187-4F84-BE72-2B693A9E3173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7E0FC-E05F-4E8B-A4C4-1487C35320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7E0FC-E05F-4E8B-A4C4-1487C35320D0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7B55-2499-4601-B66B-F58D3904F7AB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2C893-38EA-4279-9ACE-2ECD0D6D4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7B55-2499-4601-B66B-F58D3904F7AB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2C893-38EA-4279-9ACE-2ECD0D6D4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7B55-2499-4601-B66B-F58D3904F7AB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2C893-38EA-4279-9ACE-2ECD0D6D4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7B55-2499-4601-B66B-F58D3904F7AB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2C893-38EA-4279-9ACE-2ECD0D6D4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7B55-2499-4601-B66B-F58D3904F7AB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2C893-38EA-4279-9ACE-2ECD0D6D4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7B55-2499-4601-B66B-F58D3904F7AB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2C893-38EA-4279-9ACE-2ECD0D6D4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7B55-2499-4601-B66B-F58D3904F7AB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2C893-38EA-4279-9ACE-2ECD0D6D4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7B55-2499-4601-B66B-F58D3904F7AB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2C893-38EA-4279-9ACE-2ECD0D6D4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7B55-2499-4601-B66B-F58D3904F7AB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2C893-38EA-4279-9ACE-2ECD0D6D4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7B55-2499-4601-B66B-F58D3904F7AB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2C893-38EA-4279-9ACE-2ECD0D6D4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7B55-2499-4601-B66B-F58D3904F7AB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2C893-38EA-4279-9ACE-2ECD0D6D4B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7B55-2499-4601-B66B-F58D3904F7AB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2C893-38EA-4279-9ACE-2ECD0D6D4B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mtvorez.narod.ru/links/KartOrgan/26855_pub.jpg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i40.beon.ru/44/43/524344/92/14566392/1029741b.jpeg" TargetMode="External"/><Relationship Id="rId13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12" Type="http://schemas.openxmlformats.org/officeDocument/2006/relationships/hyperlink" Target="http://i023.radikal.ru/0907/a7/4b9337eca2fc.jpg" TargetMode="External"/><Relationship Id="rId17" Type="http://schemas.openxmlformats.org/officeDocument/2006/relationships/image" Target="../media/image13.jpeg"/><Relationship Id="rId2" Type="http://schemas.openxmlformats.org/officeDocument/2006/relationships/hyperlink" Target="http://o-regina-l.users.photofile.ru/photo/o-regina-l/96309454/xlarge/114384439.jpg" TargetMode="External"/><Relationship Id="rId16" Type="http://schemas.openxmlformats.org/officeDocument/2006/relationships/hyperlink" Target="http://www.agro.ru/imgs/2061_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42.radikal.ru/i096/0811/23/2c50c12bf4f4.jpg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7.jpeg"/><Relationship Id="rId15" Type="http://schemas.openxmlformats.org/officeDocument/2006/relationships/image" Target="../media/image12.jpeg"/><Relationship Id="rId10" Type="http://schemas.openxmlformats.org/officeDocument/2006/relationships/hyperlink" Target="http://megadoski.ru/s_images/12530807542749.jpg" TargetMode="External"/><Relationship Id="rId4" Type="http://schemas.openxmlformats.org/officeDocument/2006/relationships/hyperlink" Target="http://img.galya.ru/galya.ru/Pictures/ttp/2009/02/13/1091233.jpg" TargetMode="External"/><Relationship Id="rId9" Type="http://schemas.openxmlformats.org/officeDocument/2006/relationships/image" Target="../media/image9.jpeg"/><Relationship Id="rId14" Type="http://schemas.openxmlformats.org/officeDocument/2006/relationships/hyperlink" Target="http://ecovoice.ru/uploads/images/1/f/4/1/8/789d1e0426.jp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aifvs.ru/nomer/506/20_01a.jpg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vzmakh.ru/primary_school/deti/16.jpg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static2.aif.ru/public/news/230/743cc39d957f6d7ccd0f1a6900183510_big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nsurancebiz.org/upload/iblock/89c/89c92699b48fd3b3c7ab47dce560f4e4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g-fotki.yandex.ru/get/35/suruenkeli.d/0_1809e_e7e436f7_XL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demiart.ru/forum/uploads4/post-75514-1261484287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214290"/>
          <a:ext cx="7929617" cy="635798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{2D5ABB26-0587-4C30-8999-92F81FD0307C}</a:tableStyleId>
              </a:tblPr>
              <a:tblGrid>
                <a:gridCol w="1982408"/>
                <a:gridCol w="1982403"/>
                <a:gridCol w="1982403"/>
                <a:gridCol w="1982403"/>
              </a:tblGrid>
              <a:tr h="1657348"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фи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ске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ди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351"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зи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ме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ги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351"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ми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то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ци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931"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ло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лет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на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Вертикальный свиток 15"/>
          <p:cNvSpPr/>
          <p:nvPr/>
        </p:nvSpPr>
        <p:spPr>
          <a:xfrm>
            <a:off x="0" y="357166"/>
            <a:ext cx="8358214" cy="6286544"/>
          </a:xfrm>
          <a:prstGeom prst="verticalScrol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357166"/>
            <a:ext cx="39578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Цели урока:</a:t>
            </a:r>
            <a:endParaRPr lang="ru-RU" sz="5400" b="1" cap="none" spc="100" dirty="0">
              <a:ln w="180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12575" y="1928802"/>
            <a:ext cx="5469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ü"/>
            </a:pP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57224" y="2571744"/>
            <a:ext cx="6572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400" dirty="0" smtClean="0"/>
              <a:t> Для чего нужен скелет?</a:t>
            </a:r>
            <a:endParaRPr lang="ru-RU" sz="4400" dirty="0"/>
          </a:p>
        </p:txBody>
      </p:sp>
      <p:sp>
        <p:nvSpPr>
          <p:cNvPr id="21" name="TextBox 20"/>
          <p:cNvSpPr txBox="1"/>
          <p:nvPr/>
        </p:nvSpPr>
        <p:spPr>
          <a:xfrm>
            <a:off x="928662" y="1714488"/>
            <a:ext cx="6000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400" dirty="0" smtClean="0"/>
              <a:t>Как устроен скелет?</a:t>
            </a:r>
            <a:endParaRPr lang="ru-RU" sz="4400" dirty="0"/>
          </a:p>
        </p:txBody>
      </p:sp>
      <p:sp>
        <p:nvSpPr>
          <p:cNvPr id="22" name="TextBox 21"/>
          <p:cNvSpPr txBox="1"/>
          <p:nvPr/>
        </p:nvSpPr>
        <p:spPr>
          <a:xfrm>
            <a:off x="928662" y="3429000"/>
            <a:ext cx="7715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400" dirty="0" smtClean="0"/>
              <a:t> Как сохранить его здоровым?</a:t>
            </a:r>
            <a:endParaRPr lang="ru-RU" sz="4400" dirty="0"/>
          </a:p>
        </p:txBody>
      </p:sp>
      <p:sp>
        <p:nvSpPr>
          <p:cNvPr id="23" name="TextBox 22"/>
          <p:cNvSpPr txBox="1"/>
          <p:nvPr/>
        </p:nvSpPr>
        <p:spPr>
          <a:xfrm>
            <a:off x="1000100" y="5143512"/>
            <a:ext cx="4000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400" dirty="0" smtClean="0"/>
              <a:t> Как лечить?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20" grpId="0"/>
      <p:bldP spid="21" grpId="1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2071670" y="285728"/>
            <a:ext cx="4929222" cy="2286016"/>
            <a:chOff x="2071670" y="285728"/>
            <a:chExt cx="4929222" cy="2286016"/>
          </a:xfrm>
        </p:grpSpPr>
        <p:sp>
          <p:nvSpPr>
            <p:cNvPr id="15" name="Багетная рамка 14"/>
            <p:cNvSpPr/>
            <p:nvPr/>
          </p:nvSpPr>
          <p:spPr>
            <a:xfrm>
              <a:off x="2071670" y="285728"/>
              <a:ext cx="4929222" cy="2286016"/>
            </a:xfrm>
            <a:prstGeom prst="bevel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28860" y="642918"/>
              <a:ext cx="414340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i="1" dirty="0" smtClean="0"/>
                <a:t>Значение скелета</a:t>
              </a:r>
              <a:endParaRPr lang="ru-RU" sz="4800" b="1" i="1" dirty="0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3929058" y="2643182"/>
            <a:ext cx="4071966" cy="3636844"/>
            <a:chOff x="3929058" y="2643182"/>
            <a:chExt cx="4071966" cy="3636844"/>
          </a:xfrm>
        </p:grpSpPr>
        <p:cxnSp>
          <p:nvCxnSpPr>
            <p:cNvPr id="22" name="Скругленная соединительная линия 21"/>
            <p:cNvCxnSpPr/>
            <p:nvPr/>
          </p:nvCxnSpPr>
          <p:spPr>
            <a:xfrm rot="16200000" flipH="1">
              <a:off x="3357554" y="3214686"/>
              <a:ext cx="2857520" cy="1714512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643438" y="5572140"/>
              <a:ext cx="335758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Опора</a:t>
              </a:r>
              <a:endParaRPr lang="ru-RU" sz="4000" dirty="0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6143636" y="2571744"/>
            <a:ext cx="4357718" cy="3082000"/>
            <a:chOff x="6286512" y="2643182"/>
            <a:chExt cx="4357718" cy="3082000"/>
          </a:xfrm>
        </p:grpSpPr>
        <p:cxnSp>
          <p:nvCxnSpPr>
            <p:cNvPr id="20" name="Скругленная соединительная линия 19"/>
            <p:cNvCxnSpPr/>
            <p:nvPr/>
          </p:nvCxnSpPr>
          <p:spPr>
            <a:xfrm rot="16200000" flipH="1">
              <a:off x="6250793" y="2678901"/>
              <a:ext cx="1214446" cy="1143008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643702" y="3786190"/>
              <a:ext cx="400052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Защита внутренних органов</a:t>
              </a:r>
              <a:endParaRPr lang="ru-RU" sz="4000" dirty="0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357158" y="2714620"/>
            <a:ext cx="4595232" cy="2350960"/>
            <a:chOff x="357158" y="2714620"/>
            <a:chExt cx="4595232" cy="2350960"/>
          </a:xfrm>
        </p:grpSpPr>
        <p:sp>
          <p:nvSpPr>
            <p:cNvPr id="28" name="TextBox 27"/>
            <p:cNvSpPr txBox="1"/>
            <p:nvPr/>
          </p:nvSpPr>
          <p:spPr>
            <a:xfrm>
              <a:off x="357158" y="4357694"/>
              <a:ext cx="459523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dirty="0" smtClean="0"/>
                <a:t>Участие в движении</a:t>
              </a:r>
              <a:endParaRPr lang="ru-RU" sz="4000" dirty="0"/>
            </a:p>
          </p:txBody>
        </p:sp>
        <p:cxnSp>
          <p:nvCxnSpPr>
            <p:cNvPr id="37" name="Скругленная соединительная линия 36"/>
            <p:cNvCxnSpPr/>
            <p:nvPr/>
          </p:nvCxnSpPr>
          <p:spPr>
            <a:xfrm rot="16200000" flipH="1">
              <a:off x="1893075" y="3178967"/>
              <a:ext cx="1643074" cy="714380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2285984" y="500042"/>
            <a:ext cx="4714908" cy="1428760"/>
            <a:chOff x="2285984" y="500042"/>
            <a:chExt cx="4714908" cy="1428760"/>
          </a:xfrm>
        </p:grpSpPr>
        <p:sp>
          <p:nvSpPr>
            <p:cNvPr id="8" name="Куб 7"/>
            <p:cNvSpPr/>
            <p:nvPr/>
          </p:nvSpPr>
          <p:spPr>
            <a:xfrm>
              <a:off x="2285984" y="500042"/>
              <a:ext cx="4714908" cy="1428760"/>
            </a:xfrm>
            <a:prstGeom prst="cub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28860" y="1000108"/>
              <a:ext cx="407196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/>
                <a:t>Свойства костей</a:t>
              </a:r>
              <a:endParaRPr lang="ru-RU" sz="4400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357158" y="2143116"/>
            <a:ext cx="3071834" cy="1974005"/>
            <a:chOff x="357158" y="2143116"/>
            <a:chExt cx="3071834" cy="1974005"/>
          </a:xfrm>
        </p:grpSpPr>
        <p:sp>
          <p:nvSpPr>
            <p:cNvPr id="4" name="TextBox 3"/>
            <p:cNvSpPr txBox="1"/>
            <p:nvPr/>
          </p:nvSpPr>
          <p:spPr>
            <a:xfrm>
              <a:off x="357158" y="3286124"/>
              <a:ext cx="30718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dirty="0" smtClean="0"/>
                <a:t>Прочность</a:t>
              </a:r>
              <a:endParaRPr lang="ru-RU" sz="4800" dirty="0"/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 rot="5400000">
              <a:off x="1714480" y="2285992"/>
              <a:ext cx="1143008" cy="85725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2143108" y="2000240"/>
            <a:ext cx="4286280" cy="4045707"/>
            <a:chOff x="2143108" y="2000240"/>
            <a:chExt cx="4286280" cy="4045707"/>
          </a:xfrm>
        </p:grpSpPr>
        <p:cxnSp>
          <p:nvCxnSpPr>
            <p:cNvPr id="16" name="Прямая со стрелкой 15"/>
            <p:cNvCxnSpPr/>
            <p:nvPr/>
          </p:nvCxnSpPr>
          <p:spPr>
            <a:xfrm rot="5400000">
              <a:off x="2678893" y="3036091"/>
              <a:ext cx="3143272" cy="107157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143108" y="5214950"/>
              <a:ext cx="42862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dirty="0" smtClean="0"/>
                <a:t>Упругость</a:t>
              </a:r>
              <a:endParaRPr lang="ru-RU" sz="4800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000628" y="2000240"/>
            <a:ext cx="3214710" cy="2831261"/>
            <a:chOff x="5000628" y="2000240"/>
            <a:chExt cx="3214710" cy="2831261"/>
          </a:xfrm>
        </p:grpSpPr>
        <p:cxnSp>
          <p:nvCxnSpPr>
            <p:cNvPr id="19" name="Прямая со стрелкой 18"/>
            <p:cNvCxnSpPr/>
            <p:nvPr/>
          </p:nvCxnSpPr>
          <p:spPr>
            <a:xfrm rot="5400000">
              <a:off x="5357818" y="2643182"/>
              <a:ext cx="1857388" cy="57150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000628" y="4000504"/>
              <a:ext cx="32147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dirty="0" smtClean="0"/>
                <a:t>Лёгкость</a:t>
              </a:r>
              <a:endParaRPr lang="ru-RU" sz="4800" dirty="0"/>
            </a:p>
          </p:txBody>
        </p:sp>
      </p:grpSp>
      <p:sp>
        <p:nvSpPr>
          <p:cNvPr id="24" name="Управляющая кнопка: сведения 23">
            <a:hlinkClick r:id="" action="ppaction://hlinkshowjump?jump=nextslide" highlightClick="1"/>
          </p:cNvPr>
          <p:cNvSpPr/>
          <p:nvPr/>
        </p:nvSpPr>
        <p:spPr>
          <a:xfrm>
            <a:off x="0" y="6143644"/>
            <a:ext cx="642910" cy="714356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в конец 24">
            <a:hlinkClick r:id="rId2" action="ppaction://hlinksldjump" highlightClick="1"/>
          </p:cNvPr>
          <p:cNvSpPr/>
          <p:nvPr/>
        </p:nvSpPr>
        <p:spPr>
          <a:xfrm>
            <a:off x="8429620" y="6429372"/>
            <a:ext cx="714380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42976" y="1428736"/>
          <a:ext cx="7119966" cy="42383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schemeClr val="bg1"/>
                  </a:innerShdw>
                </a:effectLst>
                <a:tableStyleId>{2D5ABB26-0587-4C30-8999-92F81FD0307C}</a:tableStyleId>
              </a:tblPr>
              <a:tblGrid>
                <a:gridCol w="1807792"/>
                <a:gridCol w="5312174"/>
              </a:tblGrid>
              <a:tr h="1237001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материал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79000">
                          <a:srgbClr val="E99FDB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Количество кг ,</a:t>
                      </a:r>
                      <a:r>
                        <a:rPr lang="ru-RU" sz="2800" b="1" baseline="0" dirty="0" smtClean="0"/>
                        <a:t>  которое может выдержать </a:t>
                      </a:r>
                    </a:p>
                    <a:p>
                      <a:r>
                        <a:rPr lang="ru-RU" sz="2800" b="1" baseline="0" dirty="0" smtClean="0"/>
                        <a:t>1 мм</a:t>
                      </a:r>
                      <a:r>
                        <a:rPr lang="ru-RU" sz="2800" b="1" baseline="30000" dirty="0" smtClean="0">
                          <a:effectLst/>
                        </a:rPr>
                        <a:t>2 </a:t>
                      </a:r>
                      <a:r>
                        <a:rPr lang="ru-RU" sz="2800" b="1" baseline="0" dirty="0" smtClean="0">
                          <a:effectLst/>
                        </a:rPr>
                        <a:t> данного материала</a:t>
                      </a:r>
                      <a:endParaRPr lang="ru-RU" sz="2800" b="1" baseline="300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79000">
                          <a:srgbClr val="E99FDB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71667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Сталь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79000">
                          <a:srgbClr val="E99FDB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54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79000">
                          <a:srgbClr val="E99FDB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71667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Кость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79000">
                          <a:srgbClr val="E99FDB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18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79000">
                          <a:srgbClr val="E99FDB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71667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Дуб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79000">
                          <a:srgbClr val="E99FDB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6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79000">
                          <a:srgbClr val="E99FDB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71667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Бетон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79000">
                          <a:srgbClr val="E99FDB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79000">
                          <a:srgbClr val="E99FDB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3" name="Управляющая кнопка: возврат 2">
            <a:hlinkClick r:id="" action="ppaction://hlinkshowjump?jump=previousslide" highlightClick="1"/>
          </p:cNvPr>
          <p:cNvSpPr/>
          <p:nvPr/>
        </p:nvSpPr>
        <p:spPr>
          <a:xfrm>
            <a:off x="6858016" y="6072206"/>
            <a:ext cx="1428760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1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артинка 24 из 5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571744"/>
            <a:ext cx="6072230" cy="393570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428604"/>
            <a:ext cx="892975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Губчатое строение костной ткани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295462" y="0"/>
            <a:ext cx="8848538" cy="6858000"/>
            <a:chOff x="0" y="0"/>
            <a:chExt cx="8848538" cy="6858000"/>
          </a:xfrm>
        </p:grpSpPr>
        <p:pic>
          <p:nvPicPr>
            <p:cNvPr id="17412" name="Picture 4" descr="Картинка 1 из 279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6010" y="0"/>
              <a:ext cx="2071702" cy="2664569"/>
            </a:xfrm>
            <a:prstGeom prst="rect">
              <a:avLst/>
            </a:prstGeom>
            <a:noFill/>
          </p:spPr>
        </p:pic>
        <p:pic>
          <p:nvPicPr>
            <p:cNvPr id="17414" name="Picture 6" descr="Картинка 9 из 74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48042" y="4071942"/>
              <a:ext cx="1500198" cy="2568558"/>
            </a:xfrm>
            <a:prstGeom prst="rect">
              <a:avLst/>
            </a:prstGeom>
            <a:noFill/>
          </p:spPr>
        </p:pic>
        <p:pic>
          <p:nvPicPr>
            <p:cNvPr id="17416" name="Picture 8" descr="http://s42.radikal.ru/i096/0811/23/2c50c12bf4f4.jpg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28596" y="4556641"/>
              <a:ext cx="1714512" cy="2301359"/>
            </a:xfrm>
            <a:prstGeom prst="rect">
              <a:avLst/>
            </a:prstGeom>
            <a:noFill/>
          </p:spPr>
        </p:pic>
        <p:pic>
          <p:nvPicPr>
            <p:cNvPr id="17418" name="Picture 10" descr="Картинка 8 из 621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062488" y="1071546"/>
              <a:ext cx="2000264" cy="1698738"/>
            </a:xfrm>
            <a:prstGeom prst="rect">
              <a:avLst/>
            </a:prstGeom>
            <a:noFill/>
          </p:spPr>
        </p:pic>
        <p:pic>
          <p:nvPicPr>
            <p:cNvPr id="17420" name="Picture 12" descr="Картинка 2 из 182638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0" y="2714620"/>
              <a:ext cx="1937609" cy="1881174"/>
            </a:xfrm>
            <a:prstGeom prst="rect">
              <a:avLst/>
            </a:prstGeom>
            <a:noFill/>
          </p:spPr>
        </p:pic>
        <p:pic>
          <p:nvPicPr>
            <p:cNvPr id="17422" name="Picture 14" descr="Картинка 7 из 19410">
              <a:hlinkClick r:id="rId12"/>
            </p:cNvPr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000232" y="4143380"/>
              <a:ext cx="3033173" cy="2014528"/>
            </a:xfrm>
            <a:prstGeom prst="rect">
              <a:avLst/>
            </a:prstGeom>
            <a:noFill/>
          </p:spPr>
        </p:pic>
        <p:pic>
          <p:nvPicPr>
            <p:cNvPr id="17424" name="Picture 16" descr="Картинка 13 из 8423">
              <a:hlinkClick r:id="rId14"/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6357950" y="3071810"/>
              <a:ext cx="2490588" cy="1857388"/>
            </a:xfrm>
            <a:prstGeom prst="rect">
              <a:avLst/>
            </a:prstGeom>
            <a:noFill/>
          </p:spPr>
        </p:pic>
        <p:pic>
          <p:nvPicPr>
            <p:cNvPr id="17426" name="Picture 18" descr="Картинка 22 из 3414">
              <a:hlinkClick r:id="rId16"/>
            </p:cNvPr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2490588" y="500042"/>
              <a:ext cx="3143272" cy="2095515"/>
            </a:xfrm>
            <a:prstGeom prst="rect">
              <a:avLst/>
            </a:prstGeom>
            <a:noFill/>
          </p:spPr>
        </p:pic>
        <p:sp>
          <p:nvSpPr>
            <p:cNvPr id="13" name="Прямоугольник 12"/>
            <p:cNvSpPr/>
            <p:nvPr/>
          </p:nvSpPr>
          <p:spPr>
            <a:xfrm>
              <a:off x="2204836" y="2786058"/>
              <a:ext cx="428628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8000" b="1" cap="none" spc="50" dirty="0" smtClean="0">
                  <a:ln w="11430"/>
                  <a:solidFill>
                    <a:srgbClr val="FF00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Кальций</a:t>
              </a:r>
              <a:endParaRPr lang="ru-RU" sz="80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Картинка 58 из 102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500174"/>
            <a:ext cx="6500858" cy="4323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Картинка 58 из 15239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285860"/>
            <a:ext cx="6286544" cy="4717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Картинка 114 из 319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071546"/>
            <a:ext cx="6891438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Картинка 63 из 70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642918"/>
            <a:ext cx="5291157" cy="533139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9FDB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285728"/>
          <a:ext cx="8072498" cy="628654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{2D5ABB26-0587-4C30-8999-92F81FD0307C}</a:tableStyleId>
              </a:tblPr>
              <a:tblGrid>
                <a:gridCol w="2018126"/>
                <a:gridCol w="2018124"/>
                <a:gridCol w="2018124"/>
                <a:gridCol w="2018124"/>
              </a:tblGrid>
              <a:tr h="1606147"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фи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ске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8800" b="1" i="1" dirty="0" err="1" smtClean="0">
                          <a:solidFill>
                            <a:srgbClr val="FF0000"/>
                          </a:solidFill>
                        </a:rPr>
                        <a:t>ди</a:t>
                      </a:r>
                      <a:endParaRPr lang="ru-RU" sz="88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150"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зи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8000" b="1" i="1" dirty="0" err="1" smtClean="0">
                          <a:solidFill>
                            <a:srgbClr val="FF0000"/>
                          </a:solidFill>
                        </a:rPr>
                        <a:t>ме</a:t>
                      </a:r>
                      <a:endParaRPr lang="ru-RU" sz="80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ги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150"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ми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то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8000" b="1" i="1" dirty="0" err="1" smtClean="0">
                          <a:solidFill>
                            <a:srgbClr val="FF0000"/>
                          </a:solidFill>
                        </a:rPr>
                        <a:t>ци</a:t>
                      </a:r>
                      <a:endParaRPr lang="ru-RU" sz="80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8096"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ло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лет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8000" b="1" i="1" dirty="0" smtClean="0">
                          <a:solidFill>
                            <a:srgbClr val="FF0000"/>
                          </a:solidFill>
                        </a:rPr>
                        <a:t>на</a:t>
                      </a:r>
                      <a:endParaRPr lang="ru-RU" sz="44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14480" y="285728"/>
          <a:ext cx="5857919" cy="620910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{2D5ABB26-0587-4C30-8999-92F81FD0307C}</a:tableStyleId>
              </a:tblPr>
              <a:tblGrid>
                <a:gridCol w="1464482"/>
                <a:gridCol w="1464479"/>
                <a:gridCol w="1464479"/>
                <a:gridCol w="1464479"/>
              </a:tblGrid>
              <a:tr h="1378020"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фи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ске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15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а</a:t>
                      </a:r>
                      <a:endParaRPr lang="ru-RU" sz="115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ди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22"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зи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ме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ги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22">
                <a:tc>
                  <a:txBody>
                    <a:bodyPr/>
                    <a:lstStyle/>
                    <a:p>
                      <a:pPr lvl="0" algn="ctr"/>
                      <a:r>
                        <a:rPr lang="ru-RU" sz="80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ми</a:t>
                      </a:r>
                      <a:endParaRPr lang="ru-RU" sz="54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72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то</a:t>
                      </a:r>
                      <a:endParaRPr lang="ru-RU" sz="72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ци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9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я</a:t>
                      </a:r>
                      <a:endParaRPr lang="ru-RU" sz="96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347"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ло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лет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8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</a:t>
                      </a:r>
                      <a:endParaRPr lang="ru-RU" sz="8800" b="1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14480" y="714356"/>
          <a:ext cx="5857919" cy="57976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{2D5ABB26-0587-4C30-8999-92F81FD0307C}</a:tableStyleId>
              </a:tblPr>
              <a:tblGrid>
                <a:gridCol w="1464482"/>
                <a:gridCol w="1464479"/>
                <a:gridCol w="1464479"/>
                <a:gridCol w="1464479"/>
              </a:tblGrid>
              <a:tr h="1378020">
                <a:tc>
                  <a:txBody>
                    <a:bodyPr/>
                    <a:lstStyle/>
                    <a:p>
                      <a:pPr lvl="0" algn="ctr"/>
                      <a:r>
                        <a:rPr lang="ru-RU" sz="7200" b="1" i="1" dirty="0" smtClean="0">
                          <a:solidFill>
                            <a:srgbClr val="00B0F0"/>
                          </a:solidFill>
                        </a:rPr>
                        <a:t>фи</a:t>
                      </a:r>
                      <a:endParaRPr lang="ru-RU" sz="7200" b="1" i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ске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ди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22">
                <a:tc>
                  <a:txBody>
                    <a:bodyPr/>
                    <a:lstStyle/>
                    <a:p>
                      <a:pPr lvl="0" algn="ctr"/>
                      <a:r>
                        <a:rPr lang="ru-RU" sz="8800" b="1" i="1" dirty="0" err="1" smtClean="0">
                          <a:solidFill>
                            <a:srgbClr val="00B0F0"/>
                          </a:solidFill>
                        </a:rPr>
                        <a:t>зи</a:t>
                      </a:r>
                      <a:endParaRPr lang="ru-RU" sz="8800" b="1" i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ме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9600" b="1" i="1" dirty="0" smtClean="0">
                          <a:solidFill>
                            <a:srgbClr val="00B0F0"/>
                          </a:solidFill>
                        </a:rPr>
                        <a:t>о</a:t>
                      </a:r>
                      <a:endParaRPr lang="ru-RU" sz="9600" b="1" i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9600" b="1" i="1" dirty="0" err="1" smtClean="0">
                          <a:solidFill>
                            <a:srgbClr val="00B0F0"/>
                          </a:solidFill>
                        </a:rPr>
                        <a:t>ги</a:t>
                      </a:r>
                      <a:endParaRPr lang="ru-RU" sz="5400" b="1" i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22"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ми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то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ци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9600" b="1" i="1" dirty="0" smtClean="0">
                          <a:solidFill>
                            <a:srgbClr val="00B0F0"/>
                          </a:solidFill>
                        </a:rPr>
                        <a:t>я</a:t>
                      </a:r>
                      <a:endParaRPr lang="ru-RU" sz="9600" b="1" i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347">
                <a:tc>
                  <a:txBody>
                    <a:bodyPr/>
                    <a:lstStyle/>
                    <a:p>
                      <a:pPr lvl="0" algn="ctr"/>
                      <a:r>
                        <a:rPr lang="ru-RU" sz="8000" b="1" i="1" dirty="0" err="1" smtClean="0">
                          <a:solidFill>
                            <a:srgbClr val="00B0F0"/>
                          </a:solidFill>
                        </a:rPr>
                        <a:t>ло</a:t>
                      </a:r>
                      <a:endParaRPr lang="ru-RU" sz="8000" b="1" i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лет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на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Картинка 6 из 12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857232"/>
            <a:ext cx="4000528" cy="533403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24" y="285728"/>
          <a:ext cx="7572428" cy="628654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{2D5ABB26-0587-4C30-8999-92F81FD0307C}</a:tableStyleId>
              </a:tblPr>
              <a:tblGrid>
                <a:gridCol w="1893110"/>
                <a:gridCol w="1893106"/>
                <a:gridCol w="1893106"/>
                <a:gridCol w="1893106"/>
              </a:tblGrid>
              <a:tr h="1541138"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фи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ске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ди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2133"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зи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ме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8800" b="1" i="1" dirty="0" err="1" smtClean="0">
                          <a:solidFill>
                            <a:srgbClr val="9900FF"/>
                          </a:solidFill>
                        </a:rPr>
                        <a:t>ги</a:t>
                      </a:r>
                      <a:endParaRPr lang="ru-RU" sz="5400" b="1" i="1" dirty="0">
                        <a:solidFill>
                          <a:srgbClr val="99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140"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ми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то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ци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2133"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ло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лет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8000" b="1" i="1" dirty="0" smtClean="0">
                          <a:solidFill>
                            <a:srgbClr val="9900FF"/>
                          </a:solidFill>
                        </a:rPr>
                        <a:t>е</a:t>
                      </a:r>
                      <a:endParaRPr lang="ru-RU" sz="8000" b="1" i="1" dirty="0">
                        <a:solidFill>
                          <a:srgbClr val="99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8800" b="1" i="1" dirty="0" smtClean="0">
                          <a:solidFill>
                            <a:srgbClr val="9900FF"/>
                          </a:solidFill>
                        </a:rPr>
                        <a:t>на</a:t>
                      </a:r>
                      <a:endParaRPr lang="ru-RU" sz="8800" b="1" i="1" dirty="0">
                        <a:solidFill>
                          <a:srgbClr val="99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00166" y="785794"/>
          <a:ext cx="5857919" cy="542928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{2D5ABB26-0587-4C30-8999-92F81FD0307C}</a:tableStyleId>
              </a:tblPr>
              <a:tblGrid>
                <a:gridCol w="1464482"/>
                <a:gridCol w="1464476"/>
                <a:gridCol w="1464482"/>
                <a:gridCol w="1464479"/>
              </a:tblGrid>
              <a:tr h="1378020"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фи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7200" b="1" i="1" dirty="0" err="1" smtClean="0">
                          <a:solidFill>
                            <a:schemeClr val="accent2"/>
                          </a:solidFill>
                        </a:rPr>
                        <a:t>ске</a:t>
                      </a:r>
                      <a:endParaRPr lang="ru-RU" sz="7200" b="1" i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ди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22"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зи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ме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ги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022"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ми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то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ци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224"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err="1" smtClean="0">
                          <a:solidFill>
                            <a:schemeClr val="tx1"/>
                          </a:solidFill>
                        </a:rPr>
                        <a:t>ло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accent2"/>
                          </a:solidFill>
                        </a:rPr>
                        <a:t>лет</a:t>
                      </a:r>
                      <a:endParaRPr lang="ru-RU" sz="5400" b="1" i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5400" b="1" i="1" dirty="0" smtClean="0">
                          <a:solidFill>
                            <a:schemeClr val="tx1"/>
                          </a:solidFill>
                        </a:rPr>
                        <a:t>на</a:t>
                      </a:r>
                      <a:endParaRPr lang="ru-RU" sz="5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142852"/>
            <a:ext cx="78581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Скелет человека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4578" name="Picture 2" descr="Картинка 1 из 2886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214422"/>
            <a:ext cx="3000396" cy="5406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360</TotalTime>
  <Words>161</Words>
  <Application>Microsoft Office PowerPoint</Application>
  <PresentationFormat>Экран (4:3)</PresentationFormat>
  <Paragraphs>125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31</cp:revision>
  <dcterms:created xsi:type="dcterms:W3CDTF">2010-01-24T10:14:57Z</dcterms:created>
  <dcterms:modified xsi:type="dcterms:W3CDTF">2010-01-24T16:15:44Z</dcterms:modified>
</cp:coreProperties>
</file>