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4234D-A9A2-4CB1-BB72-CF6535284235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354A-5324-44ED-8122-979F40AC4A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4234D-A9A2-4CB1-BB72-CF6535284235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354A-5324-44ED-8122-979F40AC4A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4234D-A9A2-4CB1-BB72-CF6535284235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354A-5324-44ED-8122-979F40AC4A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4234D-A9A2-4CB1-BB72-CF6535284235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354A-5324-44ED-8122-979F40AC4A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4234D-A9A2-4CB1-BB72-CF6535284235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354A-5324-44ED-8122-979F40AC4A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4234D-A9A2-4CB1-BB72-CF6535284235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354A-5324-44ED-8122-979F40AC4A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4234D-A9A2-4CB1-BB72-CF6535284235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354A-5324-44ED-8122-979F40AC4A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4234D-A9A2-4CB1-BB72-CF6535284235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354A-5324-44ED-8122-979F40AC4A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4234D-A9A2-4CB1-BB72-CF6535284235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354A-5324-44ED-8122-979F40AC4A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4234D-A9A2-4CB1-BB72-CF6535284235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354A-5324-44ED-8122-979F40AC4A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4234D-A9A2-4CB1-BB72-CF6535284235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5354A-5324-44ED-8122-979F40AC4A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4234D-A9A2-4CB1-BB72-CF6535284235}" type="datetimeFigureOut">
              <a:rPr lang="ru-RU" smtClean="0"/>
              <a:pPr/>
              <a:t>10.04.2011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5354A-5324-44ED-8122-979F40AC4AC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ariera.by/content/docs/soldat.jpg" TargetMode="External"/><Relationship Id="rId13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4.png"/><Relationship Id="rId12" Type="http://schemas.openxmlformats.org/officeDocument/2006/relationships/hyperlink" Target="http://1max.net/uploads/posts/2008/March/1206467994_22.jpg" TargetMode="External"/><Relationship Id="rId2" Type="http://schemas.openxmlformats.org/officeDocument/2006/relationships/hyperlink" Target="http://charm.naaltae.ru/netcat_files/Image/df3ad3bd23b5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sch1466.edusite.ru/images/c27c5437272f.png" TargetMode="External"/><Relationship Id="rId11" Type="http://schemas.openxmlformats.org/officeDocument/2006/relationships/image" Target="../media/image6.jpeg"/><Relationship Id="rId5" Type="http://schemas.openxmlformats.org/officeDocument/2006/relationships/image" Target="../media/image3.jpeg"/><Relationship Id="rId10" Type="http://schemas.openxmlformats.org/officeDocument/2006/relationships/hyperlink" Target="http://forpost.tv/img/catalog/1546_2.jpg" TargetMode="External"/><Relationship Id="rId4" Type="http://schemas.openxmlformats.org/officeDocument/2006/relationships/hyperlink" Target="http://www.aibalit.ru/wp-content/uploads/2010/11/038a42a257664849d295c899385192f4.jpg" TargetMode="External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397000"/>
          <a:ext cx="6096000" cy="44608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746116">
                <a:tc>
                  <a:txBody>
                    <a:bodyPr/>
                    <a:lstStyle/>
                    <a:p>
                      <a:r>
                        <a:rPr lang="ru-RU" sz="4000" dirty="0" smtClean="0"/>
                        <a:t>  </a:t>
                      </a:r>
                      <a:r>
                        <a:rPr lang="ru-RU" sz="4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Б</a:t>
                      </a:r>
                      <a:endParaRPr lang="ru-RU" sz="4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</a:t>
                      </a:r>
                      <a:r>
                        <a:rPr lang="ru-RU" sz="4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А</a:t>
                      </a:r>
                      <a:endParaRPr lang="ru-RU" sz="4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О</a:t>
                      </a:r>
                      <a:endParaRPr lang="ru-RU" sz="4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sz="4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Р</a:t>
                      </a:r>
                      <a:endParaRPr lang="ru-RU" sz="4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</a:t>
                      </a:r>
                      <a:r>
                        <a:rPr lang="ru-RU" sz="4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</a:t>
                      </a:r>
                      <a:endParaRPr lang="ru-RU" sz="4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</a:t>
                      </a:r>
                      <a:r>
                        <a:rPr lang="ru-RU" sz="40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Т</a:t>
                      </a:r>
                      <a:endParaRPr lang="ru-RU" sz="40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ru-RU" dirty="0" smtClean="0"/>
                        <a:t>    </a:t>
                      </a:r>
                      <a:r>
                        <a:rPr lang="ru-RU" sz="4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З</a:t>
                      </a:r>
                      <a:endParaRPr lang="ru-RU" sz="4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</a:t>
                      </a:r>
                      <a:r>
                        <a:rPr lang="ru-RU" sz="4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Ю</a:t>
                      </a:r>
                      <a:endParaRPr lang="ru-RU" sz="4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 У</a:t>
                      </a:r>
                      <a:endParaRPr lang="ru-RU" sz="4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</a:t>
                      </a:r>
                      <a:r>
                        <a:rPr lang="ru-RU" sz="4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Т</a:t>
                      </a:r>
                      <a:endParaRPr lang="ru-RU" sz="4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</a:t>
                      </a:r>
                      <a:r>
                        <a:rPr lang="ru-RU" sz="4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У</a:t>
                      </a:r>
                      <a:endParaRPr lang="ru-RU" sz="4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</a:t>
                      </a:r>
                      <a:r>
                        <a:rPr lang="ru-RU" sz="4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К</a:t>
                      </a:r>
                      <a:endParaRPr lang="ru-RU" sz="4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ru-RU" dirty="0" smtClean="0"/>
                        <a:t>   </a:t>
                      </a:r>
                      <a:r>
                        <a:rPr lang="ru-RU" sz="4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Ю</a:t>
                      </a:r>
                      <a:endParaRPr lang="ru-RU" sz="4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</a:t>
                      </a:r>
                      <a:r>
                        <a:rPr lang="ru-RU" sz="4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М</a:t>
                      </a:r>
                      <a:endParaRPr lang="ru-RU" sz="4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Д</a:t>
                      </a:r>
                      <a:endParaRPr lang="ru-RU" sz="4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</a:t>
                      </a:r>
                      <a:r>
                        <a:rPr lang="ru-RU" sz="4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С</a:t>
                      </a:r>
                      <a:endParaRPr lang="ru-RU" sz="4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</a:t>
                      </a:r>
                      <a:r>
                        <a:rPr lang="ru-RU" sz="4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Е</a:t>
                      </a:r>
                      <a:endParaRPr lang="ru-RU" sz="4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</a:t>
                      </a:r>
                      <a:r>
                        <a:rPr lang="ru-RU" sz="4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Р</a:t>
                      </a:r>
                      <a:endParaRPr lang="ru-RU" sz="4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14380">
                <a:tc>
                  <a:txBody>
                    <a:bodyPr/>
                    <a:lstStyle/>
                    <a:p>
                      <a:r>
                        <a:rPr lang="ru-RU" dirty="0" smtClean="0"/>
                        <a:t>   </a:t>
                      </a:r>
                      <a:r>
                        <a:rPr lang="ru-RU" sz="4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Ш</a:t>
                      </a:r>
                      <a:endParaRPr lang="ru-RU" sz="4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</a:t>
                      </a:r>
                      <a:r>
                        <a:rPr lang="ru-RU" sz="4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Ё</a:t>
                      </a:r>
                      <a:endParaRPr lang="ru-RU" sz="4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</a:t>
                      </a:r>
                      <a:r>
                        <a:rPr lang="ru-RU" sz="4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Я</a:t>
                      </a:r>
                      <a:endParaRPr lang="ru-RU" sz="4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</a:t>
                      </a:r>
                      <a:r>
                        <a:rPr lang="ru-RU" sz="4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Ж</a:t>
                      </a:r>
                      <a:endParaRPr lang="ru-RU" sz="4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 Х</a:t>
                      </a:r>
                      <a:endParaRPr lang="ru-RU" sz="4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</a:t>
                      </a:r>
                      <a:r>
                        <a:rPr lang="ru-RU" sz="4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</a:t>
                      </a:r>
                      <a:endParaRPr lang="ru-RU" sz="4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ru-RU" dirty="0" smtClean="0"/>
                        <a:t>    </a:t>
                      </a:r>
                      <a:r>
                        <a:rPr lang="ru-RU" sz="4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О</a:t>
                      </a:r>
                      <a:endParaRPr lang="ru-RU" sz="4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</a:t>
                      </a:r>
                      <a:r>
                        <a:rPr lang="ru-RU" sz="4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А</a:t>
                      </a:r>
                      <a:endParaRPr lang="ru-RU" sz="4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</a:t>
                      </a:r>
                      <a:r>
                        <a:rPr lang="ru-RU" sz="4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Ч</a:t>
                      </a:r>
                      <a:endParaRPr lang="ru-RU" sz="4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</a:t>
                      </a:r>
                      <a:r>
                        <a:rPr lang="ru-RU" sz="4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Л</a:t>
                      </a:r>
                      <a:endParaRPr lang="ru-RU" sz="4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</a:t>
                      </a:r>
                      <a:r>
                        <a:rPr lang="ru-RU" sz="4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Е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</a:t>
                      </a:r>
                      <a:r>
                        <a:rPr lang="ru-RU" sz="4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Ф</a:t>
                      </a:r>
                      <a:endParaRPr lang="ru-RU" sz="4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ru-RU" dirty="0" smtClean="0"/>
                        <a:t>     </a:t>
                      </a:r>
                      <a:r>
                        <a:rPr lang="ru-RU" sz="4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Н</a:t>
                      </a:r>
                      <a:endParaRPr lang="ru-RU" sz="4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</a:t>
                      </a:r>
                      <a:r>
                        <a:rPr lang="ru-RU" sz="4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И</a:t>
                      </a:r>
                      <a:endParaRPr lang="ru-RU" sz="4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</a:t>
                      </a:r>
                      <a:r>
                        <a:rPr lang="ru-RU" sz="4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Г</a:t>
                      </a:r>
                      <a:endParaRPr lang="ru-RU" sz="4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</a:t>
                      </a:r>
                      <a:r>
                        <a:rPr lang="ru-RU" sz="4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Ц</a:t>
                      </a:r>
                      <a:endParaRPr lang="ru-RU" sz="4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</a:t>
                      </a:r>
                      <a:r>
                        <a:rPr lang="ru-RU" sz="4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Э</a:t>
                      </a:r>
                      <a:endParaRPr lang="ru-RU" sz="4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</a:t>
                      </a:r>
                      <a:r>
                        <a:rPr lang="ru-RU" sz="4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  Т</a:t>
                      </a:r>
                      <a:endParaRPr lang="ru-RU" sz="40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cell3D prstMaterial="dkEdge">
                      <a:bevel/>
                      <a:lightRig rig="flood" dir="t"/>
                    </a:cell3D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1" y="785794"/>
            <a:ext cx="31432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План расходов и доходов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86314" y="785794"/>
            <a:ext cx="301210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Деньги, которые поступают в бюджет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2857496"/>
            <a:ext cx="280660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accent5">
                    <a:lumMod val="50000"/>
                  </a:schemeClr>
                </a:solidFill>
              </a:rPr>
              <a:t>Деньги, которые тратятся из бюджета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714876" y="2928934"/>
            <a:ext cx="39290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Обязательные платежи, которые граждане и организации обязаны вносить в бюджет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4857760"/>
            <a:ext cx="12717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деньги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214546" y="4857760"/>
            <a:ext cx="12666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налоги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000496" y="4857760"/>
            <a:ext cx="15113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расходы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929322" y="4857760"/>
            <a:ext cx="13815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доходы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357290" y="5643578"/>
            <a:ext cx="14243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бюджет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143372" y="5643578"/>
            <a:ext cx="13166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товары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806 -0.03519 L 0.03369 -0.63357 " pathEditMode="relative" ptsTypes="AA">
                                      <p:cBhvr>
                                        <p:cTn id="64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5 -0.03611 L 0.0323 -0.4456 " pathEditMode="relative" ptsTypes="AA">
                                      <p:cBhvr>
                                        <p:cTn id="68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319 -0.03611 L -0.23645 -0.15162 " pathEditMode="relative" ptsTypes="AA">
                                      <p:cBhvr>
                                        <p:cTn id="72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666 -0.01504 L 0.54705 -0.09907 " pathEditMode="relative" ptsTypes="AA">
                                      <p:cBhvr>
                                        <p:cTn id="76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-main-pic" descr="Картинка 45 из 96000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8992" y="357166"/>
            <a:ext cx="200026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714744" y="1571612"/>
            <a:ext cx="10696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dirty="0"/>
              <a:t>бюджет</a:t>
            </a:r>
          </a:p>
        </p:txBody>
      </p:sp>
      <p:sp>
        <p:nvSpPr>
          <p:cNvPr id="4" name="Овал 3"/>
          <p:cNvSpPr/>
          <p:nvPr/>
        </p:nvSpPr>
        <p:spPr>
          <a:xfrm>
            <a:off x="785786" y="2285992"/>
            <a:ext cx="2214578" cy="714380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857884" y="2357430"/>
            <a:ext cx="2214578" cy="71438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214414" y="2357430"/>
            <a:ext cx="13815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/>
              <a:t>доходы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215074" y="2428868"/>
            <a:ext cx="15113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/>
              <a:t>расходы</a:t>
            </a:r>
          </a:p>
        </p:txBody>
      </p:sp>
      <p:sp>
        <p:nvSpPr>
          <p:cNvPr id="8" name="Овал 7"/>
          <p:cNvSpPr/>
          <p:nvPr/>
        </p:nvSpPr>
        <p:spPr>
          <a:xfrm>
            <a:off x="785786" y="4286256"/>
            <a:ext cx="1785950" cy="714380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071538" y="4357694"/>
            <a:ext cx="12666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/>
              <a:t>налоги</a:t>
            </a:r>
          </a:p>
        </p:txBody>
      </p:sp>
      <p:sp>
        <p:nvSpPr>
          <p:cNvPr id="14" name="Стрелка вправо 13"/>
          <p:cNvSpPr/>
          <p:nvPr/>
        </p:nvSpPr>
        <p:spPr>
          <a:xfrm rot="2073083">
            <a:off x="5368661" y="1781699"/>
            <a:ext cx="1071570" cy="285752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19602821">
            <a:off x="2562246" y="1699347"/>
            <a:ext cx="1071570" cy="285752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16389434">
            <a:off x="1136549" y="3471775"/>
            <a:ext cx="1071570" cy="285752"/>
          </a:xfrm>
          <a:prstGeom prst="right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4325202">
            <a:off x="7253904" y="3789713"/>
            <a:ext cx="121444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 rot="6171131">
            <a:off x="5704515" y="3937689"/>
            <a:ext cx="121444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 rot="5400000">
            <a:off x="6137133" y="4221321"/>
            <a:ext cx="1775769" cy="1911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право 22"/>
          <p:cNvSpPr/>
          <p:nvPr/>
        </p:nvSpPr>
        <p:spPr>
          <a:xfrm rot="7364583">
            <a:off x="4454775" y="3390473"/>
            <a:ext cx="121444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4" name="i-main-pic" descr="Картинка 10 из 96000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3306" y="3214686"/>
            <a:ext cx="1000132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Картинка 28 из 96000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00430" y="4929198"/>
            <a:ext cx="1273493" cy="941382"/>
          </a:xfrm>
          <a:prstGeom prst="rect">
            <a:avLst/>
          </a:prstGeom>
          <a:noFill/>
        </p:spPr>
      </p:pic>
      <p:pic>
        <p:nvPicPr>
          <p:cNvPr id="26" name="i-main-pic" descr="Картинка 551 из 8146">
            <a:hlinkClick r:id="rId8" tgtFrame="_blank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143504" y="4714884"/>
            <a:ext cx="1125351" cy="94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Стрелка вправо 19"/>
          <p:cNvSpPr/>
          <p:nvPr/>
        </p:nvSpPr>
        <p:spPr>
          <a:xfrm rot="6749399">
            <a:off x="4171008" y="4217362"/>
            <a:ext cx="2321807" cy="2197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7" name="i-main-pic" descr="Картинка 32 из 96000">
            <a:hlinkClick r:id="rId10" tgtFrame="_blank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500826" y="5429264"/>
            <a:ext cx="928694" cy="106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i-main-pic" descr="Картинка 150 из 4694">
            <a:hlinkClick r:id="rId12" tgtFrame="_blank"/>
          </p:cNvPr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429520" y="4643446"/>
            <a:ext cx="100013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/>
      <p:bldP spid="7" grpId="0"/>
      <p:bldP spid="8" grpId="0" animBg="1"/>
      <p:bldP spid="9" grpId="0"/>
      <p:bldP spid="14" grpId="0" animBg="1"/>
      <p:bldP spid="15" grpId="0" animBg="1"/>
      <p:bldP spid="16" grpId="0" animBg="1"/>
      <p:bldP spid="17" grpId="0" animBg="1"/>
      <p:bldP spid="19" grpId="0" animBg="1"/>
      <p:bldP spid="21" grpId="0" animBg="1"/>
      <p:bldP spid="23" grpId="0" animBg="1"/>
      <p:bldP spid="20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109</Words>
  <Application>Microsoft Office PowerPoint</Application>
  <PresentationFormat>Экран (4:3)</PresentationFormat>
  <Paragraphs>50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</dc:creator>
  <cp:lastModifiedBy>Алексей</cp:lastModifiedBy>
  <cp:revision>8</cp:revision>
  <dcterms:created xsi:type="dcterms:W3CDTF">2011-04-03T13:02:33Z</dcterms:created>
  <dcterms:modified xsi:type="dcterms:W3CDTF">2011-04-10T07:08:20Z</dcterms:modified>
</cp:coreProperties>
</file>