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3286148" cy="1571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3286148" cy="40005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EA70-1081-48D7-A291-088A4A8F73A9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3326-067B-4C49-B7EA-B4C1D544F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1B1D-6FC5-403F-984B-23939EF62D6D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9671-B63A-46EF-856D-11BA3FEF2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3214710" cy="1219199"/>
          </a:xfrm>
        </p:spPr>
        <p:txBody>
          <a:bodyPr>
            <a:noAutofit/>
          </a:bodyPr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857232"/>
            <a:ext cx="4857784" cy="45005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FAF4-FE49-402B-9BF4-9C6BD3FE3AB6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AD89-C152-4A9E-B77E-2C0496788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3116"/>
            <a:ext cx="3286148" cy="4143404"/>
          </a:xfrm>
          <a:blipFill dpi="0" rotWithShape="1">
            <a:blip r:embed="rId2" cstate="email">
              <a:alphaModFix amt="44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571480"/>
            <a:ext cx="4643470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D3832-4C7D-473B-B4B4-72AD49E6AC57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C742-BC2F-4D4D-BB1C-B861F608A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071678"/>
            <a:ext cx="3286148" cy="571504"/>
          </a:xfrm>
          <a:blipFill dpi="0" rotWithShape="1">
            <a:blip r:embed="rId2" cstate="email">
              <a:alphaModFix amt="27000"/>
            </a:blip>
            <a:srcRect/>
            <a:tile tx="0" ty="0" sx="100000" sy="100000" flip="none" algn="tl"/>
          </a:blip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643181"/>
            <a:ext cx="3286148" cy="3643339"/>
          </a:xfrm>
          <a:blipFill dpi="0" rotWithShape="1">
            <a:blip r:embed="rId2" cstate="email">
              <a:alphaModFix amt="23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0" y="500042"/>
            <a:ext cx="46434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285860"/>
            <a:ext cx="4643470" cy="50006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9F5B-3363-4B73-9841-8B56E9BBAA40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5DD26-7F26-4614-A476-5282765B8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5B43-8F1D-4F36-A9B4-DCF5B95008BA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7F91-4954-44E7-A4B3-BB356AE23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78DF-E8EB-429B-B589-17C6DE959BCF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557C-247B-4974-BDDE-468153BD8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3311-067E-4032-A356-56EB5219E20F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4DAF-91D1-4BD9-A613-B853EEAF0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286125" cy="1571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143375" y="500063"/>
            <a:ext cx="4786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fld id="{B097A851-1AF2-409D-84E1-5FEFFD2EA054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88" y="6356350"/>
            <a:ext cx="3929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</a:defRPr>
            </a:lvl1pPr>
          </a:lstStyle>
          <a:p>
            <a:pPr>
              <a:defRPr/>
            </a:pPr>
            <a:fld id="{60E29F3E-E6EF-4BB5-97F4-AF931FFED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Schoolbook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egemott.ru/printimg.php?img=photos/2039885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uking.net/my/download.php?id=14852&amp;sid=032385fad2affdbca864e4e3aaddb55a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anceplus.ru/upload/687.gi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arbariki.ru/images/mama/6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mmeux.ru/wp-content/uploads/2010/06/1-51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wadayaneed.com/images/colored-straw-cowboy-hats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8"/>
          <p:cNvSpPr txBox="1">
            <a:spLocks noChangeArrowheads="1"/>
          </p:cNvSpPr>
          <p:nvPr/>
        </p:nvSpPr>
        <p:spPr bwMode="auto">
          <a:xfrm>
            <a:off x="4356100" y="1412875"/>
            <a:ext cx="431958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Готовимся к сочинению-рассуждению</a:t>
            </a:r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рямоугольник 9"/>
          <p:cNvSpPr>
            <a:spLocks noChangeArrowheads="1"/>
          </p:cNvSpPr>
          <p:nvPr/>
        </p:nvSpPr>
        <p:spPr bwMode="auto">
          <a:xfrm>
            <a:off x="515938" y="658813"/>
            <a:ext cx="254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ГИА С2.2 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10"/>
          <p:cNvSpPr txBox="1">
            <a:spLocks noChangeArrowheads="1"/>
          </p:cNvSpPr>
          <p:nvPr/>
        </p:nvSpPr>
        <p:spPr bwMode="auto">
          <a:xfrm>
            <a:off x="4454525" y="4957763"/>
            <a:ext cx="35290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Майер Е.Н.</a:t>
            </a: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3995738" y="658813"/>
            <a:ext cx="514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МКОУ «Лицей» г.Калачинска Омской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Картинка 1406 из 23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33591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4140200" y="261938"/>
            <a:ext cx="4572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ЧЕРНАЯ  ШЛЯПА -  ВЗЫСКАТЕЛЬНЫЙ КРИТИК                                                                              Выявление противо-речий, негативных сторон в характере, в поступках героя.                 </a:t>
            </a: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было трудно, неясно, проблематично в понимании образа? С чем не согласны, почему?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Картинка 1647 из 23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8297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067175" y="373063"/>
            <a:ext cx="4572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ЖЕЛТАЯ   ШЛЯПА –</a:t>
            </a:r>
            <a:r>
              <a:rPr lang="ru-RU" sz="3200" b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ПОЗИТИВНАЯ</a:t>
            </a: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Выделение позитивных сторон событий,  характера, поступков героя  и аргументи-рование их.                                                                   Что положительного, полезного в понимании образа, поступков, характера?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30 из 142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12700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4140200" y="733425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СИНЯЯ ШЛЯПА –</a:t>
            </a:r>
            <a:r>
              <a:rPr lang="ru-RU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ФИЛОСОФСКАЯ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Какой урок получили  для себя?  Поиск обобщающих параллелей, общие выводы.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Картинка 1404 из 23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25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067175" y="382588"/>
            <a:ext cx="4826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ЗЕЛЕНАЯ  ШЛЯПА – </a:t>
            </a:r>
            <a:r>
              <a:rPr lang="ru-RU" sz="4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ТВОРЧЕСКАЯ  </a:t>
            </a:r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</a:p>
          <a:p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новых граней в  изученном материале.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435714-22fde09dbaaabef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57188"/>
            <a:ext cx="4897437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234950" y="334963"/>
            <a:ext cx="32400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Д.з. Дописать сочинение-рассуждение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3995738" y="981075"/>
            <a:ext cx="51482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1.______________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2. человеческая, разная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3. болит, страдает, радуется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4. есть у  каждого человека</a:t>
            </a:r>
          </a:p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5. поступки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765175"/>
            <a:ext cx="2376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душа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3924300" y="260350"/>
            <a:ext cx="52197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1. Глядя на человека, всегда можно определить, какая у него душа.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2. Чтобы определить,  какая у человека душа, нужно с ним пообщаться.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3. Красота человеческой души всегда видна окружающим.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4. Лучшие стороны человеческой души могут раскрыться окружающим неожиданно</a:t>
            </a:r>
            <a:r>
              <a:rPr lang="ru-RU"/>
              <a:t>. 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34938" y="30163"/>
            <a:ext cx="31416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«Верные –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неверные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3600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-57150" y="4051300"/>
            <a:ext cx="4021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Юрий Яковлевич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 Яковлев 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971550" y="55753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1922 – 1996 </a:t>
            </a:r>
          </a:p>
        </p:txBody>
      </p:sp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0663" y="161925"/>
            <a:ext cx="21812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3988" y="2852738"/>
            <a:ext cx="22479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1513" y="161925"/>
            <a:ext cx="20875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1513" y="2484438"/>
            <a:ext cx="2087562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Рисунок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0100" y="3362325"/>
            <a:ext cx="218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Рисунок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0100" y="1412875"/>
            <a:ext cx="1274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0350"/>
            <a:ext cx="41767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0" y="549275"/>
            <a:ext cx="3441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«…пучок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тонких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прутиков…»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-1588" y="476250"/>
            <a:ext cx="3263901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«И однажды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веник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   зацвел…»</a:t>
            </a:r>
          </a:p>
        </p:txBody>
      </p:sp>
      <p:pic>
        <p:nvPicPr>
          <p:cNvPr id="717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5213" y="0"/>
            <a:ext cx="5538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50825" y="1333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«Верные –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неверные 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утверждения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4067175" y="168275"/>
            <a:ext cx="5076825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1. Глядя на человека, всегда можно определить, какая у него душа.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2. Чтобы определить,  какая у человека душа, нужно с ним пообщаться.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3. Красота человеческой души всегда видна окружающим.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4. Лучшие стороны человеческой души могут раскрыться окружающим неожиданно</a:t>
            </a:r>
            <a:r>
              <a:rPr lang="ru-RU" sz="32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549275"/>
            <a:ext cx="536416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ПОРАЗМЫШЛЯЕМ</a:t>
            </a:r>
          </a:p>
          <a:p>
            <a:pPr>
              <a:lnSpc>
                <a:spcPct val="90000"/>
              </a:lnSpc>
            </a:pP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В 6 ШЛЯПАХ</a:t>
            </a:r>
            <a:endParaRPr 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Картинка 375 из 23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0" y="836613"/>
            <a:ext cx="220027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4143375" y="2390775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  ШЛЯПА -ОБЪЕКТИВНЫЙ НАБЛЮДАТЕЛЬ</a:t>
            </a:r>
          </a:p>
          <a:p>
            <a:pPr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Мыслим фактами, цифрами. Без эмоций, без субъективных оценок.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738" y="363538"/>
            <a:ext cx="4799012" cy="5510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 ШЛЯПА -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ЭМОЦИОНАЛЬНЫЙ НАБЛЮДАТЕЛЬ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эмоции вызвал текст и герой при первом знакомстве? Что испытывали, наблюдая за характером, поступками  героя? Какие эмоции  после знакомства с текстом?</a:t>
            </a:r>
          </a:p>
        </p:txBody>
      </p:sp>
      <p:pic>
        <p:nvPicPr>
          <p:cNvPr id="10243" name="Picture 7" descr="Картинка 1188 из 23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228600"/>
            <a:ext cx="349726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</Template>
  <TotalTime>144</TotalTime>
  <Words>330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Calibri</vt:lpstr>
      <vt:lpstr>Times New Roman</vt:lpstr>
      <vt:lpstr>Notebook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</dc:title>
  <dc:creator>Марина</dc:creator>
  <cp:lastModifiedBy>Дарёна</cp:lastModifiedBy>
  <cp:revision>18</cp:revision>
  <dcterms:created xsi:type="dcterms:W3CDTF">2010-04-15T18:39:22Z</dcterms:created>
  <dcterms:modified xsi:type="dcterms:W3CDTF">2012-04-19T18:28:35Z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TC300076311049</vt:lpwstr>
  </property>
</Properties>
</file>