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03" r:id="rId2"/>
    <p:sldId id="305" r:id="rId3"/>
    <p:sldId id="273" r:id="rId4"/>
    <p:sldId id="307" r:id="rId5"/>
    <p:sldId id="308" r:id="rId6"/>
    <p:sldId id="258" r:id="rId7"/>
    <p:sldId id="283" r:id="rId8"/>
    <p:sldId id="288" r:id="rId9"/>
    <p:sldId id="280" r:id="rId10"/>
    <p:sldId id="262" r:id="rId11"/>
    <p:sldId id="263" r:id="rId12"/>
    <p:sldId id="279" r:id="rId13"/>
    <p:sldId id="264" r:id="rId14"/>
    <p:sldId id="284" r:id="rId15"/>
    <p:sldId id="289" r:id="rId16"/>
    <p:sldId id="292" r:id="rId17"/>
    <p:sldId id="300" r:id="rId18"/>
    <p:sldId id="309" r:id="rId19"/>
    <p:sldId id="282" r:id="rId20"/>
    <p:sldId id="310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CCECFF"/>
    <a:srgbClr val="99FF66"/>
    <a:srgbClr val="CCFF66"/>
    <a:srgbClr val="FFFF00"/>
    <a:srgbClr val="FFCC99"/>
    <a:srgbClr val="F50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C168-A167-47AA-94F2-A5EE0E11F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FDC0-957B-4EC5-9251-F62E6BB7C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0DBC-CAF8-41BA-9359-968CBFEF2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05C29-4767-4CAB-8653-907887156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569F-DE1B-4AFA-9221-51A3461F1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45E0-46FF-43CA-95FD-B5E1C1372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2E4C-3E53-49F5-9284-E68865D5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B224-1D1E-47A0-B139-7B97D15E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76EB-B4A4-4AE1-BE10-E167020A4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A336-7759-4BF5-A5C4-30CB0765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E5C59-6EA0-4732-A1FD-0D32EF852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50B23D-D7F6-441A-A493-50D9ADC8C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odretail.ru/data/tradeboard/24887/tradeboardMCG1xY_img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img0.liveinternet.ru/images/attach/c/0/33/883/33883073_7.J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egalife.com.ua/uploads/posts/2009-03/1238328653_4.megalife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reenpatrol.ru/objectdata/CatalogUnitImpl/37505/gribiy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egalife.com.ua/uploads/posts/2009-03/1238328848_18.megalife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52.radikal.ru/i137/0908/c8/a4e43a7bcea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egalife.com.ua/uploads/posts/2009-03/1238328661_7.megalif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galife.com.ua/uploads/posts/2009-03/1238328725_9.megalife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galife.com.ua/uploads/posts/2009-03/1238328950_29.megalife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№89 «Центр развития ребенка - Детский сад «Парус» г. Якутска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7777162" cy="30749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678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285875" y="2357438"/>
            <a:ext cx="69135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Тема: Лес осенью. Грибы и ягоды.</a:t>
            </a: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3357563" y="5072063"/>
            <a:ext cx="5143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Учитель-логопед: </a:t>
            </a:r>
          </a:p>
          <a:p>
            <a:pPr algn="r"/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Трофимова Анна Николаевна,</a:t>
            </a:r>
          </a:p>
          <a:p>
            <a:pPr algn="r"/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 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кв. категория</a:t>
            </a:r>
          </a:p>
        </p:txBody>
      </p:sp>
      <p:sp>
        <p:nvSpPr>
          <p:cNvPr id="2054" name="Содержимое 6"/>
          <p:cNvSpPr>
            <a:spLocks noGrp="1"/>
          </p:cNvSpPr>
          <p:nvPr>
            <p:ph idx="1"/>
          </p:nvPr>
        </p:nvSpPr>
        <p:spPr>
          <a:xfrm>
            <a:off x="500063" y="5286375"/>
            <a:ext cx="2428875" cy="954088"/>
          </a:xfrm>
        </p:spPr>
        <p:txBody>
          <a:bodyPr/>
          <a:lstStyle/>
          <a:p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20-21"/>
          <p:cNvPicPr>
            <a:picLocks noChangeAspect="1" noChangeArrowheads="1"/>
          </p:cNvPicPr>
          <p:nvPr/>
        </p:nvPicPr>
        <p:blipFill>
          <a:blip r:embed="rId2" cstate="print"/>
          <a:srcRect l="2089" t="2527" r="3157" b="3256"/>
          <a:stretch>
            <a:fillRect/>
          </a:stretch>
        </p:blipFill>
        <p:spPr bwMode="auto">
          <a:xfrm>
            <a:off x="785813" y="500063"/>
            <a:ext cx="3313112" cy="27368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202" name="Picture 10" descr="Картинка 3 из 64000">
            <a:hlinkClick r:id="rId3"/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4" cstate="print"/>
          <a:srcRect r="2110" b="2600"/>
          <a:stretch>
            <a:fillRect/>
          </a:stretch>
        </p:blipFill>
        <p:spPr>
          <a:xfrm>
            <a:off x="4787900" y="476250"/>
            <a:ext cx="3313113" cy="2735263"/>
          </a:xfrm>
          <a:ln w="38100">
            <a:solidFill>
              <a:srgbClr val="0070C0"/>
            </a:solidFill>
          </a:ln>
        </p:spPr>
      </p:pic>
      <p:pic>
        <p:nvPicPr>
          <p:cNvPr id="8203" name="Picture 11" descr="0_c813_147bf88e_XL"/>
          <p:cNvPicPr>
            <a:picLocks noChangeAspect="1" noChangeArrowheads="1"/>
          </p:cNvPicPr>
          <p:nvPr/>
        </p:nvPicPr>
        <p:blipFill>
          <a:blip r:embed="rId5" cstate="print"/>
          <a:srcRect t="2551"/>
          <a:stretch>
            <a:fillRect/>
          </a:stretch>
        </p:blipFill>
        <p:spPr bwMode="auto">
          <a:xfrm>
            <a:off x="4786313" y="3643313"/>
            <a:ext cx="3313112" cy="2667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204" name="Picture 12" descr="0_14a5f_67b25982_XL"/>
          <p:cNvPicPr>
            <a:picLocks noChangeAspect="1" noChangeArrowheads="1"/>
          </p:cNvPicPr>
          <p:nvPr/>
        </p:nvPicPr>
        <p:blipFill>
          <a:blip r:embed="rId6" cstate="print"/>
          <a:srcRect l="2205" t="3008" r="2203" b="3008"/>
          <a:stretch>
            <a:fillRect/>
          </a:stretch>
        </p:blipFill>
        <p:spPr bwMode="auto">
          <a:xfrm>
            <a:off x="827088" y="3644900"/>
            <a:ext cx="3313112" cy="2665413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8715375" y="6572250"/>
            <a:ext cx="4286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018-6"/>
          <p:cNvPicPr>
            <a:picLocks noChangeAspect="1" noChangeArrowheads="1"/>
          </p:cNvPicPr>
          <p:nvPr/>
        </p:nvPicPr>
        <p:blipFill>
          <a:blip r:embed="rId2" cstate="print"/>
          <a:srcRect b="3835"/>
          <a:stretch>
            <a:fillRect/>
          </a:stretch>
        </p:blipFill>
        <p:spPr bwMode="auto">
          <a:xfrm>
            <a:off x="714375" y="500063"/>
            <a:ext cx="3311525" cy="27860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224" name="Picture 8" descr="012-3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l="2307" t="2780" r="2307" b="2904"/>
          <a:stretch>
            <a:fillRect/>
          </a:stretch>
        </p:blipFill>
        <p:spPr>
          <a:xfrm>
            <a:off x="5000625" y="500063"/>
            <a:ext cx="3286125" cy="2808287"/>
          </a:xfrm>
          <a:ln w="38100">
            <a:solidFill>
              <a:schemeClr val="accent5">
                <a:lumMod val="25000"/>
              </a:schemeClr>
            </a:solidFill>
          </a:ln>
        </p:spPr>
      </p:pic>
      <p:pic>
        <p:nvPicPr>
          <p:cNvPr id="9227" name="Picture 11" descr="MUSHROO2"/>
          <p:cNvPicPr>
            <a:picLocks noChangeAspect="1" noChangeArrowheads="1"/>
          </p:cNvPicPr>
          <p:nvPr/>
        </p:nvPicPr>
        <p:blipFill>
          <a:blip r:embed="rId4" cstate="print"/>
          <a:srcRect t="25572"/>
          <a:stretch>
            <a:fillRect/>
          </a:stretch>
        </p:blipFill>
        <p:spPr bwMode="auto">
          <a:xfrm>
            <a:off x="5000625" y="3643313"/>
            <a:ext cx="3286125" cy="2808287"/>
          </a:xfrm>
          <a:prstGeom prst="rect">
            <a:avLst/>
          </a:prstGeom>
          <a:noFill/>
          <a:ln w="38100">
            <a:solidFill>
              <a:srgbClr val="F50B0B"/>
            </a:solidFill>
            <a:miter lim="800000"/>
            <a:headEnd/>
            <a:tailEnd/>
          </a:ln>
        </p:spPr>
      </p:pic>
      <p:pic>
        <p:nvPicPr>
          <p:cNvPr id="9228" name="Picture 12" descr="Картинка 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643313"/>
            <a:ext cx="3286125" cy="28082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_90d6_9ae49e0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603508408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Детские картинки - Брус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8769350" y="6591300"/>
            <a:ext cx="374650" cy="26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rubus-blackberry-waldo-"/>
          <p:cNvPicPr>
            <a:picLocks noChangeAspect="1" noChangeArrowheads="1"/>
          </p:cNvPicPr>
          <p:nvPr/>
        </p:nvPicPr>
        <p:blipFill>
          <a:blip r:embed="rId2" cstate="print"/>
          <a:srcRect l="5656" r="56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4313" y="1428750"/>
            <a:ext cx="8715375" cy="1143000"/>
          </a:xfrm>
        </p:spPr>
        <p:txBody>
          <a:bodyPr/>
          <a:lstStyle/>
          <a:p>
            <a:pPr eaLnBrk="1" hangingPunct="1"/>
            <a:r>
              <a:rPr lang="ru-RU" sz="6600" b="1" smtClean="0"/>
              <a:t>м</a:t>
            </a:r>
            <a:r>
              <a:rPr lang="ru-RU" sz="6600" smtClean="0"/>
              <a:t>  </a:t>
            </a:r>
            <a:r>
              <a:rPr lang="ru-RU" sz="6600" b="1" smtClean="0"/>
              <a:t>а </a:t>
            </a:r>
            <a:r>
              <a:rPr lang="ru-RU" sz="6600" smtClean="0"/>
              <a:t> </a:t>
            </a:r>
            <a:r>
              <a:rPr lang="ru-RU" sz="6600" b="1" smtClean="0"/>
              <a:t>л</a:t>
            </a:r>
            <a:r>
              <a:rPr lang="ru-RU" sz="6600" smtClean="0"/>
              <a:t>  </a:t>
            </a:r>
            <a:r>
              <a:rPr lang="ru-RU" sz="6600" b="1" smtClean="0"/>
              <a:t>и</a:t>
            </a:r>
            <a:r>
              <a:rPr lang="ru-RU" sz="6600" smtClean="0"/>
              <a:t>  </a:t>
            </a:r>
            <a:r>
              <a:rPr lang="ru-RU" sz="6600" b="1" smtClean="0"/>
              <a:t>н</a:t>
            </a:r>
            <a:r>
              <a:rPr lang="ru-RU" sz="6600" smtClean="0"/>
              <a:t>  </a:t>
            </a:r>
            <a:r>
              <a:rPr lang="ru-RU" sz="6600" b="1" smtClean="0"/>
              <a:t>а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47813" y="3573463"/>
            <a:ext cx="5759450" cy="11509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857375" y="3571875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2786063" y="35718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3714750" y="3571875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4643438" y="35718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5572125" y="3571875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7" name="Oval 19"/>
          <p:cNvSpPr>
            <a:spLocks noChangeArrowheads="1"/>
          </p:cNvSpPr>
          <p:nvPr/>
        </p:nvSpPr>
        <p:spPr bwMode="auto">
          <a:xfrm>
            <a:off x="6500813" y="35718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Rectangle 20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на тему Осень (30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858250" y="6500813"/>
            <a:ext cx="285750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8429625" y="6357938"/>
            <a:ext cx="500063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18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Картинка 15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Картинки на тему Осень (30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0 из 6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786813" y="6524625"/>
            <a:ext cx="357187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на тему Осень (30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786813" y="6500813"/>
            <a:ext cx="35718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Картинки на тему Осень (30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Картинки на тему Осень (30 фото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osen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212078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12-30"/>
          <p:cNvPicPr>
            <a:picLocks noChangeAspect="1" noChangeArrowheads="1"/>
          </p:cNvPicPr>
          <p:nvPr/>
        </p:nvPicPr>
        <p:blipFill>
          <a:blip r:embed="rId2" cstate="print"/>
          <a:srcRect l="1563" t="3105" r="2344" b="6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8858250" y="6572250"/>
            <a:ext cx="2857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b="80704"/>
          <a:stretch>
            <a:fillRect/>
          </a:stretch>
        </p:blipFill>
        <p:spPr>
          <a:xfrm>
            <a:off x="1143000" y="2714625"/>
            <a:ext cx="6929438" cy="1431925"/>
          </a:xfrm>
          <a:noFill/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 flipH="1">
            <a:off x="8786813" y="6500813"/>
            <a:ext cx="357187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_c813_147bf88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858250" y="6500813"/>
            <a:ext cx="285750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58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Оформление по умолчанию</vt:lpstr>
      <vt:lpstr>МБДОУ №89 «Центр развития ребенка - Детский сад «Парус» г. Якутска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  а  л  и  н  а</vt:lpstr>
      <vt:lpstr>Слайд 17</vt:lpstr>
      <vt:lpstr>Слайд 18</vt:lpstr>
      <vt:lpstr>Слайд 19</vt:lpstr>
      <vt:lpstr>Слайд 20</vt:lpstr>
      <vt:lpstr>Слайд 21</vt:lpstr>
    </vt:vector>
  </TitlesOfParts>
  <Company>Детский сад ПАРУС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Парус</dc:creator>
  <cp:lastModifiedBy>Дарёна</cp:lastModifiedBy>
  <cp:revision>37</cp:revision>
  <dcterms:created xsi:type="dcterms:W3CDTF">2010-10-20T00:55:41Z</dcterms:created>
  <dcterms:modified xsi:type="dcterms:W3CDTF">2012-04-19T18:27:38Z</dcterms:modified>
</cp:coreProperties>
</file>