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8" autoAdjust="0"/>
  </p:normalViewPr>
  <p:slideViewPr>
    <p:cSldViewPr>
      <p:cViewPr>
        <p:scale>
          <a:sx n="84" d="100"/>
          <a:sy n="84" d="100"/>
        </p:scale>
        <p:origin x="-95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A8C9-F02F-4C0B-841B-20154B4C92FC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58F9-CBC4-48C1-A4C7-3CD80146E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6D47-58F2-4386-B102-D939AE62F38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69519-E874-4FFE-AC10-B03C732E6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0784-BF43-4E59-B96A-E1DF7DE12DCF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BEAE-222C-4B3A-A52F-AC44C174B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7409-669A-4AD4-9E54-70FF4923C480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3D93-6FC1-470C-B437-7BB7A3AB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6DD1-AB96-40DE-AC54-AA3A21571DFD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91FE-BFEE-43CC-8EC8-A291D1E32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9A87-CA2E-4125-81EC-61BA7552C664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7FB3-19A4-4E86-8D76-7287C04C7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6CEF-AEBB-420F-A1A7-7AB770B3EDA8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E148-0FD2-4678-938C-C2AC88D76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517A-4F3F-4BC9-9973-4F914E054DB2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0D84-4A14-4C02-8DCF-2624620F7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BFB9-2D8B-470E-87C6-4932A7DB0F5C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0E99-4847-4D27-838B-F4DC00416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BBE3-6158-4DC5-90B5-62E7B37BA00A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D9EA-800C-456C-B271-6E5301588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B8FC-97E8-4B86-B92A-3F89A9DC2C34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3729-11A9-413C-89C0-14B7D6644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7C5B4-D15B-4511-8249-E618C0705435}" type="datetimeFigureOut">
              <a:rPr lang="ru-RU"/>
              <a:pPr>
                <a:defRPr/>
              </a:pPr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9C341-7880-41EC-85E5-BFB13F1A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ВИДоИЗМЕНЕНИЕ</a:t>
            </a:r>
            <a:r>
              <a:rPr lang="ru-RU" dirty="0" smtClean="0"/>
              <a:t> ПОБЕГОВ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643188"/>
            <a:ext cx="6400800" cy="196691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/>
              <a:t>Дидактическая цель </a:t>
            </a:r>
            <a:r>
              <a:rPr lang="ru-RU" dirty="0" smtClean="0"/>
              <a:t>: Создание условий для осмысления новой учебной информации для применения знаний и умений в знакомой и новой учебной ситуациях.</a:t>
            </a: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143500" y="5429250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Урок разработала </a:t>
            </a:r>
          </a:p>
          <a:p>
            <a:r>
              <a:rPr lang="ru-RU">
                <a:latin typeface="Times New Roman" pitchFamily="18" charset="0"/>
              </a:rPr>
              <a:t>Учитель МОУ СОШ №6 г.Краснодара</a:t>
            </a:r>
          </a:p>
          <a:p>
            <a:r>
              <a:rPr lang="ru-RU">
                <a:latin typeface="Times New Roman" pitchFamily="18" charset="0"/>
              </a:rPr>
              <a:t>Хохлова Людмила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7145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  <a:t>1. Вопрос: «Какую мысль выразил автор в следующем стихотворении?»</a:t>
            </a:r>
            <a:b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4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Сняли тоненький сюртук,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Сняли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Рыжую рубашку,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Сняли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Желтую рубашку,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А, стянув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Еще рубашку,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Все заплакали вдруг.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Вот так мы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Вчера на кухне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Раздевали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Сладкий лук.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  <a:t>2. Вопрос: «О каких свойствах лука говорится в четверостишье?»</a:t>
            </a:r>
            <a:b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4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Я – лук, я – Чипполино,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Веселый, озорной.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Простуды и ангины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Не справятся со мной.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Домашнее задание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§27, выполнить задание №1 на стр. 124</a:t>
            </a: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u="sng" dirty="0" smtClean="0"/>
              <a:t>Цели по содержанию урока:</a:t>
            </a:r>
            <a:br>
              <a:rPr lang="ru-RU" sz="2400" u="sng" dirty="0" smtClean="0"/>
            </a:br>
            <a:r>
              <a:rPr lang="ru-RU" sz="2400" dirty="0" smtClean="0"/>
              <a:t>1.Образовательная: развить понятия о разнообразии и приспособленности растений , изучить видоизменённые побеги: корневище, клубень, луковицу.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2.Развивающая: продолжить обучение умениям находить необходимые сведения в тексте учебника, делать выводы по результатам лабораторной работы, раскрывать причинно-следственные связи.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3.Воспитательная: формировать опыт равноправного сотрудничества учителя и учащихся, стимулировать развитие познавательного процесса.</a:t>
            </a:r>
            <a:endParaRPr lang="ru-RU" sz="2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572500" y="3929063"/>
            <a:ext cx="142875" cy="71437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Вопросы и задания с целью актуализации знаний и умений.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Выпишите номера верных суждений: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1.Стебель дерева состоит из коры, камбия, древесины, сердцевины.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2.Кора образована запасающей тканью.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3.Чечевички - это маленькие бугорки с отверстиями , которые располагаются на древесине.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4.Лубяные волокна – вытянутые мёртвые клетки с толстыми оболочками.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5.Сосуды входят в состав древесины.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6.Клетки камбия делятся, при этом происходит рост стебля в длину.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7.По ситовидным трубкам перемещается вода и минеральные соли.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8.Кора состоит из кожицы, пробки и луба.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9.Питательные вещества откладываются в сердцевине.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10.Ситовидные трубки входят в состав луба.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/>
              <a:t>Карточка для самостоятельной работы в паре.</a:t>
            </a:r>
            <a:br>
              <a:rPr lang="ru-RU" sz="2400" dirty="0" smtClean="0"/>
            </a:br>
            <a:r>
              <a:rPr lang="ru-RU" sz="2400" dirty="0" smtClean="0"/>
              <a:t>                                 Вариант №1.</a:t>
            </a:r>
            <a:br>
              <a:rPr lang="ru-RU" sz="2400" dirty="0" smtClean="0"/>
            </a:br>
            <a:r>
              <a:rPr lang="ru-RU" sz="2400" dirty="0" smtClean="0"/>
              <a:t>1.Внимательно прочитайте текст учебника №27.</a:t>
            </a:r>
            <a:br>
              <a:rPr lang="ru-RU" sz="2400" dirty="0" smtClean="0"/>
            </a:br>
            <a:r>
              <a:rPr lang="ru-RU" sz="2400" dirty="0" smtClean="0"/>
              <a:t>2.Ответьте на вопросы (устно):</a:t>
            </a:r>
            <a:br>
              <a:rPr lang="ru-RU" sz="2400" dirty="0" smtClean="0"/>
            </a:br>
            <a:r>
              <a:rPr lang="ru-RU" sz="2400" dirty="0" smtClean="0"/>
              <a:t>    1)Каково значение видоизменённых побегов?</a:t>
            </a:r>
            <a:br>
              <a:rPr lang="ru-RU" sz="2400" dirty="0" smtClean="0"/>
            </a:br>
            <a:r>
              <a:rPr lang="ru-RU" sz="2400" dirty="0" smtClean="0"/>
              <a:t>    2)Какие бывают видоизменённые побеги?</a:t>
            </a:r>
            <a:br>
              <a:rPr lang="ru-RU" sz="2400" dirty="0" smtClean="0"/>
            </a:br>
            <a:r>
              <a:rPr lang="ru-RU" sz="2400" dirty="0" smtClean="0"/>
              <a:t>    3)У каких растений есть корневище?</a:t>
            </a:r>
            <a:br>
              <a:rPr lang="ru-RU" sz="2400" dirty="0" smtClean="0"/>
            </a:br>
            <a:r>
              <a:rPr lang="ru-RU" sz="2400" dirty="0" smtClean="0"/>
              <a:t>    4)Почему корневище является побегом?</a:t>
            </a:r>
            <a:endParaRPr lang="ru-RU" sz="2400" dirty="0"/>
          </a:p>
        </p:txBody>
      </p:sp>
      <p:pic>
        <p:nvPicPr>
          <p:cNvPr id="16386" name="Содержимое 3" descr="Scan10262009_1550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143375"/>
            <a:ext cx="8429625" cy="2495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/>
              <a:t>                              Вариант №2.</a:t>
            </a:r>
            <a:br>
              <a:rPr lang="ru-RU" sz="2400" dirty="0" smtClean="0"/>
            </a:br>
            <a:r>
              <a:rPr lang="ru-RU" sz="2400" dirty="0" smtClean="0"/>
              <a:t>1.Внимательно прочитайте текст учебника №27.</a:t>
            </a:r>
            <a:br>
              <a:rPr lang="ru-RU" sz="2400" dirty="0" smtClean="0"/>
            </a:br>
            <a:r>
              <a:rPr lang="ru-RU" sz="2400" dirty="0" smtClean="0"/>
              <a:t>2.Ответьте на вопросы (устно):</a:t>
            </a:r>
            <a:br>
              <a:rPr lang="ru-RU" sz="2400" dirty="0" smtClean="0"/>
            </a:br>
            <a:r>
              <a:rPr lang="ru-RU" sz="2400" dirty="0" smtClean="0"/>
              <a:t>        1)Каково строение клубня?</a:t>
            </a:r>
            <a:br>
              <a:rPr lang="ru-RU" sz="2400" dirty="0" smtClean="0"/>
            </a:br>
            <a:r>
              <a:rPr lang="ru-RU" sz="2400" dirty="0" smtClean="0"/>
              <a:t>        2)Почему клубень является побегом?</a:t>
            </a:r>
            <a:br>
              <a:rPr lang="ru-RU" sz="2400" dirty="0" smtClean="0"/>
            </a:br>
            <a:r>
              <a:rPr lang="ru-RU" sz="2400" dirty="0" smtClean="0"/>
              <a:t>        3)Каково строение луковицы?</a:t>
            </a:r>
            <a:br>
              <a:rPr lang="ru-RU" sz="2400" dirty="0" smtClean="0"/>
            </a:br>
            <a:r>
              <a:rPr lang="ru-RU" sz="2400" dirty="0" smtClean="0"/>
              <a:t>        4)Почему луковица является побегом?</a:t>
            </a:r>
            <a:endParaRPr lang="ru-RU" sz="2400" dirty="0"/>
          </a:p>
        </p:txBody>
      </p:sp>
      <p:pic>
        <p:nvPicPr>
          <p:cNvPr id="17410" name="Содержимое 3" descr="Scan10262009_1612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857500"/>
            <a:ext cx="7929563" cy="2066925"/>
          </a:xfrm>
        </p:spPr>
      </p:pic>
      <p:pic>
        <p:nvPicPr>
          <p:cNvPr id="17411" name="Содержимое 6" descr="Scan10262009_16174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4929188"/>
            <a:ext cx="7929563" cy="1928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Алгоритм</a:t>
            </a:r>
            <a:r>
              <a:rPr lang="ru-RU" smtClean="0"/>
              <a:t> самостоятельной  работы учащихся на уроке.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1.Получите карточку.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2.Приступите к выполнению заданий своей карточки.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3.Обсудите ответы на вопросы с партнёром по варианту в группе.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4.Передайте полученную информацию партнёру в паре.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5.Задайте вопросы своей карточки партнёру в паре.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6.Поменяйтесь ролями.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7.Подготовьтесь к ответам на вопросы по всей теме.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8.Выполните задание текста.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9.Проверьте результаты выполнения текста с партнёром по варианту.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10.Получите домашнее задание.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11.Поблагодарите друг друга за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</a:t>
            </a:r>
            <a:r>
              <a:rPr lang="ru-RU" sz="2800" smtClean="0"/>
              <a:t>Задания и вопросы для беседы с целью закрепления нового  учебного материала.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                                   Лабораторная работа.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1.Выполните лабораторную работу </a:t>
            </a:r>
            <a:r>
              <a:rPr lang="en-US" sz="2800" smtClean="0"/>
              <a:t>&lt;&lt;</a:t>
            </a:r>
            <a:r>
              <a:rPr lang="ru-RU" sz="2800" smtClean="0"/>
              <a:t>Видоизменения побегов</a:t>
            </a:r>
            <a:r>
              <a:rPr lang="en-US" sz="2800" smtClean="0"/>
              <a:t>&gt;&gt;</a:t>
            </a:r>
            <a:r>
              <a:rPr lang="ru-RU" sz="2800" smtClean="0"/>
              <a:t>  (см. инструкцию к лабораторной работе, №27, стр. 123).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2.Оформите в рабочей тетради.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3.Сделайте вывод, что клубень и луковица являются видоизменёнными побегами.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5" descr="Scan10262009_1657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71813"/>
            <a:ext cx="4318000" cy="3786187"/>
          </a:xfrm>
        </p:spPr>
      </p:pic>
      <p:pic>
        <p:nvPicPr>
          <p:cNvPr id="20482" name="Содержимое 4" descr="Scan10262009_16174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3071813"/>
            <a:ext cx="4714875" cy="1643062"/>
          </a:xfrm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929188"/>
            <a:ext cx="4714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12"/>
          <p:cNvSpPr>
            <a:spLocks noChangeArrowheads="1"/>
          </p:cNvSpPr>
          <p:nvPr/>
        </p:nvSpPr>
        <p:spPr bwMode="auto">
          <a:xfrm>
            <a:off x="428625" y="571500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Проблемные вопросы: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1.Почему корнеплод моркови – это корень, а клубень     картофеля – это побег.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2.Что общего у луковицы тюльпана и корневища    ландыша?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3.Почему возникают видоизменения побегов?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smtClean="0"/>
              <a:t>                                                                 </a:t>
            </a:r>
            <a:r>
              <a:rPr lang="ru-RU" sz="1800" smtClean="0"/>
              <a:t>Тест.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1.Главная функция видоизменённых побегов: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А) фотосинтез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Б) накопление питательных веществ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В) поглощение воды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Г) поглощение минеральных веществ.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2.Корневище – это видоизменённый побег, т.к. у него есть: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А) стебель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Б) почки и листья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В) стебель и почки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 Г) почки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3.На поперечном срезе клубня есть: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А) только кора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Б) кора, древесина, сердцевина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В) только сердцевина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 Г) только древесина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4.Луковица – это видоизменённый побег, т.к. у него есть: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А) листья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Б) почки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В) листья, почки, стебель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Г) почки и листья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5.Подземные побеги отличаются от надземных побегов: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А) не имеют листьев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Б) имеют почки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В) не имеют почек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   Г) имеют листья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404</Words>
  <PresentationFormat>Экран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1. Вопрос: «Какую мысль выразил автор в следующем стихотворении?» </vt:lpstr>
      <vt:lpstr>2. Вопрос: «О каких свойствах лука говорится в четверостишье?»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ВИДАИЗМЕНЕНИЕ ПОБЕГОВ</dc:title>
  <cp:lastModifiedBy>АННА Х</cp:lastModifiedBy>
  <cp:revision>24</cp:revision>
  <dcterms:modified xsi:type="dcterms:W3CDTF">2012-01-24T14:52:44Z</dcterms:modified>
</cp:coreProperties>
</file>