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75F4-7D93-4E9D-A68F-FFEFE7229A2D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B3DE-567E-4381-8019-064E24ADC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D75A-3CB0-4EE9-BFB9-1B963DB73AFD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37B3-6062-4CA2-9D96-835F3FBF9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CCA3-1288-4E86-ADE7-5C17226A89F4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EE8E-90F4-47D3-B69D-19390F805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2AC1-67E9-4CFD-9F49-E3AE6823E597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67FC-3D19-4867-B030-0DEE857D4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EF4C-7A7A-463D-B573-B66C929F649E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2C88-97EA-4FC3-B8E0-D934C478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CC82-C0B2-464C-9EB7-14415644608E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60F8-580B-4ED1-ABB7-0015DFBF6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303BD-4478-426F-99A8-98A479BD2CC4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DA1B-6A8B-449E-838D-9F5DBD725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4428-7951-4481-A61F-74C340201A8D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D8A0-7BCD-4230-94C4-F4A8DB935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8716-95F5-438E-BE35-04D21535B620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10F9-ABD3-45B0-8AB4-DBD619B3C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81A6-BD48-4AAE-820D-B08B0516CAC0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6DDF-E45E-4A04-9D82-3D63137AD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7C40-F115-491D-85BB-1D82704F3DCB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ED6D-2B13-4DAE-A14E-11570FDA1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EAFD76-0A47-4E18-8BE0-A555FBB22C9C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B63EC5-DBC4-4247-8EF1-F515F795C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Q6hLpfRJsApNlakk5krexFlWAePxKccoI2nEhnu2N0C6UXDczV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0850" y="-323850"/>
            <a:ext cx="4291013" cy="6731000"/>
          </a:xfrm>
          <a:prstGeom prst="rect">
            <a:avLst/>
          </a:prstGeom>
          <a:noFill/>
        </p:spPr>
      </p:pic>
      <p:pic>
        <p:nvPicPr>
          <p:cNvPr id="4100" name="Picture 4" descr="http://t3.gstatic.com/images?q=tbn:ANd9GcRyXGktl9UQTkmzKvCkgpS29DJ2fw0R3tmKxQKKT1u69hmjHLoV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3550" y="3597275"/>
            <a:ext cx="4365625" cy="6826250"/>
          </a:xfrm>
          <a:prstGeom prst="rect">
            <a:avLst/>
          </a:prstGeom>
          <a:noFill/>
        </p:spPr>
      </p:pic>
      <p:pic>
        <p:nvPicPr>
          <p:cNvPr id="4102" name="Picture 6" descr="http://t1.gstatic.com/images?q=tbn:ANd9GcT49-v2NtgEKCbQRdckOC0bV-BGUUEyHhThy94ZpWWpC22Jwezf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-323850"/>
            <a:ext cx="4170363" cy="6705600"/>
          </a:xfrm>
          <a:prstGeom prst="rect">
            <a:avLst/>
          </a:prstGeom>
          <a:noFill/>
        </p:spPr>
      </p:pic>
      <p:sp>
        <p:nvSpPr>
          <p:cNvPr id="13316" name="AutoShape 10" descr="data:image/jpeg;base64,/9j/4AAQSkZJRgABAQAAAQABAAD/2wCEAAkGBhQQEBQUDxQUFBQUFBQUFRQUFBQUFBQUFBQVFxQUFBQXHCYeFxkjGRQUHy8gJCcpLCwsFR4xNTAqNSYrLCkBCQoKDgwOGg8PGCokHCQvLCopLCwsLCwsLC0uLiwvLCwpKSwpKSwsLCksKSwpKSksLCosLCkyKSwsKSksKSwpLP/AABEIALcBFAMBIgACEQEDEQH/xAAcAAABBQEBAQAAAAAAAAAAAAABAAIDBAYFBwj/xABCEAABAwEEBQkECQMEAwEAAAABAAIRAwQSITEFBkFRcRMiMmGBkaGxwQdS0fAUQmJygpKy4fEjM8IkQ3OiFzTSFf/EABoBAAEFAQAAAAAAAAAAAAAAAAABAwQFBgL/xAAwEQACAQIFAwAJBAMAAAAAAAAAAQIDEQQSITFBBRNRIiNhcYGRscHRFCQ08DPh8f/aAAwDAQACEQMRAD8A9qSSSSgJJBJADkpQSQA6UZTUkgDpSQSlAClAlCUCUAElNJQJTSUAEuQLlCbS2SLwkZiRInJIVgYgjHLHPhvQBLeVJ9SFaVCocUxW4G6gryUpqUqMNDpQlNlKUCD5QlCUJQBOHJXkxpRlKKGUpTZQlKA6UpQQQA+UpTJRlADgU4FRynAoFJAUkyUkAdNJJJTyQJJBJABSQlKUAOSlNRlADpQQlCUgBJTSUCU0lAEdptLabS5xgDMrzXWXX2pUfFCWU2kwR0nnITsA2wudrjrmLTXLGH+lTcWs3OIwc/rnZ1LhO0oAOdlsynDauJPwPQgt2S/THuLi9xJcZOOZO0708aRDDeLsRESSYjhl2Ko+3MLMJGIzzyXLe68d46sCuLeRxpHomrntELDcrFz2k4EnLgT5Fbug8VWh9MgtdiPgRvXh1kpN6jjtK9H1G0oQTRfMEBzJ2EDFvDdwSPV2ZHnBM1vIlNNEqxKUpe1EayIqkQhKtXQgY2pt0vac9srSkpn1BuUV5NNJcnDjYLSnQg0pSgQdCbCCUIAdCUJAowgBqUoEpIEHIhMlOBQA8IIAopRTqJJIKeSRJIJIAMpSgkgAylKbKSAHShKEoSkARKp6VqRQqnKKVQz+Aq0Soa9MPa5rsnAtPAiD5oA+ajXh+OWCba7VfwGGwDYI/nwUenqJo16jDgWPLe6RPzvXPs9pAxOJ2Hrxj4rgdudAVnRA24dkn4KwyseHSx4x8FUs1YRO268H535q1Z3Axe2eo+MhIJcu2Em8CNoB+fJb/VaoRVZOx10Hjh6rA0bVDhxI9fVbXQlWKlIE4vN44ZGRHgmJuzHu25RzcHpqSaUpUoigqHDBV5VkqqRCj1lyNzCiE1Nq17jS6JgTAwJ6go7dhtlgBENUQt7IB3iQoaulAOHkucyEsXAxCAMyuRadL5kHEePUqdXTOGfWuXUigsaI12hQ1NIhuSzNTTBIyJ3geMIWapUqZ83jifBcd7wBpWV7wkbVJKo2FgYy7M7Qd5JN7DYMlaBTyvyISApwTAiF0A+UkAkgU7CCKCsSSBBFBACSSQlABQSQlIAkEpQJQACUwpxTCgDwH2rWENt9UgReMniQCD2yFhi0r3X2n6omu02mkJLWf1BthuThvwwPALxvkC1xBGR8k2PNJ6or2eyu2mPn571doE3ozGEnbnirFm0a6oMPgutYdAEHZwTbmjpU2NNC7cc7f5kLU2YgCm8dIOdluw+C5lp0eXtujPZ1FX9ElwDQ8ZTllj/CjN3dyxslTseoaNtBqUWOOZbj2YeisKtowRRpj7IVmVOjsioluwyoK2allRV8lzUV4nEtiFz1XqvUjlE5qgyGTi2+33TdaDHltwXPfa6jssPHt+fFd+0WEOULdGhRXTlsthW76s4oouOBc7sMR2jFWbPYoyC67LEApW0AEqpeTkoUrAr1Cyxl+w+KsNo82esg8IEeqe1qfioxdluDi1qOp01IUwKQJwQIKcEwJwQIPCSASQKdpAooKyJICmooIASCSCACgkgkASBSKaSgBFMciSmlADHtDgQcQQQRvBwIXkGndVgKrhTwgkfuvU7XpmlSJDniRsGfDcsXb3cpUe9sw4kiZw7VGq1YLS+pZYXC1JauLsZiw6HNMYnFXZAz/lXKtE7SAqxsRcdngormnyTnh5LRRY+g8NIOY37lNWqspuxyIvATvKbQsMcNuI9FPozVf6RbaZLxdY2S0ZkNJOPViAuYyTdkzipRnGGZrRG/sX9pk+43yUyk+jO3eSYRGas1oUY1MqtwUqa4YJHqhGUyEIUhCaoLGWhhahdTympBBsIQnFBIBTqOa+oWkmWjLftlWX2gNIB/hcrS45OoHjNzS09n7FCjXvZqLGgoVXUjzv7y4UY1qMU+DuwiFQoWggiej5bl0AFKKqrSdN2YQU8KIFPBSjA8FJAJIFO2kkgrMlAKCcU0oACCJQSAAoSkUJQACU0lVdIaTZRGJl2xoOJ+CtaFrGpRD3RLi7LYA4gDwXGdZsvI66M1DuNabEFvtQosvP24AbSVlLdpypUPSujc3BdTXmsQaQ2Q89stHksoamKrMXXkp5E9DRdMwkHSVVq7Y6tDpDsVQq0nMxpuMe6cQrDqqh5Sc1WN3LxRsRs0kfrAjgVOLWDtPZgq9SzgoCjGS5zMLFsT7x71ttTdH3KJqnpVDgSMbjcu8z4LBUQXuawDFxDRxJgea9XotDA1jcmNa0dggeSssBDNJyfBSdZrZKaprn6IdbbVyVJ74m4xzuMCQF53Y7VUbLr7r1QlzzPScTMla7W+1XbI8D6zmM73CfAFYcV8F3j6jU0kxnpFFOnKTW7sdU6YqYc93f8AMpV9OVHwC4g/ZwGG2FwHaRaMCmstofkcR5KB357XZc/paV75V8jRs1gfkYJEbMVfsmm2VAJ5pyM5d+5Y+lWPS2tMHrCBtRv4Ybuo7Ow5JY4iaItbpmHqK2W3u0N+DOWKBKx1HTTqYJY6NpG6M5C0Oj9M06zLwN05OadhGeKlwrxlpsZ3F9Lq0NY+kvZv8UXiUJSQTxVbFPS1mvskCS3GN42j53LgWK0yS7IbOHWu5pa23W3GdN3gN65tk0fAxXLZZYVyya7FyjU2TK7NB3NE7gs9UoQ5gBMFzQd+JAWhAQhjFS2Q8JwUcpwK6K8kBRTAUUXA7kpISlKtCWFNKMoSgAFNKJTSUgAKr221ilTc87B3k4Ad6nlZfXbSF0U2DaS48A03fGU1WqduDkSsHQ79aMPn7jiG1Go9znHGT3/yQPwrZ6o171nj3Xvb5H1XntGtdYOzvcST5+C0/s5t15lVvWHjxaf8e9VWEqetV+bmj6pR/bO3Fvx9zq67Wa/ZS4Z03B3Yea7zB7Fgmvk9g8ivVbTRFRjmO6L2lp4EQvJ69M0nuY/pMlp4tJE+vauuoQtJTGui1rwlSfGvwYr8QoamCZWPNwSZUvBVZfE7HSmuEKBjoUxq4JAOnqpZzUtlOcmTUP4Rh/2LV6HSxcePlgsjqFQ/vVfusHZznf4rW0DA+fnar/Awy0r+THdWqZ8Q14Vvv9zNa+WqGUWe897zwaIH6vBYx9Q7F3NfLTNqa33KTR2uJJ9Fw6RVVjZZqzLzpsMuHj7dSlXF/qcq5G0GCMwulaaIOIwKoWigcxntUQsWiYWqcQcDg4cf3RrEkyMwB2jauU8kHqOfFTfSyD87oXdhvP5OmK4dBORwd5FO0banMcWnpAhpPvDG6Y7lyRbokbD5q3R06YAui8MA6MY2IDMmaOjpN1NsuJbuE58Qr1k1gLulhPzmsm1j6vOcYU1N8OgGYgEpyE5J6DNahSqJucUa90TO/amuqwVxxazAx7FYZbS7DAbneismZ7Lwi/QxqMH2ge7H0XeK4+iLPL73uiO0/t5rruSxVkVOJd5ilOBUacEhDZICkgEkoHclKUElaksMoSkgUAAlNJRKaSkAUrzLWzSd+0ug4YtHYIHiPEL0pzl49ppgmZyJg7xMgT1iO0BVuPlaKRf9Fgs058pJfP8A4R17X/TAG7/AN83eC0WpVr5K1UmbHMLDxdi3xaO9ZSiQ+Bud4Hneiu0rSWvc5pxaW3T1sux4lVVOeSal4L+tBVqcoeUezOcsB7QLDcqtrNyqC6777fi39JW1s9rFWmyo3J7Q4doy75VLTmjhabO+ntIlp3Pbi0+nAq/xFPu02l8DG4Ou8NXUn7meYUKktUVKrBUdkkOLXCHCQQdhBgjzTLRngs0zbp3Vy8Ui7BQ0Ksjgnhpe5rG5uIaOLjHqhasVuyueiar2fk7Gze+Xn8Rw/wCoXZB9B3lVwwMDWNyYA0dgj0UjXb9/kJK1NOOSCiYCtU7lSU/LueZ6x2q/bK5+3dH4AG+ipsdOSrWi0X3ud7znO/M4n1UHKlZirLNNv2m1orJTjHwkT2m1Op54cclG3Sw4FQ//AKv1arbzfEcFDVsbHY0nfhdgQhLyd53wWaloY/qUQrM2qg6g5uxEiNneYXWVDbm/BfPJHapKdqY3ot7So9V9Cv0hUe2kA1jGyahJukzg0CJxxx6iutpLUW0UWl10VAM+TJJH4YnulO/p52vZ2GHjKallbSZQdbXnMwBuQpV4z4lSavaDq2qqGwQwHnOjBo2knfuC9CGqFlb/ALc8XOPqnqFFv0nsQ8djo01k5Z51V0km6Pt76lVrKYLnOMAL05ur1mGPI0/yg+atULExn9umxv3WNafAKcUjxi4QLDZBSphgxgYnedpUhCfBQSMrZNt3YwhIIuQCbG2OSSCCAO3KUoSkrYlhlAlBBACJTHFElMJSAc3WG0llAx9YhvYcT4DxXmWkTJIm67KD0Xd62mutqm7TnKXEdZy8PNYS1udEPaKg6sCFRY6eapbwa/plPt4ZN86lGwPLapY4XccImDIdl3eKt0anNJ3ku76mHkuPVfdqNc12ThzXYEYhddtOKX4WDxB9VEkuSbTlrY9A1B0nfovok40iCPuVMfB0960y8s1a0p9GtzS7BjyKT90OEA9jrpXqdSnjhgfnNXmDqZ6dvGhlep0e3XbWz1/J59rvoXkrS2uwQytN/c2qP/oY8QVla78TGw4r17SFhbVpup1Oi7btBGIcOsFeR6bsDrNWc1++J2HceBCrsdQyzzrZ/UuOl4vuU+3J6r6f6GWetBWg1TocpbGE5Uw6ofwjDxIWUY9b3UKyRRqVT9chjfutxd44diYwtPNVS+JJx1bt4eT86fM1zX4CdslV9MWnk7NVf7tKoe0iApL2AXD14tRbYnj3jTZ3uBPgFoKkssGzI0Y56kY+WjANGCYGQcTCTKsKblWkY9qypuCB9mHUojZoyVvm7MUxztwS3OrJlZzSNqgqc8XRjPjuCs1hIXb1J0SKtpYXYhnPP4ch3kJyms0kluyNXapwcnwbjVLQYsdlayOe7n1PvEZdggd67QQTgFpYxUVZGMnJzk5PdiAToSCcF0cAARRhJADKmSrlWKvRVYBRa241Pca4Jqc5BRxpiSSSSCHZSQlCVbEsJKBKRKbKAAU0pOKirPhpO4SkFMPpqz1KtaoTcAvEDpHAZGeC4Ns0a8e6eBPqFpq7/j3rkW6sq2dCnJ3aL+GKqxSjfYyGlrMQ03h6roWa1CpZQ7bdAI+0HAFVdNVJXYraqmw2WmXuJdVN97YgUzzCGjeYmesKJUoLI2uCXRxL7iUuTn12TVPUfKF6vq3pb6RZWP8ArAXH/fZge/PtXlb8ajj1nzWi1A0xyVd9B5htXFv/ACN3cR+kIwVXJUs+ReqUO5RzLda/k3xMuXF1i0Ky1MuugOGDXRl1HeF1KlYDHJc577xknDqV1OKkrMy1OcqclKLszzh2q1cWhtANPOPSzaGjN07R/GC9IsNFtKmymzosF0de8niVHOMNMbMz3fFIOj91Go0I0m2iZicZPEJKXH1LRdgVlPaJaP6NJvvVC7sayPNwWoa6QYCxevxl9Fu5jnfmcPglxUrUmJgI3xETM03SMUgIKYGpLPmsLbEnJtJPc2U2ORIy2VqfZ8P9Q7/icR+dg9FmXD6o2rS6gH/V1AMhRjve0qVhV62JEx/8eXuPQU4JoTgtGY0cEQgEQgQKSSSAGVclXKnqlQFRKu43Lca5NRcUxMDTDKSEpIEOxKUpspSrUlBlAlCU0oABK5unLTcpH7RA9SuiSs3rfaIFMfePkFxN2Q9RjmmkceuS7JcfSDoEldGlXgFZ7SlqkkblElsWdtSzqjo8Wq2i/iykOVIP1iCA0cLxB7FttdLLyljqHayHjsz8Ce5eVaP0tUs9a/SdByI2ETkRtXoNl11p16RZWbF5paSMRiIJSxyuDi+RqedVVNcGQp9J3FVql4Pa6mYcHAtIzBBkFWbQOTDut2B3xtVIOlrnHLojt6R7sO1UVmmaaTTVj0OxaX5emyofrDHcSCWkgZxI8lmNc9b7RZKjGUQwNcy9LmkkG8QQMYGAHWu7oFn+nowMOTGHUf4Cy3tWpf8Aru+zUbxxaQT3lX95ZEzHuMe60trs4No9oFtd/vXOpjGNGfCVy7RrBaKn9yvVd1co6O4GFz3JzU1djyilwe1amVzVsNF143g0tJzxabvwVLXTRzi1lbHm8x43AnmO7zHaFH7Ma02Ej3arh2QHLTvptqMcx+LXAtcOo7k5OmqlPKNUqro1syPKzWhSMcDtU2kbAaFV1KpsyOxzT0XD53qP6GD0VQyWV2ZrISzpSjqiek0DMpz3dir0GQcVPaMSAE1bUeiKzsmTtOA4laT2d42iufsj9X7LOPMOa0YZfmJ/haX2bmatoJ91v6ipmEXrYkTqH8ef95N+E4JgTgVoDGjkU2UZQA5KU2UpQAysVASpqqrlQ6u43ITimEpEppKZGmGUUyUkgh2EUklbEoBKbKSSAGlZfXizE02VB9Ulp/Fke8eKKS5ktB6i7TRgrRpa6YCovfeOKSShyRayKVUKWx19iSSbFLWla3OA2Bo74xVe24BrBsGP3nYn0HYkkqu3pFw36J6VYLLDGtyuta38rQMFytbNWvpjGML7lxxdN29IIgjMRvSSWgaWUyF3e5mv/FZz5cEfcM/qVuh7MaX1qjzwDR8Ukk3kQvcl5NXoDV1ljpuZSLnAm8b0GCYGGA3BXar7sBJJOpWWhxe71OTrDoZtqpZf1GzcdtjaydywQs1RmIxE5zGWwhJJVWOSjZ+S+6VJyTg9kXLM55zA7YVg07pk5pJKqRoEtCtUfDhPvDzWt9nNG6+0cGebkklNwn+WP94IXUl+2n8PqjcyjKSSvzFhlGUkkChlBJJAgiqbyiko9fg4mMKYSkkoo0wSgkkkE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8" name="Picture 12" descr="http://kvartirakrasivo.ru/files/uploads/i/articles/3486f94316c115a6a1384bcd849823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4963" y="3511550"/>
            <a:ext cx="4511675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7772400" cy="147002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 – практикум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«Квартирный вопрос»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4" name="Picture 2" descr="http://t2.gstatic.com/images?q=tbn:ANd9GcS6dEldQKZwf12HbRmgFx0033zDBeFWNiFnjlicpAZKtr2uAv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779838"/>
            <a:ext cx="1901825" cy="3084512"/>
          </a:xfrm>
          <a:prstGeom prst="rect">
            <a:avLst/>
          </a:prstGeom>
          <a:noFill/>
        </p:spPr>
      </p:pic>
      <p:sp>
        <p:nvSpPr>
          <p:cNvPr id="14340" name="AutoShape 4" descr="data:image/jpeg;base64,/9j/4AAQSkZJRgABAQAAAQABAAD/2wCEAAkGBhQSERUUEhQSFBUVFxcYGBgYFBUUFxgYGBcaFRYaGBYXGyYeGholHBQXHy8gIygpLCwsGiAxNTAqNSYrLCkBCQoKDgwOGg8PGikkHBwsKSwpKSktLCkpKSkpLCwpKSkpLCk0KSkpKSkpKSwpKSwpKSwpKSwpLCksLCwsLCkpKf/AABEIALcBEwMBIgACEQEDEQH/xAAbAAABBQEBAAAAAAAAAAAAAAAAAgMEBQYHAf/EAEQQAAEDAgMEBwUGAwYGAwAAAAEAAhEDEgQhMQVBUWEGInGBobHBEzKR0fAjQlJicrIUM+EkgpKTwvEHQ3ODouLD0uP/xAAZAQADAQEBAAAAAAAAAAAAAAAAAwQCAQX/xAApEQACAgIBAgYCAwEBAAAAAAAAAQIDETEhQXEEEjIzUYETIiNhkcFC/9oADAMBAAIRAxEAPwDoUolJlEoAVKJSZRKAFSiUmUSgBUolJlEoAVKJSZRKAFSiUmUSgBUolJlEoAVKJSZRKAFSiUmUSgBUolJlEoAVKJSZRKAFSiUmUSgBUolJlEoAVKJSZRKAFSiUmUSgBUolJlEoAVKJSZRKAFSvUiUIARKJSJRKAFyiUiUSgBcolIlEoAXKJSLkSgBcolIlEoAXKJSLkSgBcolIuRKAFyiUiUSgBcolISX1QNTHagB2USmRiG8R8V77UcR8VzKO4Y7KJSA5ErpwXKJSJRKAFyiUiUSgBcolIlEoAXKJSJRKAFyiUiUSgBcolIlEoAXKEiUIAbuRcm7kXIAcuRcm7kXIAcuULE45zXECIG+J3TxUm5RHsl7iY3RzKxNtLg3FZZbbPwTqjSbgN/uyPNPnZLvxN+B+af2Cz7Phkp1gW+iOdSods1w+834FR6lBwMAtOR3HdHPmrp4CqcdXAe3v9EuUmjSimVuIxDmg+5v4/NUmK2/VsMWjI5gGR4q021UhjjvI8Vmto4htGmfaH7h7SeQPkp3ZLOB6hHeDM4vHPuP2jwY/ETqO1azZLiabD1XSxhM6yWicz9Zrnx2pSfVAcajARraHnThcPNdE2HjqDqTA19Q2gNzpQTaAJAuOS7NPCOppi8dUIsjqnrzAGkA+qp9tbRqBtMXETdMGJgNG7XM+K2WJ6Phwa72kCDGU+8ANJ5Kp2p0QFW0CsG2z/wAtxmbef5fFccZI6nExlPFvL2C90EiesdPjzWi2m+nSe0nLJ2jS6c2/hC8d0MDHNd/EDqmY9k/cR+bkvdubK9uQW1mC24dZlSRJG6I3LLXHLNdeEFPbVMCSXf5dTjuyO9OHa9O3WpnP/LqDxtTNdlGjRaGsPtQILwG2udOZIqBzvhEZKC7FuAGc79Bl8B3LLika5ZvNlVQ6iwiYIkbsiSRr2qXK5+3H1Sy0VKgH3YcRA4ZcFBG1aoOdSpB167v7w171QrcLRM6XnOTp1yLlgMPtFzsrncNTvW7BTIT8wucPKOXIuTdyLkwWOXIuTdyLkAOXIuTdyLkAOXIuTdyLkAOXIuTdyLkAOXITdy9QA1ci5NXIuQA7ci5NXIuQA7cmHAl5EE6JVyRTeb+X9EuzQyvZq9kt6mhGQUg0+1NbL93LgnyDyTXpGepHqU+XqqnaI6zY3B3pwVxUiNfJU206sEcYdAk745JE9DIme2i8uJG7cFl+k5+y5hp9JWpxUxAHaVl+lQFpjg70+SlWylHM3/zRyE/ABdN6KCWgnlGWXHT1XNRlWb9bl0vo9VyDVRb0FUrZ0Cq+abI4JisAB9cE+/KjTn8ITDaBeZ0bvMrluzUdEH2NxuPujd+I8OxVO0oFSeI63DPLy9FebQxQb1W7uyFUYxobTc9+kEns3950CnfwMiylxW0WU6d1ZrnMBtcW+8DMAjvA7iVFw226DnGMI+q0Hqn+KNMkfdljqeRjgVXbcr3YVx/EaR77rT5D4pvo+NObm+i35sQydxmWDe7MOGqQX4DF02/juq1GzwmmvaztlyQcLWOes1h51AVpej5P8LuOqjOqxMjjpmtTn5Yp8c/0YUU21z/pn/b7MGbcPiB2Pf61k9U6W0JIZSxhPEtYG5fmJyH9VIxtZsSJmN2R8vBZLbNRvhvI+aXG+WTf4YsvXdKHT/LZ23zPYQII5rw9KHfgb/iPyWepYpvV/SPJPsxTdzT8P6Lkrp52dVMPgm4rplVYf5bM/wBXzTVPppWd92kM+Dj/AKlS7XqG4ZRlkO9IwQkjkUflnjZ38UPg2uwdtPrFweG5CRAI3x6hXVyyfRd32p/6bv3sWnuVlTbjlkNySm0h25FyauRcmih25FyauRcgB25eJu5eoAauRcmrkXIAduRcmrkXIAduVZiseG1SDeIjMNcRpxDTmptyj1Pe+HklWv8AUbVs3ex67X02lpB6vMfGU+5n1ChdHR1P7vNTngJz0jC2MPZG/wAAPRZXpcSBTtc5pl2YOei1NQDhPcst0tOVPKBc79qlt4ix9fqRlKD3PrMY99RzXEyDUdByPAqP0qwjKbIYxrZDtBE6anepeDd/aKfaf2lMdNT1B2O9FPB5KJbOY5e1bxn0XSujYAaCfrRcyre+0jj6LonRqaxA0aAC48BwHM7lTb0EVPZ0sMvpU5MNABO7nAUfH4wMENy5bgOaex2LDKFMNG4ADh2qrp4YuMnt4+HFcufOEEOUN0KNxkzH+ypeldYlto01J4kaZcP6LS1xlaO8zoOEhUe1WBzSOA+vrkp2sIdHZz/adb+zFvB7B8SD/pKf2KMmx9EkD1UTbjbaZH52+qkbGjKY3bp3/wBFqft/ZuHufR1/YDy3ByRnJ0UMYwQZI8/NP7Bj+CPCT8lUENz08fms38Qj2CtftLuO4yoDoR4jzMBZXbETruO4ejVbY2o0fDnw7VncbiAXANaJOUwPPVIhlsc1hEAbSdkBAAHAHzUhmLcfvkeHoq1/VPWyMnzUmi8mLWl3YCfRUyh8IVGXye4qp1tSct5lPYPX64KPXwdYukUK3+U8+QRSFSmOvTqNz+8xzd3MLrg8HPOsmt6Mu+0/7Z/c1aa5Ypj6lGhTxNFvtGuZD36imTnDmjMZgdY5FV46UV3nN0ZbhG8J8G4RwyWxeeWUdFuRcsT0fFXEOl7iWtIJPGNAtjcmxeREo4HbkXJq5Fy0ZHbl4m7kIAauRcmrkXIAduRcmrkXIAduSCM/rgk3L2mc+9Ju9I6rZr9jY1tOnLpiIyaXeS9f0roTq/8AyqnyUTC/yR2FZ+qwTnO/eF22bhFYOwgpN5NBW6W0NPtP8t39Fm9vbbp1rWsD8rj1mtbujcSd6jV2jh4qCR9ppGR9FHK1yWGUxrS5E4L+fT7T+0pnpoeq3mHj9qkYVv29P9R/aVF6bU5panK7Tf7u/cuVnZbOY61Gjj45ABdA2RjfZsbSp+9q53PeflyCwFaoRVad8ei3fRDBE57+PD59iqt0ierbOltws4ej2BLc2AAN/wBFS6gihTjhHMH5qLiHBjdyLd/RqsrdoYgMbl9fXos5icQW9Y5l5gD8v1n3KzxDfav16g13SeHgPqVT7QeXlzhwLWDjGvfAIClbKFwZXpeyGAje9vkU3s18NB+uKV0lfNBn/VjutJC96NUhUqNY4SM5B5NJ+SbJfxGYv+X6On7BrH+AP6neion4kwfRafZOz2jBloBAl0CXcuaocbs8U6L3iZyAznO4Xa8iPil+I5jDsNqazLuUuNrkn/ZUVV59oCTp6K1xFQnWRA4wT45KEKAmY4a+KVXwx09Hmwem1Zlwsw7+u7N1EXZvOrmwT3roGD6U1HU3PLWCCwCLhk4b88iFxTZ/vu/U79xXTNiUw7CPBmS5g35E5cea9HLT+jy0k1yag9KqjXPbawWtBzuOroKiY/ptWbkAwe7OTiczGXWhVrWl7nEnMC0885EHh/sqrabHaP3gGeQ3eMqf8s/kaq4/AdIukdWo2oyWgEAENaG3AnMOIEkZLN4dhzABkwB2/RClUcU2kKtRzBVaLAWFxaDceIzB3rS7CxuExAJp4Q0qjC033lzSTwE65bwnRXmWzEmolnsnAijSawa6u5neplyauRcnko7ci5NXIuQA7chNXIQA1ci5NXIuQA7ci5NXIuQA7cnKOfxHko1yl4QZd4SbvSNq2ajBYdzqIDQJg6ut8YKqauxMRPu0v87/ANFo9hgWjsKefSbJ3rtsVKKNQlhsxlXo7iDvot/7rz/8SrsVsapSc11R9MgyIbdOkyS4Dgt7WLQsv0sfaxhAuNxESB908exRygkPjJtmfw5Htqf6j+1yj9LB9i79LvMfJRMRtCoxzXhrBEkS5zt0bg3jxUPF4+pWoVzUcDDcgGhoEkzEZ/ElcgjcjDVB9q363LqHRl1rQBqfqfl/Vcp9qTUB36/BdY6JwGB3EZcQOHaqregil7Oh1obRZOsfDiqHF1HVXWtmN/YrPHS+iwDUwOz5nNR6ttFkD3j4n6+S5dyzVfCKnacNApM7+z1+uKrdoUx7MtGRGbTz+YIKtG4aTLjnqTw5fXHkqnHVi4vI90QB5eQ8lMORhulL/s2H8VSY5wQR8SVJ6JCazeYPiIKY6XiG0+dSf/HPyU3ow4Ah2/6lMk/4jMfdOxbPpRhoHP4rM9JHRRLcsyDnpAcLvi6B3K+wOLjCA9p9Fl9qVb2niYGQyAHCfVL8RqPY3Sv2fczVQSQMo/KIA79/oo7NT2t9Sp+NZaNT8fllHYq+i7XtHklQKZ6MnsqjLzJgXH9xXUdhUiMM6DPXGsfhzzyXL9kuN5yB6x8yuj7NywmYbLqnwy4QvRlv6PMjr7LGk2+TvaMhmCIEQfCO5VW0qhIIcRmWmTAAzif1RIhWZ+zMMblAkdpieZk/AKk25Q61oGca6ySQCpMcj0Z7bNSaNQfmpif7y1HRDDllFxLS258gEQYgD4alZnEUSKTzJJ9qwdwM+i2WxsSX0WFxM5jP8riPRVVvoT2rjJY3IuTVyLk8nHbkXJq5FyAHbkJq5CAGrkXJu5FyAHLkXJu5FyAHLk9hsS4GG+y/vOc0/tIUW5WGAo3NBz1/CHDw6yTb6RlWzY7MxVtMOc0HI5B8+NqiVOkQnKi//GP/AKqVhqP2IiNPwuHgqDEYGXTr2MefFFzaisDK0m3kk1+lHCk3+9VPoxZ/am1jVc1rm02iSeqSTIadZjLNPYjBOk5R2h3qFWVKX2jZII62hnUdihcmylJIrtosy7z9eCrmn+z1/wBI9VbY+llG9VLRFDEfoHmV2GzUtGGwo+1aun9HnF8Nb3mPrOFzDDtPtG7l1TYFcU6Ya0ZkZ9+vd5qu7oTU6Z0Oq4U8O2MzEfPPzKpK74gnNxiANw5cOXxVpiG20GF+ZA0Pr8tyojW++4yd3asXvk1Xob2jWIAY33na+UKBtgijRgnkeZcQPrkOStMHh5JqnnHz+vVUvSfDXtPHWOe/6+aR/Y1bMV0qqAso7uu7luTmwcVEb81E2/UDmUcs7nTzhoEq46O7LpvDZvb+nP5ps8fjOQ91s6dgqk4KnzaT6wOHbyWar4gFokH8wORB4BukCdc54rVt2Y3+EpsD4EHVoz13ZLNbQwHsxIfdJjLs4Ty4Jfif/PYbS1z3M9jpOu8QOQznwUSmzqg78ie/P1U3HnTsPo0eZTNSnl2R4QPXwSYsfPRitkk3GPxHKOZXScMXfwbcmg+2GYBH3eB7YXNNjul0CNTr2yul4QE4WkHH3qxmJ4GcivRlt9jzIa+ywxLesYyyp6cJMqs2oTfJgxboPztJ8yFMp1JuBOYbT+Ex6qs2o7rGPxNB5ZjT4qQeUG0atuHnWcQ0Z8gTHf6rX7NrtdSaWhzRGjomZM6bljNrz/C0uJxDv25LU7Fyotkyc5POVVWtPuT2Pj/CyuRcm7kXJ5OOXIuTdyLkAOXITdyEAN3IuTVyLkAO3IuTVyLkAO3K82QT7MZSJP3bhryzCz1y0mwNme0pAio5mbhk1hGvGJ8UuzQyvZp6WIHsvdjLifmqWvXBOpH+JaFuzHtpR7QExvZ/7KrdsapP86n3UP8A9Fm5ZSGV9Sjr4ps++74eUqsrPaXsAcXTdlEbpWnrbFcXEGu7L8NNgn43Kq2nsZtMtcH1HOkgXFkZtJ0a1vBROJQmZ/ajJzyz+E/7+apXMJp1W/lE5xABM8ySrzaTpaY01HfkR2xn3Kpa/wCxqzuaO/NyImnow+uJHa7zXQ+jNEtIJMu3fPthc4e7+095810TYuItYD945D5qq7oIp6m/2wZosE5QJVPh6HtXAD3Rqp2Pl1Gk1uZcB9eamU8OKNIAe8Rl25Z+Pks3LMvo7B4RD2i+1to4H6+BVDtCbYOcZA8fryV3UYSZO/8AoQFX7TYBT+tdUljVwcv6TGx7B+Zx+Nq0HRnHWieHh3ql6YMF9Lnf4Wwpew8KJbm4TwPBbsx+JHIe6zsL8YP4Wlrm3zWextYOEQcs9OR+atMXgv7HRbc73B2nLtVCcOBOpkHPPf2kpXinyuw2lcZ/so9pa/4fF4+SKplo7c/iJS9o0DM8Y8HXKurYl2kgDVKgsjp6MhsWmxzutOZIkAHfwXWMHgA3B0oddDydCJ3bzzXKuj1W1wMxnwneuqNa52CZESHOPAyJyzXpS69jzIaXcYfTFt0QTp2SfmM1WY1oLyR+XzBz+CvMWPbR7MiA1ucQBboDzMKixh1ygibjzy36FSYKCj2qLqGHjfWd+1anBUgym1o4eeazuNpAU8MI1qv8GjwWlOWXADyVdZNZocuRcmrkXJwgduRcmrkXIAduQmrkIAbuRckXIuQAu5FyRci5AC7lteiAmiP1O81h5W26HmaDd/Wd5pdmhlezbEdTuChPA81NZ7ncoL9eHNFmkaiRnNzcR8tyz3Sl3VYBM37p/C47loDoec5xl8VQ7dw4q2ttY7rE9cNc3JjszfIy7D2KORRExOJxbSXAG4xdA65EZmQ2SBxJULEtLMNUe8WtLQQCRcRJ4ZAHKBJ1WybsprRLjcNdIZO6GACY3SIHljv+IGIlrWgneXNy1yIuO92ZMbp7FyCy0jsnwc+pEmqCd8n4rY7NxMxHdyHzWRw7JqNHEFbHorTDXX1NGHTeXDQAH/bfuVNq4E0nW6VAMo0nP/CBG+SNE2AX5u05eHgU7iCX06R5NyGmmn9VIZRtaBqi1NyOxeEQK1Lj9fXos5tqqDIH3fr0Wg23ixRpl2pOTRxcdO7eexYfE4qc+Jz+MlTy+BsOeTJdLv5lHsqebVYYFuVLvPiFWdK3TUo9j/Nqt9nUC4U7TBg8eXBds9tG6/cZ1DEOcMJRynqtnOPFUtR7PdutdwMg90FXGLpuGEpiR7rdct3YqZmGcJksJM6v/ol+J9S7I3VoqNr0yG5EO4CXSe7gs/WOuQHziVpdpYOo5ub6bf0yT8SqOpQawOiSYOZ9Al1DJ6MdsJ5uEAHPjHiuq7Ocf4aiM2Bz3S4kGNfmuS7FJnLPXmupYQuOFotgyXOEEEa8c16M+vY86Gvsv6tNrGhrBHbJnmeM8VlttSHQ05mZPkMtcyryrW9kwb8oBiTMwO7luWbrPcW1HbwBI4y4tb3alSD0VWKJjCgmetU/0haOuet3DyCzGNfbUwwn8c95bHktHWdme7yCrr2T2a+wuRckXIuThAu5FyRci5AC7kJFyEANyiUi5FyAFyiUi5FyAFytn0RxTBRAc5gdc7IkA6jnKxNyt9lU7mak56ZFKtfAyvZ1mk/qCCNOKg1Ha5+PqfRQmMHsYNsR+ELPHAMucYa4jiB8O1cueEhlayaHE4ym0dZ9Nva9o8zKpK21qF7ftG5Fxk3Ee6QM4gnPIAymxhBEBrGu7InKTBjIc1XY2tY9rr2NdLhf7P2lstIho3uJ075UbeR6Q7tPGuMRNJhMXu/mv5UqWZE/iKxXTWoCxjWiAy4azmSJz3nLM8SdVp34gBxtbUNRwzL3TWcOLjpRp7+PBZDpS4GnLYImARoYjJu4NEgAa6k5lareZIJaZkcJ/NbPDPsWw2O41HgxEZAfW/IfFYymw3A7iI7efguj9CsBME/W9UXITS9nU6NGKVP9ISqzg1pc4gAbzpzKeruDabOAb5BZbbO0jV6o9wf+UbzyXbpKJyCbKfbu0DWdcZAGTRwHE8zE+CosY2IGrnZwOEZDtV0aIcSTk1uZ58B4qtYbqpqOGshvao1y8lXQxPSN81KX6XfuWl2GJs7Dx48gVm+lTYxLRutJHe6fOVe7KxIbZInLlx5hNs9tGavcZ1fFfyKcTk0b43c1VPBI0PmpeKxo9hTzcMhuzUBuKBEtLz/dG/tOaV4h/sMqzgr9oYfq6N8is5i6IDHHMGD5LS4/E5G6RHJY7H4wuBGgzy7jql1LLNy0ZTo4esO1dXwY+woTGrjl2SuTbAPWEak+q6thakUaM7w6DrlB08AvQnt9iGGhe1J6vJx7czIVHcSSwfea06TmC7h+pXm0X5E8C06nOYWdq1ixzXW5iRE77d/YpVsf0KzpDRDa9Bv5DPe7VXbCYEmTGZ4qgxbHVcVT6rnmw5ATlcVfaZGcss9e9V1/8JrNfYuUSkXIuThAuUSkXIuQAuV4k3IQAiUSvUIA8lEr1CAPJWt6L1g2jJYYLndbqkDTddPghCXZo3DZralem2jJdGXArOVekVAT1tQfuu+WaELHiNIbUQa+3mWhzA905SGtaMszqZ8FBxmKqPDXjqZkTcXOgSwgAQBJnMGUIULeCpIj4OhNZlN/WYXEluQY7qki5o97T75cq7/iC0EU2jIaZZR1gIHBCE2rnBiwxFZo9oOGXyXUOjrbGNjl9eSEJ9nQVDqanbeLLqdMA5ECeap2suNrdeKEJfiPWaq0R9pwAKbdNSVSivJNJ2UZtjcUISUO6GK6UuJr0z+T/UVabNBJpwY6vr2L1CdZ7aM1e4zptdk0WCRkBu5Jmg0Bw3/7wvUKe/1jY+ka29SEfW7/AGWArN6r+QKEIq2zsvSZro23rtn8Xquml32dLsd8OtPmhCst2+xHXodrmQe2mZ4aH0WbxVYPbvFr3T3klCFOtjuhAZiC2s2CQAwTrMXE6q7rO6x7T5oQqa/W+wm70ruIlEr1CoJTyUSvUIA8leo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1" name="AutoShape 6" descr="data:image/jpeg;base64,/9j/4AAQSkZJRgABAQAAAQABAAD/2wCEAAkGBhQSERUUEhQSFBUVFxcYGBgYFBUUFxgYGBcaFRYaGBYXGyYeGholHBQXHy8gIygpLCwsGiAxNTAqNSYrLCkBCQoKDgwOGg8PGikkHBwsKSwpKSktLCkpKSkpLCwpKSkpLCk0KSkpKSkpKSwpKSwpKSwpKSwpLCksLCwsLCkpKf/AABEIALcBEwMBIgACEQEDEQH/xAAbAAABBQEBAAAAAAAAAAAAAAAAAgMEBQYHAf/EAEQQAAEDAgMEBwUGAwYGAwAAAAEAAhEDEgQhMQVBUWEGInGBobHBEzKR0fAjQlJicrIUM+EkgpKTwvEHQ3ODouLD0uP/xAAZAQADAQEBAAAAAAAAAAAAAAAAAwQCAQX/xAApEQACAgIBAgYCAwEBAAAAAAAAAQIDETEhQXEEEjIzUYETIiNhkcFC/9oADAMBAAIRAxEAPwDoUolJlEoAVKJSZRKAFSiUmUSgBUolJlEoAVKJSZRKAFSiUmUSgBUolJlEoAVKJSZRKAFSiUmUSgBUolJlEoAVKJSZRKAFSiUmUSgBUolJlEoAVKJSZRKAFSiUmUSgBUolJlEoAVKJSZRKAFSvUiUIARKJSJRKAFyiUiUSgBcolIlEoAXKJSLkSgBcolIlEoAXKJSLkSgBcolIuRKAFyiUiUSgBcolISX1QNTHagB2USmRiG8R8V77UcR8VzKO4Y7KJSA5ErpwXKJSJRKAFyiUiUSgBcolIlEoAXKJSJRKAFyiUiUSgBcolIlEoAXKEiUIAbuRcm7kXIAcuRcm7kXIAcuULE45zXECIG+J3TxUm5RHsl7iY3RzKxNtLg3FZZbbPwTqjSbgN/uyPNPnZLvxN+B+af2Cz7Phkp1gW+iOdSods1w+834FR6lBwMAtOR3HdHPmrp4CqcdXAe3v9EuUmjSimVuIxDmg+5v4/NUmK2/VsMWjI5gGR4q021UhjjvI8Vmto4htGmfaH7h7SeQPkp3ZLOB6hHeDM4vHPuP2jwY/ETqO1azZLiabD1XSxhM6yWicz9Zrnx2pSfVAcajARraHnThcPNdE2HjqDqTA19Q2gNzpQTaAJAuOS7NPCOppi8dUIsjqnrzAGkA+qp9tbRqBtMXETdMGJgNG7XM+K2WJ6Phwa72kCDGU+8ANJ5Kp2p0QFW0CsG2z/wAtxmbef5fFccZI6nExlPFvL2C90EiesdPjzWi2m+nSe0nLJ2jS6c2/hC8d0MDHNd/EDqmY9k/cR+bkvdubK9uQW1mC24dZlSRJG6I3LLXHLNdeEFPbVMCSXf5dTjuyO9OHa9O3WpnP/LqDxtTNdlGjRaGsPtQILwG2udOZIqBzvhEZKC7FuAGc79Bl8B3LLika5ZvNlVQ6iwiYIkbsiSRr2qXK5+3H1Sy0VKgH3YcRA4ZcFBG1aoOdSpB167v7w171QrcLRM6XnOTp1yLlgMPtFzsrncNTvW7BTIT8wucPKOXIuTdyLkwWOXIuTdyLkAOXIuTdyLkAOXIuTdyLkAOXIuTdyLkAOXITdy9QA1ci5NXIuQA7ci5NXIuQA7cmHAl5EE6JVyRTeb+X9EuzQyvZq9kt6mhGQUg0+1NbL93LgnyDyTXpGepHqU+XqqnaI6zY3B3pwVxUiNfJU206sEcYdAk745JE9DIme2i8uJG7cFl+k5+y5hp9JWpxUxAHaVl+lQFpjg70+SlWylHM3/zRyE/ABdN6KCWgnlGWXHT1XNRlWb9bl0vo9VyDVRb0FUrZ0Cq+abI4JisAB9cE+/KjTn8ITDaBeZ0bvMrluzUdEH2NxuPujd+I8OxVO0oFSeI63DPLy9FebQxQb1W7uyFUYxobTc9+kEns3950CnfwMiylxW0WU6d1ZrnMBtcW+8DMAjvA7iVFw226DnGMI+q0Hqn+KNMkfdljqeRjgVXbcr3YVx/EaR77rT5D4pvo+NObm+i35sQydxmWDe7MOGqQX4DF02/juq1GzwmmvaztlyQcLWOes1h51AVpej5P8LuOqjOqxMjjpmtTn5Yp8c/0YUU21z/pn/b7MGbcPiB2Pf61k9U6W0JIZSxhPEtYG5fmJyH9VIxtZsSJmN2R8vBZLbNRvhvI+aXG+WTf4YsvXdKHT/LZ23zPYQII5rw9KHfgb/iPyWepYpvV/SPJPsxTdzT8P6Lkrp52dVMPgm4rplVYf5bM/wBXzTVPppWd92kM+Dj/AKlS7XqG4ZRlkO9IwQkjkUflnjZ38UPg2uwdtPrFweG5CRAI3x6hXVyyfRd32p/6bv3sWnuVlTbjlkNySm0h25FyauRcmih25FyauRcgB25eJu5eoAauRcmrkXIAduRcmrkXIAduVZiseG1SDeIjMNcRpxDTmptyj1Pe+HklWv8AUbVs3ex67X02lpB6vMfGU+5n1ChdHR1P7vNTngJz0jC2MPZG/wAAPRZXpcSBTtc5pl2YOei1NQDhPcst0tOVPKBc79qlt4ix9fqRlKD3PrMY99RzXEyDUdByPAqP0qwjKbIYxrZDtBE6anepeDd/aKfaf2lMdNT1B2O9FPB5KJbOY5e1bxn0XSujYAaCfrRcyre+0jj6LonRqaxA0aAC48BwHM7lTb0EVPZ0sMvpU5MNABO7nAUfH4wMENy5bgOaex2LDKFMNG4ADh2qrp4YuMnt4+HFcufOEEOUN0KNxkzH+ypeldYlto01J4kaZcP6LS1xlaO8zoOEhUe1WBzSOA+vrkp2sIdHZz/adb+zFvB7B8SD/pKf2KMmx9EkD1UTbjbaZH52+qkbGjKY3bp3/wBFqft/ZuHufR1/YDy3ByRnJ0UMYwQZI8/NP7Bj+CPCT8lUENz08fms38Qj2CtftLuO4yoDoR4jzMBZXbETruO4ejVbY2o0fDnw7VncbiAXANaJOUwPPVIhlsc1hEAbSdkBAAHAHzUhmLcfvkeHoq1/VPWyMnzUmi8mLWl3YCfRUyh8IVGXye4qp1tSct5lPYPX64KPXwdYukUK3+U8+QRSFSmOvTqNz+8xzd3MLrg8HPOsmt6Mu+0/7Z/c1aa5Ypj6lGhTxNFvtGuZD36imTnDmjMZgdY5FV46UV3nN0ZbhG8J8G4RwyWxeeWUdFuRcsT0fFXEOl7iWtIJPGNAtjcmxeREo4HbkXJq5Fy0ZHbl4m7kIAauRcmrkXIAduRcmrkXIAduSCM/rgk3L2mc+9Ju9I6rZr9jY1tOnLpiIyaXeS9f0roTq/8AyqnyUTC/yR2FZ+qwTnO/eF22bhFYOwgpN5NBW6W0NPtP8t39Fm9vbbp1rWsD8rj1mtbujcSd6jV2jh4qCR9ppGR9FHK1yWGUxrS5E4L+fT7T+0pnpoeq3mHj9qkYVv29P9R/aVF6bU5panK7Tf7u/cuVnZbOY61Gjj45ABdA2RjfZsbSp+9q53PeflyCwFaoRVad8ei3fRDBE57+PD59iqt0ierbOltws4ej2BLc2AAN/wBFS6gihTjhHMH5qLiHBjdyLd/RqsrdoYgMbl9fXos5icQW9Y5l5gD8v1n3KzxDfav16g13SeHgPqVT7QeXlzhwLWDjGvfAIClbKFwZXpeyGAje9vkU3s18NB+uKV0lfNBn/VjutJC96NUhUqNY4SM5B5NJ+SbJfxGYv+X6On7BrH+AP6neion4kwfRafZOz2jBloBAl0CXcuaocbs8U6L3iZyAznO4Xa8iPil+I5jDsNqazLuUuNrkn/ZUVV59oCTp6K1xFQnWRA4wT45KEKAmY4a+KVXwx09Hmwem1Zlwsw7+u7N1EXZvOrmwT3roGD6U1HU3PLWCCwCLhk4b88iFxTZ/vu/U79xXTNiUw7CPBmS5g35E5cea9HLT+jy0k1yag9KqjXPbawWtBzuOroKiY/ptWbkAwe7OTiczGXWhVrWl7nEnMC0885EHh/sqrabHaP3gGeQ3eMqf8s/kaq4/AdIukdWo2oyWgEAENaG3AnMOIEkZLN4dhzABkwB2/RClUcU2kKtRzBVaLAWFxaDceIzB3rS7CxuExAJp4Q0qjC033lzSTwE65bwnRXmWzEmolnsnAijSawa6u5neplyauRcnko7ci5NXIuQA7chNXIQA1ci5NXIuQA7ci5NXIuQA7cnKOfxHko1yl4QZd4SbvSNq2ajBYdzqIDQJg6ut8YKqauxMRPu0v87/ANFo9hgWjsKefSbJ3rtsVKKNQlhsxlXo7iDvot/7rz/8SrsVsapSc11R9MgyIbdOkyS4Dgt7WLQsv0sfaxhAuNxESB908exRygkPjJtmfw5Htqf6j+1yj9LB9i79LvMfJRMRtCoxzXhrBEkS5zt0bg3jxUPF4+pWoVzUcDDcgGhoEkzEZ/ElcgjcjDVB9q363LqHRl1rQBqfqfl/Vcp9qTUB36/BdY6JwGB3EZcQOHaqregil7Oh1obRZOsfDiqHF1HVXWtmN/YrPHS+iwDUwOz5nNR6ttFkD3j4n6+S5dyzVfCKnacNApM7+z1+uKrdoUx7MtGRGbTz+YIKtG4aTLjnqTw5fXHkqnHVi4vI90QB5eQ8lMORhulL/s2H8VSY5wQR8SVJ6JCazeYPiIKY6XiG0+dSf/HPyU3ow4Ah2/6lMk/4jMfdOxbPpRhoHP4rM9JHRRLcsyDnpAcLvi6B3K+wOLjCA9p9Fl9qVb2niYGQyAHCfVL8RqPY3Sv2fczVQSQMo/KIA79/oo7NT2t9Sp+NZaNT8fllHYq+i7XtHklQKZ6MnsqjLzJgXH9xXUdhUiMM6DPXGsfhzzyXL9kuN5yB6x8yuj7NywmYbLqnwy4QvRlv6PMjr7LGk2+TvaMhmCIEQfCO5VW0qhIIcRmWmTAAzif1RIhWZ+zMMblAkdpieZk/AKk25Q61oGca6ySQCpMcj0Z7bNSaNQfmpif7y1HRDDllFxLS258gEQYgD4alZnEUSKTzJJ9qwdwM+i2WxsSX0WFxM5jP8riPRVVvoT2rjJY3IuTVyLk8nHbkXJq5FyAHbkJq5CAGrkXJu5FyAHLkXJu5FyAHLk9hsS4GG+y/vOc0/tIUW5WGAo3NBz1/CHDw6yTb6RlWzY7MxVtMOc0HI5B8+NqiVOkQnKi//GP/AKqVhqP2IiNPwuHgqDEYGXTr2MefFFzaisDK0m3kk1+lHCk3+9VPoxZ/am1jVc1rm02iSeqSTIadZjLNPYjBOk5R2h3qFWVKX2jZII62hnUdihcmylJIrtosy7z9eCrmn+z1/wBI9VbY+llG9VLRFDEfoHmV2GzUtGGwo+1aun9HnF8Nb3mPrOFzDDtPtG7l1TYFcU6Ya0ZkZ9+vd5qu7oTU6Z0Oq4U8O2MzEfPPzKpK74gnNxiANw5cOXxVpiG20GF+ZA0Pr8tyojW++4yd3asXvk1Xob2jWIAY33na+UKBtgijRgnkeZcQPrkOStMHh5JqnnHz+vVUvSfDXtPHWOe/6+aR/Y1bMV0qqAso7uu7luTmwcVEb81E2/UDmUcs7nTzhoEq46O7LpvDZvb+nP5ps8fjOQ91s6dgqk4KnzaT6wOHbyWar4gFokH8wORB4BukCdc54rVt2Y3+EpsD4EHVoz13ZLNbQwHsxIfdJjLs4Ty4Jfif/PYbS1z3M9jpOu8QOQznwUSmzqg78ie/P1U3HnTsPo0eZTNSnl2R4QPXwSYsfPRitkk3GPxHKOZXScMXfwbcmg+2GYBH3eB7YXNNjul0CNTr2yul4QE4WkHH3qxmJ4GcivRlt9jzIa+ywxLesYyyp6cJMqs2oTfJgxboPztJ8yFMp1JuBOYbT+Ex6qs2o7rGPxNB5ZjT4qQeUG0atuHnWcQ0Z8gTHf6rX7NrtdSaWhzRGjomZM6bljNrz/C0uJxDv25LU7Fyotkyc5POVVWtPuT2Pj/CyuRcm7kXJ5OOXIuTdyLkAOXITdyEAN3IuTVyLkAO3IuTVyLkAO3K82QT7MZSJP3bhryzCz1y0mwNme0pAio5mbhk1hGvGJ8UuzQyvZp6WIHsvdjLifmqWvXBOpH+JaFuzHtpR7QExvZ/7KrdsapP86n3UP8A9Fm5ZSGV9Sjr4ps++74eUqsrPaXsAcXTdlEbpWnrbFcXEGu7L8NNgn43Kq2nsZtMtcH1HOkgXFkZtJ0a1vBROJQmZ/ajJzyz+E/7+apXMJp1W/lE5xABM8ySrzaTpaY01HfkR2xn3Kpa/wCxqzuaO/NyImnow+uJHa7zXQ+jNEtIJMu3fPthc4e7+095810TYuItYD945D5qq7oIp6m/2wZosE5QJVPh6HtXAD3Rqp2Pl1Gk1uZcB9eamU8OKNIAe8Rl25Z+Pks3LMvo7B4RD2i+1to4H6+BVDtCbYOcZA8fryV3UYSZO/8AoQFX7TYBT+tdUljVwcv6TGx7B+Zx+Nq0HRnHWieHh3ql6YMF9Lnf4Wwpew8KJbm4TwPBbsx+JHIe6zsL8YP4Wlrm3zWextYOEQcs9OR+atMXgv7HRbc73B2nLtVCcOBOpkHPPf2kpXinyuw2lcZ/so9pa/4fF4+SKplo7c/iJS9o0DM8Y8HXKurYl2kgDVKgsjp6MhsWmxzutOZIkAHfwXWMHgA3B0oddDydCJ3bzzXKuj1W1wMxnwneuqNa52CZESHOPAyJyzXpS69jzIaXcYfTFt0QTp2SfmM1WY1oLyR+XzBz+CvMWPbR7MiA1ucQBboDzMKixh1ygibjzy36FSYKCj2qLqGHjfWd+1anBUgym1o4eeazuNpAU8MI1qv8GjwWlOWXADyVdZNZocuRcmrkXJwgduRcmrkXIAduQmrkIAbuRckXIuQAu5FyRci5AC7lteiAmiP1O81h5W26HmaDd/Wd5pdmhlezbEdTuChPA81NZ7ncoL9eHNFmkaiRnNzcR8tyz3Sl3VYBM37p/C47loDoec5xl8VQ7dw4q2ttY7rE9cNc3JjszfIy7D2KORRExOJxbSXAG4xdA65EZmQ2SBxJULEtLMNUe8WtLQQCRcRJ4ZAHKBJ1WybsprRLjcNdIZO6GACY3SIHljv+IGIlrWgneXNy1yIuO92ZMbp7FyCy0jsnwc+pEmqCd8n4rY7NxMxHdyHzWRw7JqNHEFbHorTDXX1NGHTeXDQAH/bfuVNq4E0nW6VAMo0nP/CBG+SNE2AX5u05eHgU7iCX06R5NyGmmn9VIZRtaBqi1NyOxeEQK1Lj9fXos5tqqDIH3fr0Wg23ixRpl2pOTRxcdO7eexYfE4qc+Jz+MlTy+BsOeTJdLv5lHsqebVYYFuVLvPiFWdK3TUo9j/Nqt9nUC4U7TBg8eXBds9tG6/cZ1DEOcMJRynqtnOPFUtR7PdutdwMg90FXGLpuGEpiR7rdct3YqZmGcJksJM6v/ol+J9S7I3VoqNr0yG5EO4CXSe7gs/WOuQHziVpdpYOo5ub6bf0yT8SqOpQawOiSYOZ9Al1DJ6MdsJ5uEAHPjHiuq7Ocf4aiM2Bz3S4kGNfmuS7FJnLPXmupYQuOFotgyXOEEEa8c16M+vY86Gvsv6tNrGhrBHbJnmeM8VlttSHQ05mZPkMtcyryrW9kwb8oBiTMwO7luWbrPcW1HbwBI4y4tb3alSD0VWKJjCgmetU/0haOuet3DyCzGNfbUwwn8c95bHktHWdme7yCrr2T2a+wuRckXIuThAu5FyRci5AC7kJFyEANyiUi5FyAFyiUi5FyAFytn0RxTBRAc5gdc7IkA6jnKxNyt9lU7mak56ZFKtfAyvZ1mk/qCCNOKg1Ha5+PqfRQmMHsYNsR+ELPHAMucYa4jiB8O1cueEhlayaHE4ym0dZ9Nva9o8zKpK21qF7ftG5Fxk3Ee6QM4gnPIAymxhBEBrGu7InKTBjIc1XY2tY9rr2NdLhf7P2lstIho3uJ075UbeR6Q7tPGuMRNJhMXu/mv5UqWZE/iKxXTWoCxjWiAy4azmSJz3nLM8SdVp34gBxtbUNRwzL3TWcOLjpRp7+PBZDpS4GnLYImARoYjJu4NEgAa6k5lareZIJaZkcJ/NbPDPsWw2O41HgxEZAfW/IfFYymw3A7iI7efguj9CsBME/W9UXITS9nU6NGKVP9ISqzg1pc4gAbzpzKeruDabOAb5BZbbO0jV6o9wf+UbzyXbpKJyCbKfbu0DWdcZAGTRwHE8zE+CosY2IGrnZwOEZDtV0aIcSTk1uZ58B4qtYbqpqOGshvao1y8lXQxPSN81KX6XfuWl2GJs7Dx48gVm+lTYxLRutJHe6fOVe7KxIbZInLlx5hNs9tGavcZ1fFfyKcTk0b43c1VPBI0PmpeKxo9hTzcMhuzUBuKBEtLz/dG/tOaV4h/sMqzgr9oYfq6N8is5i6IDHHMGD5LS4/E5G6RHJY7H4wuBGgzy7jql1LLNy0ZTo4esO1dXwY+woTGrjl2SuTbAPWEak+q6thakUaM7w6DrlB08AvQnt9iGGhe1J6vJx7czIVHcSSwfea06TmC7h+pXm0X5E8C06nOYWdq1ixzXW5iRE77d/YpVsf0KzpDRDa9Bv5DPe7VXbCYEmTGZ4qgxbHVcVT6rnmw5ATlcVfaZGcss9e9V1/8JrNfYuUSkXIuThAuUSkXIuQAuV4k3IQAiUSvUIA8lEr1CAPJWt6L1g2jJYYLndbqkDTddPghCXZo3DZralem2jJdGXArOVekVAT1tQfuu+WaELHiNIbUQa+3mWhzA905SGtaMszqZ8FBxmKqPDXjqZkTcXOgSwgAQBJnMGUIULeCpIj4OhNZlN/WYXEluQY7qki5o97T75cq7/iC0EU2jIaZZR1gIHBCE2rnBiwxFZo9oOGXyXUOjrbGNjl9eSEJ9nQVDqanbeLLqdMA5ECeap2suNrdeKEJfiPWaq0R9pwAKbdNSVSivJNJ2UZtjcUISUO6GK6UuJr0z+T/UVabNBJpwY6vr2L1CdZ7aM1e4zptdk0WCRkBu5Jmg0Bw3/7wvUKe/1jY+ka29SEfW7/AGWArN6r+QKEIq2zsvSZro23rtn8Xquml32dLsd8OtPmhCst2+xHXodrmQe2mZ4aH0WbxVYPbvFr3T3klCFOtjuhAZiC2s2CQAwTrMXE6q7rO6x7T5oQqa/W+wm70ruIlEr1CoJTyUSvUIA8leo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AutoShape 8" descr="data:image/jpeg;base64,/9j/4AAQSkZJRgABAQAAAQABAAD/2wCEAAkGBhQSERUUEhQSFBUVFxcYGBgYFBUUFxgYGBcaFRYaGBYXGyYeGholHBQXHy8gIygpLCwsGiAxNTAqNSYrLCkBCQoKDgwOGg8PGikkHBwsKSwpKSktLCkpKSkpLCwpKSkpLCk0KSkpKSkpKSwpKSwpKSwpKSwpLCksLCwsLCkpKf/AABEIALcBEwMBIgACEQEDEQH/xAAbAAABBQEBAAAAAAAAAAAAAAAAAgMEBQYHAf/EAEQQAAEDAgMEBwUGAwYGAwAAAAEAAhEDEgQhMQVBUWEGInGBobHBEzKR0fAjQlJicrIUM+EkgpKTwvEHQ3ODouLD0uP/xAAZAQADAQEBAAAAAAAAAAAAAAAAAwQCAQX/xAApEQACAgIBAgYCAwEBAAAAAAAAAQIDETEhQXEEEjIzUYETIiNhkcFC/9oADAMBAAIRAxEAPwDoUolJlEoAVKJSZRKAFSiUmUSgBUolJlEoAVKJSZRKAFSiUmUSgBUolJlEoAVKJSZRKAFSiUmUSgBUolJlEoAVKJSZRKAFSiUmUSgBUolJlEoAVKJSZRKAFSiUmUSgBUolJlEoAVKJSZRKAFSvUiUIARKJSJRKAFyiUiUSgBcolIlEoAXKJSLkSgBcolIlEoAXKJSLkSgBcolIuRKAFyiUiUSgBcolISX1QNTHagB2USmRiG8R8V77UcR8VzKO4Y7KJSA5ErpwXKJSJRKAFyiUiUSgBcolIlEoAXKJSJRKAFyiUiUSgBcolIlEoAXKEiUIAbuRcm7kXIAcuRcm7kXIAcuULE45zXECIG+J3TxUm5RHsl7iY3RzKxNtLg3FZZbbPwTqjSbgN/uyPNPnZLvxN+B+af2Cz7Phkp1gW+iOdSods1w+834FR6lBwMAtOR3HdHPmrp4CqcdXAe3v9EuUmjSimVuIxDmg+5v4/NUmK2/VsMWjI5gGR4q021UhjjvI8Vmto4htGmfaH7h7SeQPkp3ZLOB6hHeDM4vHPuP2jwY/ETqO1azZLiabD1XSxhM6yWicz9Zrnx2pSfVAcajARraHnThcPNdE2HjqDqTA19Q2gNzpQTaAJAuOS7NPCOppi8dUIsjqnrzAGkA+qp9tbRqBtMXETdMGJgNG7XM+K2WJ6Phwa72kCDGU+8ANJ5Kp2p0QFW0CsG2z/wAtxmbef5fFccZI6nExlPFvL2C90EiesdPjzWi2m+nSe0nLJ2jS6c2/hC8d0MDHNd/EDqmY9k/cR+bkvdubK9uQW1mC24dZlSRJG6I3LLXHLNdeEFPbVMCSXf5dTjuyO9OHa9O3WpnP/LqDxtTNdlGjRaGsPtQILwG2udOZIqBzvhEZKC7FuAGc79Bl8B3LLika5ZvNlVQ6iwiYIkbsiSRr2qXK5+3H1Sy0VKgH3YcRA4ZcFBG1aoOdSpB167v7w171QrcLRM6XnOTp1yLlgMPtFzsrncNTvW7BTIT8wucPKOXIuTdyLkwWOXIuTdyLkAOXIuTdyLkAOXIuTdyLkAOXIuTdyLkAOXITdy9QA1ci5NXIuQA7ci5NXIuQA7cmHAl5EE6JVyRTeb+X9EuzQyvZq9kt6mhGQUg0+1NbL93LgnyDyTXpGepHqU+XqqnaI6zY3B3pwVxUiNfJU206sEcYdAk745JE9DIme2i8uJG7cFl+k5+y5hp9JWpxUxAHaVl+lQFpjg70+SlWylHM3/zRyE/ABdN6KCWgnlGWXHT1XNRlWb9bl0vo9VyDVRb0FUrZ0Cq+abI4JisAB9cE+/KjTn8ITDaBeZ0bvMrluzUdEH2NxuPujd+I8OxVO0oFSeI63DPLy9FebQxQb1W7uyFUYxobTc9+kEns3950CnfwMiylxW0WU6d1ZrnMBtcW+8DMAjvA7iVFw226DnGMI+q0Hqn+KNMkfdljqeRjgVXbcr3YVx/EaR77rT5D4pvo+NObm+i35sQydxmWDe7MOGqQX4DF02/juq1GzwmmvaztlyQcLWOes1h51AVpej5P8LuOqjOqxMjjpmtTn5Yp8c/0YUU21z/pn/b7MGbcPiB2Pf61k9U6W0JIZSxhPEtYG5fmJyH9VIxtZsSJmN2R8vBZLbNRvhvI+aXG+WTf4YsvXdKHT/LZ23zPYQII5rw9KHfgb/iPyWepYpvV/SPJPsxTdzT8P6Lkrp52dVMPgm4rplVYf5bM/wBXzTVPppWd92kM+Dj/AKlS7XqG4ZRlkO9IwQkjkUflnjZ38UPg2uwdtPrFweG5CRAI3x6hXVyyfRd32p/6bv3sWnuVlTbjlkNySm0h25FyauRcmih25FyauRcgB25eJu5eoAauRcmrkXIAduRcmrkXIAduVZiseG1SDeIjMNcRpxDTmptyj1Pe+HklWv8AUbVs3ex67X02lpB6vMfGU+5n1ChdHR1P7vNTngJz0jC2MPZG/wAAPRZXpcSBTtc5pl2YOei1NQDhPcst0tOVPKBc79qlt4ix9fqRlKD3PrMY99RzXEyDUdByPAqP0qwjKbIYxrZDtBE6anepeDd/aKfaf2lMdNT1B2O9FPB5KJbOY5e1bxn0XSujYAaCfrRcyre+0jj6LonRqaxA0aAC48BwHM7lTb0EVPZ0sMvpU5MNABO7nAUfH4wMENy5bgOaex2LDKFMNG4ADh2qrp4YuMnt4+HFcufOEEOUN0KNxkzH+ypeldYlto01J4kaZcP6LS1xlaO8zoOEhUe1WBzSOA+vrkp2sIdHZz/adb+zFvB7B8SD/pKf2KMmx9EkD1UTbjbaZH52+qkbGjKY3bp3/wBFqft/ZuHufR1/YDy3ByRnJ0UMYwQZI8/NP7Bj+CPCT8lUENz08fms38Qj2CtftLuO4yoDoR4jzMBZXbETruO4ejVbY2o0fDnw7VncbiAXANaJOUwPPVIhlsc1hEAbSdkBAAHAHzUhmLcfvkeHoq1/VPWyMnzUmi8mLWl3YCfRUyh8IVGXye4qp1tSct5lPYPX64KPXwdYukUK3+U8+QRSFSmOvTqNz+8xzd3MLrg8HPOsmt6Mu+0/7Z/c1aa5Ypj6lGhTxNFvtGuZD36imTnDmjMZgdY5FV46UV3nN0ZbhG8J8G4RwyWxeeWUdFuRcsT0fFXEOl7iWtIJPGNAtjcmxeREo4HbkXJq5Fy0ZHbl4m7kIAauRcmrkXIAduRcmrkXIAduSCM/rgk3L2mc+9Ju9I6rZr9jY1tOnLpiIyaXeS9f0roTq/8AyqnyUTC/yR2FZ+qwTnO/eF22bhFYOwgpN5NBW6W0NPtP8t39Fm9vbbp1rWsD8rj1mtbujcSd6jV2jh4qCR9ppGR9FHK1yWGUxrS5E4L+fT7T+0pnpoeq3mHj9qkYVv29P9R/aVF6bU5panK7Tf7u/cuVnZbOY61Gjj45ABdA2RjfZsbSp+9q53PeflyCwFaoRVad8ei3fRDBE57+PD59iqt0ierbOltws4ej2BLc2AAN/wBFS6gihTjhHMH5qLiHBjdyLd/RqsrdoYgMbl9fXos5icQW9Y5l5gD8v1n3KzxDfav16g13SeHgPqVT7QeXlzhwLWDjGvfAIClbKFwZXpeyGAje9vkU3s18NB+uKV0lfNBn/VjutJC96NUhUqNY4SM5B5NJ+SbJfxGYv+X6On7BrH+AP6neion4kwfRafZOz2jBloBAl0CXcuaocbs8U6L3iZyAznO4Xa8iPil+I5jDsNqazLuUuNrkn/ZUVV59oCTp6K1xFQnWRA4wT45KEKAmY4a+KVXwx09Hmwem1Zlwsw7+u7N1EXZvOrmwT3roGD6U1HU3PLWCCwCLhk4b88iFxTZ/vu/U79xXTNiUw7CPBmS5g35E5cea9HLT+jy0k1yag9KqjXPbawWtBzuOroKiY/ptWbkAwe7OTiczGXWhVrWl7nEnMC0885EHh/sqrabHaP3gGeQ3eMqf8s/kaq4/AdIukdWo2oyWgEAENaG3AnMOIEkZLN4dhzABkwB2/RClUcU2kKtRzBVaLAWFxaDceIzB3rS7CxuExAJp4Q0qjC033lzSTwE65bwnRXmWzEmolnsnAijSawa6u5neplyauRcnko7ci5NXIuQA7chNXIQA1ci5NXIuQA7ci5NXIuQA7cnKOfxHko1yl4QZd4SbvSNq2ajBYdzqIDQJg6ut8YKqauxMRPu0v87/ANFo9hgWjsKefSbJ3rtsVKKNQlhsxlXo7iDvot/7rz/8SrsVsapSc11R9MgyIbdOkyS4Dgt7WLQsv0sfaxhAuNxESB908exRygkPjJtmfw5Htqf6j+1yj9LB9i79LvMfJRMRtCoxzXhrBEkS5zt0bg3jxUPF4+pWoVzUcDDcgGhoEkzEZ/ElcgjcjDVB9q363LqHRl1rQBqfqfl/Vcp9qTUB36/BdY6JwGB3EZcQOHaqregil7Oh1obRZOsfDiqHF1HVXWtmN/YrPHS+iwDUwOz5nNR6ttFkD3j4n6+S5dyzVfCKnacNApM7+z1+uKrdoUx7MtGRGbTz+YIKtG4aTLjnqTw5fXHkqnHVi4vI90QB5eQ8lMORhulL/s2H8VSY5wQR8SVJ6JCazeYPiIKY6XiG0+dSf/HPyU3ow4Ah2/6lMk/4jMfdOxbPpRhoHP4rM9JHRRLcsyDnpAcLvi6B3K+wOLjCA9p9Fl9qVb2niYGQyAHCfVL8RqPY3Sv2fczVQSQMo/KIA79/oo7NT2t9Sp+NZaNT8fllHYq+i7XtHklQKZ6MnsqjLzJgXH9xXUdhUiMM6DPXGsfhzzyXL9kuN5yB6x8yuj7NywmYbLqnwy4QvRlv6PMjr7LGk2+TvaMhmCIEQfCO5VW0qhIIcRmWmTAAzif1RIhWZ+zMMblAkdpieZk/AKk25Q61oGca6ySQCpMcj0Z7bNSaNQfmpif7y1HRDDllFxLS258gEQYgD4alZnEUSKTzJJ9qwdwM+i2WxsSX0WFxM5jP8riPRVVvoT2rjJY3IuTVyLk8nHbkXJq5FyAHbkJq5CAGrkXJu5FyAHLkXJu5FyAHLk9hsS4GG+y/vOc0/tIUW5WGAo3NBz1/CHDw6yTb6RlWzY7MxVtMOc0HI5B8+NqiVOkQnKi//GP/AKqVhqP2IiNPwuHgqDEYGXTr2MefFFzaisDK0m3kk1+lHCk3+9VPoxZ/am1jVc1rm02iSeqSTIadZjLNPYjBOk5R2h3qFWVKX2jZII62hnUdihcmylJIrtosy7z9eCrmn+z1/wBI9VbY+llG9VLRFDEfoHmV2GzUtGGwo+1aun9HnF8Nb3mPrOFzDDtPtG7l1TYFcU6Ya0ZkZ9+vd5qu7oTU6Z0Oq4U8O2MzEfPPzKpK74gnNxiANw5cOXxVpiG20GF+ZA0Pr8tyojW++4yd3asXvk1Xob2jWIAY33na+UKBtgijRgnkeZcQPrkOStMHh5JqnnHz+vVUvSfDXtPHWOe/6+aR/Y1bMV0qqAso7uu7luTmwcVEb81E2/UDmUcs7nTzhoEq46O7LpvDZvb+nP5ps8fjOQ91s6dgqk4KnzaT6wOHbyWar4gFokH8wORB4BukCdc54rVt2Y3+EpsD4EHVoz13ZLNbQwHsxIfdJjLs4Ty4Jfif/PYbS1z3M9jpOu8QOQznwUSmzqg78ie/P1U3HnTsPo0eZTNSnl2R4QPXwSYsfPRitkk3GPxHKOZXScMXfwbcmg+2GYBH3eB7YXNNjul0CNTr2yul4QE4WkHH3qxmJ4GcivRlt9jzIa+ywxLesYyyp6cJMqs2oTfJgxboPztJ8yFMp1JuBOYbT+Ex6qs2o7rGPxNB5ZjT4qQeUG0atuHnWcQ0Z8gTHf6rX7NrtdSaWhzRGjomZM6bljNrz/C0uJxDv25LU7Fyotkyc5POVVWtPuT2Pj/CyuRcm7kXJ5OOXIuTdyLkAOXITdyEAN3IuTVyLkAO3IuTVyLkAO3K82QT7MZSJP3bhryzCz1y0mwNme0pAio5mbhk1hGvGJ8UuzQyvZp6WIHsvdjLifmqWvXBOpH+JaFuzHtpR7QExvZ/7KrdsapP86n3UP8A9Fm5ZSGV9Sjr4ps++74eUqsrPaXsAcXTdlEbpWnrbFcXEGu7L8NNgn43Kq2nsZtMtcH1HOkgXFkZtJ0a1vBROJQmZ/ajJzyz+E/7+apXMJp1W/lE5xABM8ySrzaTpaY01HfkR2xn3Kpa/wCxqzuaO/NyImnow+uJHa7zXQ+jNEtIJMu3fPthc4e7+095810TYuItYD945D5qq7oIp6m/2wZosE5QJVPh6HtXAD3Rqp2Pl1Gk1uZcB9eamU8OKNIAe8Rl25Z+Pks3LMvo7B4RD2i+1to4H6+BVDtCbYOcZA8fryV3UYSZO/8AoQFX7TYBT+tdUljVwcv6TGx7B+Zx+Nq0HRnHWieHh3ql6YMF9Lnf4Wwpew8KJbm4TwPBbsx+JHIe6zsL8YP4Wlrm3zWextYOEQcs9OR+atMXgv7HRbc73B2nLtVCcOBOpkHPPf2kpXinyuw2lcZ/so9pa/4fF4+SKplo7c/iJS9o0DM8Y8HXKurYl2kgDVKgsjp6MhsWmxzutOZIkAHfwXWMHgA3B0oddDydCJ3bzzXKuj1W1wMxnwneuqNa52CZESHOPAyJyzXpS69jzIaXcYfTFt0QTp2SfmM1WY1oLyR+XzBz+CvMWPbR7MiA1ucQBboDzMKixh1ygibjzy36FSYKCj2qLqGHjfWd+1anBUgym1o4eeazuNpAU8MI1qv8GjwWlOWXADyVdZNZocuRcmrkXJwgduRcmrkXIAduQmrkIAbuRckXIuQAu5FyRci5AC7lteiAmiP1O81h5W26HmaDd/Wd5pdmhlezbEdTuChPA81NZ7ncoL9eHNFmkaiRnNzcR8tyz3Sl3VYBM37p/C47loDoec5xl8VQ7dw4q2ttY7rE9cNc3JjszfIy7D2KORRExOJxbSXAG4xdA65EZmQ2SBxJULEtLMNUe8WtLQQCRcRJ4ZAHKBJ1WybsprRLjcNdIZO6GACY3SIHljv+IGIlrWgneXNy1yIuO92ZMbp7FyCy0jsnwc+pEmqCd8n4rY7NxMxHdyHzWRw7JqNHEFbHorTDXX1NGHTeXDQAH/bfuVNq4E0nW6VAMo0nP/CBG+SNE2AX5u05eHgU7iCX06R5NyGmmn9VIZRtaBqi1NyOxeEQK1Lj9fXos5tqqDIH3fr0Wg23ixRpl2pOTRxcdO7eexYfE4qc+Jz+MlTy+BsOeTJdLv5lHsqebVYYFuVLvPiFWdK3TUo9j/Nqt9nUC4U7TBg8eXBds9tG6/cZ1DEOcMJRynqtnOPFUtR7PdutdwMg90FXGLpuGEpiR7rdct3YqZmGcJksJM6v/ol+J9S7I3VoqNr0yG5EO4CXSe7gs/WOuQHziVpdpYOo5ub6bf0yT8SqOpQawOiSYOZ9Al1DJ6MdsJ5uEAHPjHiuq7Ocf4aiM2Bz3S4kGNfmuS7FJnLPXmupYQuOFotgyXOEEEa8c16M+vY86Gvsv6tNrGhrBHbJnmeM8VlttSHQ05mZPkMtcyryrW9kwb8oBiTMwO7luWbrPcW1HbwBI4y4tb3alSD0VWKJjCgmetU/0haOuet3DyCzGNfbUwwn8c95bHktHWdme7yCrr2T2a+wuRckXIuThAu5FyRci5AC7kJFyEANyiUi5FyAFyiUi5FyAFytn0RxTBRAc5gdc7IkA6jnKxNyt9lU7mak56ZFKtfAyvZ1mk/qCCNOKg1Ha5+PqfRQmMHsYNsR+ELPHAMucYa4jiB8O1cueEhlayaHE4ym0dZ9Nva9o8zKpK21qF7ftG5Fxk3Ee6QM4gnPIAymxhBEBrGu7InKTBjIc1XY2tY9rr2NdLhf7P2lstIho3uJ075UbeR6Q7tPGuMRNJhMXu/mv5UqWZE/iKxXTWoCxjWiAy4azmSJz3nLM8SdVp34gBxtbUNRwzL3TWcOLjpRp7+PBZDpS4GnLYImARoYjJu4NEgAa6k5lareZIJaZkcJ/NbPDPsWw2O41HgxEZAfW/IfFYymw3A7iI7efguj9CsBME/W9UXITS9nU6NGKVP9ISqzg1pc4gAbzpzKeruDabOAb5BZbbO0jV6o9wf+UbzyXbpKJyCbKfbu0DWdcZAGTRwHE8zE+CosY2IGrnZwOEZDtV0aIcSTk1uZ58B4qtYbqpqOGshvao1y8lXQxPSN81KX6XfuWl2GJs7Dx48gVm+lTYxLRutJHe6fOVe7KxIbZInLlx5hNs9tGavcZ1fFfyKcTk0b43c1VPBI0PmpeKxo9hTzcMhuzUBuKBEtLz/dG/tOaV4h/sMqzgr9oYfq6N8is5i6IDHHMGD5LS4/E5G6RHJY7H4wuBGgzy7jql1LLNy0ZTo4esO1dXwY+woTGrjl2SuTbAPWEak+q6thakUaM7w6DrlB08AvQnt9iGGhe1J6vJx7czIVHcSSwfea06TmC7h+pXm0X5E8C06nOYWdq1ixzXW5iRE77d/YpVsf0KzpDRDa9Bv5DPe7VXbCYEmTGZ4qgxbHVcVT6rnmw5ATlcVfaZGcss9e9V1/8JrNfYuUSkXIuThAuUSkXIuQAuV4k3IQAiUSvUIA8lEr1CAPJWt6L1g2jJYYLndbqkDTddPghCXZo3DZralem2jJdGXArOVekVAT1tQfuu+WaELHiNIbUQa+3mWhzA905SGtaMszqZ8FBxmKqPDXjqZkTcXOgSwgAQBJnMGUIULeCpIj4OhNZlN/WYXEluQY7qki5o97T75cq7/iC0EU2jIaZZR1gIHBCE2rnBiwxFZo9oOGXyXUOjrbGNjl9eSEJ9nQVDqanbeLLqdMA5ECeap2suNrdeKEJfiPWaq0R9pwAKbdNSVSivJNJ2UZtjcUISUO6GK6UuJr0z+T/UVabNBJpwY6vr2L1CdZ7aM1e4zptdk0WCRkBu5Jmg0Bw3/7wvUKe/1jY+ka29SEfW7/AGWArN6r+QKEIq2zsvSZro23rtn8Xquml32dLsd8OtPmhCst2+xHXodrmQe2mZ4aH0WbxVYPbvFr3T3klCFOtjuhAZiC2s2CQAwTrMXE6q7rO6x7T5oQqa/W+wm70ruIlEr1CoJTyUSvUIA8leo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3" name="AutoShape 10" descr="data:image/jpeg;base64,/9j/4AAQSkZJRgABAQAAAQABAAD/2wCEAAkGBhQSERUUEhQSFBUVFxcYGBgYFBUUFxgYGBcaFRYaGBYXGyYeGholHBQXHy8gIygpLCwsGiAxNTAqNSYrLCkBCQoKDgwOGg8PGikkHBwsKSwpKSktLCkpKSkpLCwpKSkpLCk0KSkpKSkpKSwpKSwpKSwpKSwpLCksLCwsLCkpKf/AABEIALcBEwMBIgACEQEDEQH/xAAbAAABBQEBAAAAAAAAAAAAAAAAAgMEBQYHAf/EAEQQAAEDAgMEBwUGAwYGAwAAAAEAAhEDEgQhMQVBUWEGInGBobHBEzKR0fAjQlJicrIUM+EkgpKTwvEHQ3ODouLD0uP/xAAZAQADAQEBAAAAAAAAAAAAAAAAAwQCAQX/xAApEQACAgIBAgYCAwEBAAAAAAAAAQIDETEhQXEEEjIzUYETIiNhkcFC/9oADAMBAAIRAxEAPwDoUolJlEoAVKJSZRKAFSiUmUSgBUolJlEoAVKJSZRKAFSiUmUSgBUolJlEoAVKJSZRKAFSiUmUSgBUolJlEoAVKJSZRKAFSiUmUSgBUolJlEoAVKJSZRKAFSiUmUSgBUolJlEoAVKJSZRKAFSvUiUIARKJSJRKAFyiUiUSgBcolIlEoAXKJSLkSgBcolIlEoAXKJSLkSgBcolIuRKAFyiUiUSgBcolISX1QNTHagB2USmRiG8R8V77UcR8VzKO4Y7KJSA5ErpwXKJSJRKAFyiUiUSgBcolIlEoAXKJSJRKAFyiUiUSgBcolIlEoAXKEiUIAbuRcm7kXIAcuRcm7kXIAcuULE45zXECIG+J3TxUm5RHsl7iY3RzKxNtLg3FZZbbPwTqjSbgN/uyPNPnZLvxN+B+af2Cz7Phkp1gW+iOdSods1w+834FR6lBwMAtOR3HdHPmrp4CqcdXAe3v9EuUmjSimVuIxDmg+5v4/NUmK2/VsMWjI5gGR4q021UhjjvI8Vmto4htGmfaH7h7SeQPkp3ZLOB6hHeDM4vHPuP2jwY/ETqO1azZLiabD1XSxhM6yWicz9Zrnx2pSfVAcajARraHnThcPNdE2HjqDqTA19Q2gNzpQTaAJAuOS7NPCOppi8dUIsjqnrzAGkA+qp9tbRqBtMXETdMGJgNG7XM+K2WJ6Phwa72kCDGU+8ANJ5Kp2p0QFW0CsG2z/wAtxmbef5fFccZI6nExlPFvL2C90EiesdPjzWi2m+nSe0nLJ2jS6c2/hC8d0MDHNd/EDqmY9k/cR+bkvdubK9uQW1mC24dZlSRJG6I3LLXHLNdeEFPbVMCSXf5dTjuyO9OHa9O3WpnP/LqDxtTNdlGjRaGsPtQILwG2udOZIqBzvhEZKC7FuAGc79Bl8B3LLika5ZvNlVQ6iwiYIkbsiSRr2qXK5+3H1Sy0VKgH3YcRA4ZcFBG1aoOdSpB167v7w171QrcLRM6XnOTp1yLlgMPtFzsrncNTvW7BTIT8wucPKOXIuTdyLkwWOXIuTdyLkAOXIuTdyLkAOXIuTdyLkAOXIuTdyLkAOXITdy9QA1ci5NXIuQA7ci5NXIuQA7cmHAl5EE6JVyRTeb+X9EuzQyvZq9kt6mhGQUg0+1NbL93LgnyDyTXpGepHqU+XqqnaI6zY3B3pwVxUiNfJU206sEcYdAk745JE9DIme2i8uJG7cFl+k5+y5hp9JWpxUxAHaVl+lQFpjg70+SlWylHM3/zRyE/ABdN6KCWgnlGWXHT1XNRlWb9bl0vo9VyDVRb0FUrZ0Cq+abI4JisAB9cE+/KjTn8ITDaBeZ0bvMrluzUdEH2NxuPujd+I8OxVO0oFSeI63DPLy9FebQxQb1W7uyFUYxobTc9+kEns3950CnfwMiylxW0WU6d1ZrnMBtcW+8DMAjvA7iVFw226DnGMI+q0Hqn+KNMkfdljqeRjgVXbcr3YVx/EaR77rT5D4pvo+NObm+i35sQydxmWDe7MOGqQX4DF02/juq1GzwmmvaztlyQcLWOes1h51AVpej5P8LuOqjOqxMjjpmtTn5Yp8c/0YUU21z/pn/b7MGbcPiB2Pf61k9U6W0JIZSxhPEtYG5fmJyH9VIxtZsSJmN2R8vBZLbNRvhvI+aXG+WTf4YsvXdKHT/LZ23zPYQII5rw9KHfgb/iPyWepYpvV/SPJPsxTdzT8P6Lkrp52dVMPgm4rplVYf5bM/wBXzTVPppWd92kM+Dj/AKlS7XqG4ZRlkO9IwQkjkUflnjZ38UPg2uwdtPrFweG5CRAI3x6hXVyyfRd32p/6bv3sWnuVlTbjlkNySm0h25FyauRcmih25FyauRcgB25eJu5eoAauRcmrkXIAduRcmrkXIAduVZiseG1SDeIjMNcRpxDTmptyj1Pe+HklWv8AUbVs3ex67X02lpB6vMfGU+5n1ChdHR1P7vNTngJz0jC2MPZG/wAAPRZXpcSBTtc5pl2YOei1NQDhPcst0tOVPKBc79qlt4ix9fqRlKD3PrMY99RzXEyDUdByPAqP0qwjKbIYxrZDtBE6anepeDd/aKfaf2lMdNT1B2O9FPB5KJbOY5e1bxn0XSujYAaCfrRcyre+0jj6LonRqaxA0aAC48BwHM7lTb0EVPZ0sMvpU5MNABO7nAUfH4wMENy5bgOaex2LDKFMNG4ADh2qrp4YuMnt4+HFcufOEEOUN0KNxkzH+ypeldYlto01J4kaZcP6LS1xlaO8zoOEhUe1WBzSOA+vrkp2sIdHZz/adb+zFvB7B8SD/pKf2KMmx9EkD1UTbjbaZH52+qkbGjKY3bp3/wBFqft/ZuHufR1/YDy3ByRnJ0UMYwQZI8/NP7Bj+CPCT8lUENz08fms38Qj2CtftLuO4yoDoR4jzMBZXbETruO4ejVbY2o0fDnw7VncbiAXANaJOUwPPVIhlsc1hEAbSdkBAAHAHzUhmLcfvkeHoq1/VPWyMnzUmi8mLWl3YCfRUyh8IVGXye4qp1tSct5lPYPX64KPXwdYukUK3+U8+QRSFSmOvTqNz+8xzd3MLrg8HPOsmt6Mu+0/7Z/c1aa5Ypj6lGhTxNFvtGuZD36imTnDmjMZgdY5FV46UV3nN0ZbhG8J8G4RwyWxeeWUdFuRcsT0fFXEOl7iWtIJPGNAtjcmxeREo4HbkXJq5Fy0ZHbl4m7kIAauRcmrkXIAduRcmrkXIAduSCM/rgk3L2mc+9Ju9I6rZr9jY1tOnLpiIyaXeS9f0roTq/8AyqnyUTC/yR2FZ+qwTnO/eF22bhFYOwgpN5NBW6W0NPtP8t39Fm9vbbp1rWsD8rj1mtbujcSd6jV2jh4qCR9ppGR9FHK1yWGUxrS5E4L+fT7T+0pnpoeq3mHj9qkYVv29P9R/aVF6bU5panK7Tf7u/cuVnZbOY61Gjj45ABdA2RjfZsbSp+9q53PeflyCwFaoRVad8ei3fRDBE57+PD59iqt0ierbOltws4ej2BLc2AAN/wBFS6gihTjhHMH5qLiHBjdyLd/RqsrdoYgMbl9fXos5icQW9Y5l5gD8v1n3KzxDfav16g13SeHgPqVT7QeXlzhwLWDjGvfAIClbKFwZXpeyGAje9vkU3s18NB+uKV0lfNBn/VjutJC96NUhUqNY4SM5B5NJ+SbJfxGYv+X6On7BrH+AP6neion4kwfRafZOz2jBloBAl0CXcuaocbs8U6L3iZyAznO4Xa8iPil+I5jDsNqazLuUuNrkn/ZUVV59oCTp6K1xFQnWRA4wT45KEKAmY4a+KVXwx09Hmwem1Zlwsw7+u7N1EXZvOrmwT3roGD6U1HU3PLWCCwCLhk4b88iFxTZ/vu/U79xXTNiUw7CPBmS5g35E5cea9HLT+jy0k1yag9KqjXPbawWtBzuOroKiY/ptWbkAwe7OTiczGXWhVrWl7nEnMC0885EHh/sqrabHaP3gGeQ3eMqf8s/kaq4/AdIukdWo2oyWgEAENaG3AnMOIEkZLN4dhzABkwB2/RClUcU2kKtRzBVaLAWFxaDceIzB3rS7CxuExAJp4Q0qjC033lzSTwE65bwnRXmWzEmolnsnAijSawa6u5neplyauRcnko7ci5NXIuQA7chNXIQA1ci5NXIuQA7ci5NXIuQA7cnKOfxHko1yl4QZd4SbvSNq2ajBYdzqIDQJg6ut8YKqauxMRPu0v87/ANFo9hgWjsKefSbJ3rtsVKKNQlhsxlXo7iDvot/7rz/8SrsVsapSc11R9MgyIbdOkyS4Dgt7WLQsv0sfaxhAuNxESB908exRygkPjJtmfw5Htqf6j+1yj9LB9i79LvMfJRMRtCoxzXhrBEkS5zt0bg3jxUPF4+pWoVzUcDDcgGhoEkzEZ/ElcgjcjDVB9q363LqHRl1rQBqfqfl/Vcp9qTUB36/BdY6JwGB3EZcQOHaqregil7Oh1obRZOsfDiqHF1HVXWtmN/YrPHS+iwDUwOz5nNR6ttFkD3j4n6+S5dyzVfCKnacNApM7+z1+uKrdoUx7MtGRGbTz+YIKtG4aTLjnqTw5fXHkqnHVi4vI90QB5eQ8lMORhulL/s2H8VSY5wQR8SVJ6JCazeYPiIKY6XiG0+dSf/HPyU3ow4Ah2/6lMk/4jMfdOxbPpRhoHP4rM9JHRRLcsyDnpAcLvi6B3K+wOLjCA9p9Fl9qVb2niYGQyAHCfVL8RqPY3Sv2fczVQSQMo/KIA79/oo7NT2t9Sp+NZaNT8fllHYq+i7XtHklQKZ6MnsqjLzJgXH9xXUdhUiMM6DPXGsfhzzyXL9kuN5yB6x8yuj7NywmYbLqnwy4QvRlv6PMjr7LGk2+TvaMhmCIEQfCO5VW0qhIIcRmWmTAAzif1RIhWZ+zMMblAkdpieZk/AKk25Q61oGca6ySQCpMcj0Z7bNSaNQfmpif7y1HRDDllFxLS258gEQYgD4alZnEUSKTzJJ9qwdwM+i2WxsSX0WFxM5jP8riPRVVvoT2rjJY3IuTVyLk8nHbkXJq5FyAHbkJq5CAGrkXJu5FyAHLkXJu5FyAHLk9hsS4GG+y/vOc0/tIUW5WGAo3NBz1/CHDw6yTb6RlWzY7MxVtMOc0HI5B8+NqiVOkQnKi//GP/AKqVhqP2IiNPwuHgqDEYGXTr2MefFFzaisDK0m3kk1+lHCk3+9VPoxZ/am1jVc1rm02iSeqSTIadZjLNPYjBOk5R2h3qFWVKX2jZII62hnUdihcmylJIrtosy7z9eCrmn+z1/wBI9VbY+llG9VLRFDEfoHmV2GzUtGGwo+1aun9HnF8Nb3mPrOFzDDtPtG7l1TYFcU6Ya0ZkZ9+vd5qu7oTU6Z0Oq4U8O2MzEfPPzKpK74gnNxiANw5cOXxVpiG20GF+ZA0Pr8tyojW++4yd3asXvk1Xob2jWIAY33na+UKBtgijRgnkeZcQPrkOStMHh5JqnnHz+vVUvSfDXtPHWOe/6+aR/Y1bMV0qqAso7uu7luTmwcVEb81E2/UDmUcs7nTzhoEq46O7LpvDZvb+nP5ps8fjOQ91s6dgqk4KnzaT6wOHbyWar4gFokH8wORB4BukCdc54rVt2Y3+EpsD4EHVoz13ZLNbQwHsxIfdJjLs4Ty4Jfif/PYbS1z3M9jpOu8QOQznwUSmzqg78ie/P1U3HnTsPo0eZTNSnl2R4QPXwSYsfPRitkk3GPxHKOZXScMXfwbcmg+2GYBH3eB7YXNNjul0CNTr2yul4QE4WkHH3qxmJ4GcivRlt9jzIa+ywxLesYyyp6cJMqs2oTfJgxboPztJ8yFMp1JuBOYbT+Ex6qs2o7rGPxNB5ZjT4qQeUG0atuHnWcQ0Z8gTHf6rX7NrtdSaWhzRGjomZM6bljNrz/C0uJxDv25LU7Fyotkyc5POVVWtPuT2Pj/CyuRcm7kXJ5OOXIuTdyLkAOXITdyEAN3IuTVyLkAO3IuTVyLkAO3K82QT7MZSJP3bhryzCz1y0mwNme0pAio5mbhk1hGvGJ8UuzQyvZp6WIHsvdjLifmqWvXBOpH+JaFuzHtpR7QExvZ/7KrdsapP86n3UP8A9Fm5ZSGV9Sjr4ps++74eUqsrPaXsAcXTdlEbpWnrbFcXEGu7L8NNgn43Kq2nsZtMtcH1HOkgXFkZtJ0a1vBROJQmZ/ajJzyz+E/7+apXMJp1W/lE5xABM8ySrzaTpaY01HfkR2xn3Kpa/wCxqzuaO/NyImnow+uJHa7zXQ+jNEtIJMu3fPthc4e7+095810TYuItYD945D5qq7oIp6m/2wZosE5QJVPh6HtXAD3Rqp2Pl1Gk1uZcB9eamU8OKNIAe8Rl25Z+Pks3LMvo7B4RD2i+1to4H6+BVDtCbYOcZA8fryV3UYSZO/8AoQFX7TYBT+tdUljVwcv6TGx7B+Zx+Nq0HRnHWieHh3ql6YMF9Lnf4Wwpew8KJbm4TwPBbsx+JHIe6zsL8YP4Wlrm3zWextYOEQcs9OR+atMXgv7HRbc73B2nLtVCcOBOpkHPPf2kpXinyuw2lcZ/so9pa/4fF4+SKplo7c/iJS9o0DM8Y8HXKurYl2kgDVKgsjp6MhsWmxzutOZIkAHfwXWMHgA3B0oddDydCJ3bzzXKuj1W1wMxnwneuqNa52CZESHOPAyJyzXpS69jzIaXcYfTFt0QTp2SfmM1WY1oLyR+XzBz+CvMWPbR7MiA1ucQBboDzMKixh1ygibjzy36FSYKCj2qLqGHjfWd+1anBUgym1o4eeazuNpAU8MI1qv8GjwWlOWXADyVdZNZocuRcmrkXJwgduRcmrkXIAduQmrkIAbuRckXIuQAu5FyRci5AC7lteiAmiP1O81h5W26HmaDd/Wd5pdmhlezbEdTuChPA81NZ7ncoL9eHNFmkaiRnNzcR8tyz3Sl3VYBM37p/C47loDoec5xl8VQ7dw4q2ttY7rE9cNc3JjszfIy7D2KORRExOJxbSXAG4xdA65EZmQ2SBxJULEtLMNUe8WtLQQCRcRJ4ZAHKBJ1WybsprRLjcNdIZO6GACY3SIHljv+IGIlrWgneXNy1yIuO92ZMbp7FyCy0jsnwc+pEmqCd8n4rY7NxMxHdyHzWRw7JqNHEFbHorTDXX1NGHTeXDQAH/bfuVNq4E0nW6VAMo0nP/CBG+SNE2AX5u05eHgU7iCX06R5NyGmmn9VIZRtaBqi1NyOxeEQK1Lj9fXos5tqqDIH3fr0Wg23ixRpl2pOTRxcdO7eexYfE4qc+Jz+MlTy+BsOeTJdLv5lHsqebVYYFuVLvPiFWdK3TUo9j/Nqt9nUC4U7TBg8eXBds9tG6/cZ1DEOcMJRynqtnOPFUtR7PdutdwMg90FXGLpuGEpiR7rdct3YqZmGcJksJM6v/ol+J9S7I3VoqNr0yG5EO4CXSe7gs/WOuQHziVpdpYOo5ub6bf0yT8SqOpQawOiSYOZ9Al1DJ6MdsJ5uEAHPjHiuq7Ocf4aiM2Bz3S4kGNfmuS7FJnLPXmupYQuOFotgyXOEEEa8c16M+vY86Gvsv6tNrGhrBHbJnmeM8VlttSHQ05mZPkMtcyryrW9kwb8oBiTMwO7luWbrPcW1HbwBI4y4tb3alSD0VWKJjCgmetU/0haOuet3DyCzGNfbUwwn8c95bHktHWdme7yCrr2T2a+wuRckXIuThAu5FyRci5AC7kJFyEANyiUi5FyAFyiUi5FyAFytn0RxTBRAc5gdc7IkA6jnKxNyt9lU7mak56ZFKtfAyvZ1mk/qCCNOKg1Ha5+PqfRQmMHsYNsR+ELPHAMucYa4jiB8O1cueEhlayaHE4ym0dZ9Nva9o8zKpK21qF7ftG5Fxk3Ee6QM4gnPIAymxhBEBrGu7InKTBjIc1XY2tY9rr2NdLhf7P2lstIho3uJ075UbeR6Q7tPGuMRNJhMXu/mv5UqWZE/iKxXTWoCxjWiAy4azmSJz3nLM8SdVp34gBxtbUNRwzL3TWcOLjpRp7+PBZDpS4GnLYImARoYjJu4NEgAa6k5lareZIJaZkcJ/NbPDPsWw2O41HgxEZAfW/IfFYymw3A7iI7efguj9CsBME/W9UXITS9nU6NGKVP9ISqzg1pc4gAbzpzKeruDabOAb5BZbbO0jV6o9wf+UbzyXbpKJyCbKfbu0DWdcZAGTRwHE8zE+CosY2IGrnZwOEZDtV0aIcSTk1uZ58B4qtYbqpqOGshvao1y8lXQxPSN81KX6XfuWl2GJs7Dx48gVm+lTYxLRutJHe6fOVe7KxIbZInLlx5hNs9tGavcZ1fFfyKcTk0b43c1VPBI0PmpeKxo9hTzcMhuzUBuKBEtLz/dG/tOaV4h/sMqzgr9oYfq6N8is5i6IDHHMGD5LS4/E5G6RHJY7H4wuBGgzy7jql1LLNy0ZTo4esO1dXwY+woTGrjl2SuTbAPWEak+q6thakUaM7w6DrlB08AvQnt9iGGhe1J6vJx7czIVHcSSwfea06TmC7h+pXm0X5E8C06nOYWdq1ixzXW5iRE77d/YpVsf0KzpDRDa9Bv5DPe7VXbCYEmTGZ4qgxbHVcVT6rnmw5ATlcVfaZGcss9e9V1/8JrNfYuUSkXIuThAuUSkXIuQAuV4k3IQAiUSvUIA8lEr1CAPJWt6L1g2jJYYLndbqkDTddPghCXZo3DZralem2jJdGXArOVekVAT1tQfuu+WaELHiNIbUQa+3mWhzA905SGtaMszqZ8FBxmKqPDXjqZkTcXOgSwgAQBJnMGUIULeCpIj4OhNZlN/WYXEluQY7qki5o97T75cq7/iC0EU2jIaZZR1gIHBCE2rnBiwxFZo9oOGXyXUOjrbGNjl9eSEJ9nQVDqanbeLLqdMA5ECeap2suNrdeKEJfiPWaq0R9pwAKbdNSVSivJNJ2UZtjcUISUO6GK6UuJr0z+T/UVabNBJpwY6vr2L1CdZ7aM1e4zptdk0WCRkBu5Jmg0Bw3/7wvUKe/1jY+ka29SEfW7/AGWArN6r+QKEIq2zsvSZro23rtn8Xquml32dLsd8OtPmhCst2+xHXodrmQe2mZ4aH0WbxVYPbvFr3T3klCFOtjuhAZiC2s2CQAwTrMXE6q7rO6x7T5oQqa/W+wm70ruIlEr1CoJTyUSvUIA8leo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84" name="Picture 12" descr="http://t0.gstatic.com/images?q=tbn:ANd9GcQDpwrGF4Dxd-FTMXDX44Jem-YLl9ZovCxzKg-d1gQf88GYIR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988" y="4206875"/>
            <a:ext cx="3535362" cy="2657475"/>
          </a:xfrm>
          <a:prstGeom prst="rect">
            <a:avLst/>
          </a:prstGeom>
          <a:noFill/>
        </p:spPr>
      </p:pic>
      <p:pic>
        <p:nvPicPr>
          <p:cNvPr id="3086" name="Picture 14" descr="http://t0.gstatic.com/images?q=tbn:ANd9GcQAM7QaJ1sSpZlyeXWaJSEPkFcvNxRfww0N8HKycvfeJLtWMrEp0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963" y="2992438"/>
            <a:ext cx="2138362" cy="2165350"/>
          </a:xfrm>
          <a:prstGeom prst="rect">
            <a:avLst/>
          </a:prstGeom>
          <a:noFill/>
        </p:spPr>
      </p:pic>
      <p:pic>
        <p:nvPicPr>
          <p:cNvPr id="3088" name="Picture 16" descr="http://t0.gstatic.com/images?q=tbn:ANd9GcTevTW72_7D23dOamT4VIwZty8JH_UF32JY6-r_z2XVQBR0nJtBF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1588" y="1920875"/>
            <a:ext cx="2451100" cy="187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785813" y="5357813"/>
            <a:ext cx="4114800" cy="46037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 flipV="1">
            <a:off x="4786313" y="2143125"/>
            <a:ext cx="71437" cy="3228975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4857750" y="4214813"/>
            <a:ext cx="1714500" cy="114300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364" name="WordArt 1"/>
          <p:cNvSpPr>
            <a:spLocks noChangeArrowheads="1" noChangeShapeType="1" noTextEdit="1"/>
          </p:cNvSpPr>
          <p:nvPr/>
        </p:nvSpPr>
        <p:spPr bwMode="auto">
          <a:xfrm>
            <a:off x="1928813" y="4714875"/>
            <a:ext cx="1497012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длина</a:t>
            </a:r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 rot="-2047972">
            <a:off x="5278438" y="4189413"/>
            <a:ext cx="12922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ширина</a:t>
            </a:r>
          </a:p>
        </p:txBody>
      </p:sp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 rot="-5400000">
            <a:off x="3714750" y="3286126"/>
            <a:ext cx="1571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высота</a:t>
            </a:r>
          </a:p>
        </p:txBody>
      </p:sp>
      <p:sp>
        <p:nvSpPr>
          <p:cNvPr id="15367" name="WordArt 2"/>
          <p:cNvSpPr>
            <a:spLocks noChangeArrowheads="1" noChangeShapeType="1" noTextEdit="1"/>
          </p:cNvSpPr>
          <p:nvPr/>
        </p:nvSpPr>
        <p:spPr bwMode="auto">
          <a:xfrm>
            <a:off x="2000250" y="5500688"/>
            <a:ext cx="1500188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 м</a:t>
            </a:r>
          </a:p>
        </p:txBody>
      </p:sp>
      <p:sp>
        <p:nvSpPr>
          <p:cNvPr id="15368" name="WordArt 4"/>
          <p:cNvSpPr>
            <a:spLocks noChangeArrowheads="1" noChangeShapeType="1" noTextEdit="1"/>
          </p:cNvSpPr>
          <p:nvPr/>
        </p:nvSpPr>
        <p:spPr bwMode="auto">
          <a:xfrm rot="-2109622">
            <a:off x="5272088" y="4827588"/>
            <a:ext cx="160337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м 80 см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61950" algn="l"/>
                <a:tab pos="2970213" algn="ctr"/>
              </a:tabLst>
            </a:pPr>
            <a:r>
              <a:rPr lang="ru-RU" sz="2000" b="1">
                <a:cs typeface="Times New Roman" pitchFamily="18" charset="0"/>
              </a:rPr>
              <a:t>		</a:t>
            </a:r>
            <a:endParaRPr lang="ru-RU"/>
          </a:p>
        </p:txBody>
      </p:sp>
      <p:sp>
        <p:nvSpPr>
          <p:cNvPr id="15375" name="WordArt 2"/>
          <p:cNvSpPr>
            <a:spLocks noChangeArrowheads="1" noChangeShapeType="1" noTextEdit="1"/>
          </p:cNvSpPr>
          <p:nvPr/>
        </p:nvSpPr>
        <p:spPr bwMode="auto">
          <a:xfrm rot="-5400000">
            <a:off x="4607719" y="2964657"/>
            <a:ext cx="12144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makarenko.ucoz.ru/_ph/4/154143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815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http://prv3.lori-images.net/klassnaya-komnata-v-shkole-0000878251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500438"/>
            <a:ext cx="4429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://smacks.ru/images/games/b/3136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8297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 группа </a:t>
            </a:r>
            <a:r>
              <a:rPr lang="ru-RU" dirty="0" smtClean="0"/>
              <a:t>- измерить размеры спальных комнат и вычислить количество и стоимость краски потраченной на стены и потолок;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3группа</a:t>
            </a:r>
            <a:r>
              <a:rPr lang="ru-RU" dirty="0" smtClean="0"/>
              <a:t> – вычислить стоимость линолеума в спальне;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 группа </a:t>
            </a:r>
            <a:r>
              <a:rPr lang="ru-RU" dirty="0" smtClean="0"/>
              <a:t>– вычислить стоимость плинтусов в спальне. 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377825"/>
            <a:ext cx="8826500" cy="370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Домашнее задание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практикум  «Квартирный вопрос»</dc:title>
  <dc:creator>Komp</dc:creator>
  <cp:lastModifiedBy>USER</cp:lastModifiedBy>
  <cp:revision>14</cp:revision>
  <dcterms:created xsi:type="dcterms:W3CDTF">2011-12-08T13:12:16Z</dcterms:created>
  <dcterms:modified xsi:type="dcterms:W3CDTF">2012-03-25T14:25:33Z</dcterms:modified>
</cp:coreProperties>
</file>