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67" r:id="rId25"/>
    <p:sldId id="269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7C5D-CB6A-48CD-A8A8-E96A269FF89D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764D-4701-4129-9582-111F5835C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9270A-5BE6-490A-B3B9-76577C6ACDC9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62-35B8-48D6-B989-B1CDD7C2C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7C13-D1F2-4363-A318-42B5527814B1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1415-52AF-4115-9A21-93BCFDA6F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9715-B1B6-4C16-9790-5CE8A9E6C243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C7ED-0A9E-4921-8E0D-677F03306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64CD-8EC1-40A6-8EF2-BA73AD6B3423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8D67-DF54-40B3-BB35-547A22416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1CBF-4DCB-4469-B4FF-96970CDF0867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1BEA-6775-4504-87EE-3A34CB736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C6A2-4FD0-4B3E-A5FC-79C1A7730D36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BF40-8250-4D9C-AF0B-A9E48B3F3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E875-DDE2-4F08-9ACC-B042C2100BB7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60A9-3255-4281-AB2A-B80D36A14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3384-C5F8-4A41-806E-72387238D917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E363-6790-450E-9055-C4CC5E91F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CB5B-8EF4-45F5-8BC6-36BE81485C6E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0270-5DC7-4AF7-B350-280465445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E4AA-5458-45F7-BA22-83AA89843E6F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65E7-328F-487D-9709-EB0E6ECF9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8D1ABB-FEF3-4817-A010-6FA23EAA4508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D6209D-F8CF-44B2-B4D4-356037107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55.radikal.ru/i149/0906/3a/f674de0472ec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lena\Desktop\&#1071;%20&#1079;&#1076;&#1086;&#1088;&#1086;&#1074;&#1100;&#1077;%20&#1073;&#1077;&#1088;&#1077;&#1075;&#1091;\sportivnyi_marsh_muzyk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33-health-life.ru/sp2/5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imgdiscover.ru/images/006dy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s.keldysh.ru/sch1008/img/sport/qimn5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ektrest.ru/photos/164/1439.jpg" TargetMode="Externa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hyperlink" Target="http://www.allforchildren.ru/pictures/sun2/sun10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rm2.static.flickr.com/1240/712633698_6ba916da52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capitannemo.ucoz.ru/pogod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56.radikal.ru/i154/1009/3c/68e2a2c48721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dobrochan.ru/src/jpg/1108/927fa470-6b62-495b-b806-418e2c77bbfd.jpg" TargetMode="External"/><Relationship Id="rId7" Type="http://schemas.openxmlformats.org/officeDocument/2006/relationships/hyperlink" Target="http://post.kards.qip.ru/images/postcard/72/61/9527666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1;%20&#1079;&#1076;&#1086;&#1088;&#1086;&#1074;&#1100;&#1077;%20&#1073;&#1077;&#1088;&#1077;&#1075;&#1091;\&#1095;&#1072;&#1089;&#1090;&#1091;&#1096;&#1082;&#1080;%20&#1084;&#1080;&#1085;&#1091;&#1089;.mp3" TargetMode="External"/><Relationship Id="rId6" Type="http://schemas.openxmlformats.org/officeDocument/2006/relationships/image" Target="../media/image36.jpeg"/><Relationship Id="rId5" Type="http://schemas.openxmlformats.org/officeDocument/2006/relationships/hyperlink" Target="http://www.sunhome.ru/UsersGallery/Cards/157/24110616.jpg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2.grouponcdn.ru/system/offers/7228/33621/awesome_v3_jpg.jpg?130683367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g15.nnm.ru/7/8/4/f/5/3a25e2105ca769b1e49cab644b8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dyz32kerch.klasna.com/uploads/editor/1196/70193/sitepage_24/ibolit(1)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isherbook.ru:8080/sites/default/files/09.04/fish/main/607-305.jpg?1275758074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igrudom.ru/wp-content/uploads/2011/08/11.jpg" TargetMode="Externa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hyperlink" Target="http://www.waterfordschools.org/cms/lib4/CT01001345/Centricity/Domain/167/gewond001ww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jpeg"/><Relationship Id="rId7" Type="http://schemas.openxmlformats.org/officeDocument/2006/relationships/hyperlink" Target="http://www.health-ua.org/img/video/preview/723.jpg" TargetMode="External"/><Relationship Id="rId2" Type="http://schemas.openxmlformats.org/officeDocument/2006/relationships/hyperlink" Target="http://www.klinikasoyuz.ru/wp-content/uploads/travmatologia_ortopedia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hyperlink" Target="http://fs137.www.ex.ua/show/13557743/13557743.jpg?80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healthempire.ru/wp-content/uploads/2011/09/bud_zdorov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02.fsimg.ru/3/tlog_box/1466/146641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www.yeniresim.com/data/media/602/www.yeniresim.com_mikroorganizmala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ovet.ru/slovar/2602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hyperlink" Target="http://s004.radikal.ru/i206/1002/bb/12a3e7695559.gif" TargetMode="Externa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71;%20&#1079;&#1076;&#1086;&#1088;&#1086;&#1074;&#1100;&#1077;%20&#1073;&#1077;&#1088;&#1077;&#1075;&#1091;\&#1088;&#1072;&#1079;&#1073;&#1086;&#1081;&#1085;&#1080;&#1082;&#1080;.mp3" TargetMode="External"/><Relationship Id="rId6" Type="http://schemas.openxmlformats.org/officeDocument/2006/relationships/image" Target="../media/image13.gif"/><Relationship Id="rId5" Type="http://schemas.openxmlformats.org/officeDocument/2006/relationships/hyperlink" Target="http://mariselle.narod.ru/84.gif" TargetMode="External"/><Relationship Id="rId4" Type="http://schemas.openxmlformats.org/officeDocument/2006/relationships/image" Target="../media/image12.gif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0priv-malkil.edusite.ru/images/p3_hpim156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moy-rebenok.ru/_files/photo/photo_8187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n-sp.ru/bitrix/components/bitrix/forum.interface/show_file.php?fid=1996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-fotki.yandex.ru/get/20/andriy214.13/0_d7ae_60b8a037_X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arianna.gornai.ru/regim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928934"/>
            <a:ext cx="3910010" cy="34290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/>
              <a:t>Здоровье</a:t>
            </a:r>
            <a:r>
              <a:rPr lang="ru-RU" sz="3100" b="1" dirty="0" smtClean="0"/>
              <a:t> –это одна из самых главных ценностей человека, источник радости.</a:t>
            </a:r>
            <a:br>
              <a:rPr lang="ru-RU" sz="3100" b="1" dirty="0" smtClean="0"/>
            </a:br>
            <a:r>
              <a:rPr lang="ru-RU" sz="3100" b="1" dirty="0" smtClean="0"/>
              <a:t>Нет здоровья - нет и настроения, нет и счастья.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85750"/>
            <a:ext cx="8458200" cy="15573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здоровье сберегу,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сам себе я помогу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Картинка 23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428875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portivnyi_marsh_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	</a:t>
            </a:r>
            <a:r>
              <a:rPr lang="ru-RU" b="1" dirty="0" smtClean="0"/>
              <a:t>Спорт и физкультура.</a:t>
            </a:r>
            <a:endParaRPr lang="ru-RU" b="1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786563" y="1554163"/>
            <a:ext cx="2205037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 descr="Картинка 15 из 1154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14438"/>
            <a:ext cx="37861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а 20 из 11548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14438"/>
            <a:ext cx="4000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Картинка 83 из 11548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3929063"/>
            <a:ext cx="40719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Картинка 125 из 12048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3929063"/>
            <a:ext cx="40719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Солнце, воздух и вода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Помогают нам всегда.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8643938" y="1554163"/>
            <a:ext cx="347662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Picture 4" descr="Картинка 29 из 1359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39290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ttp://capitannemo.ucoz.ru/pogod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1357313"/>
            <a:ext cx="4286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http://farm2.static.flickr.com/1240/712633698_6ba916da5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25" y="3857625"/>
            <a:ext cx="5143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		Разминка.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786313" y="1554163"/>
            <a:ext cx="4205287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0" name="Picture 2" descr="http://www.animierte-gifs.net/data/media/176/animierte-turnen-bilder-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2786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i037.radikal.ru/1105/f6/3073cb0d46f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857250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s17.rimg.info/aa0d28c693e03775905d26159fdb397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71475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http://i059.radikal.ru/0906/e9/3d9be766b64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929063"/>
            <a:ext cx="2238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http://chugunov.ucoz.ru/sporta-1350-1-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71475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Кто курит табак – тот сам себе враг.</a:t>
            </a:r>
            <a:endParaRPr lang="ru-RU" b="1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7000875" y="1554163"/>
            <a:ext cx="1990725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6" name="Picture 2" descr="http://im6-tub-ru.yandex.net/i?id=138289445-4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14500"/>
            <a:ext cx="3286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Картинка 141 из 631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714500"/>
            <a:ext cx="450056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Как </a:t>
            </a:r>
            <a:r>
              <a:rPr lang="ru-RU" b="1" dirty="0" err="1" smtClean="0"/>
              <a:t>Хрюша</a:t>
            </a:r>
            <a:r>
              <a:rPr lang="ru-RU" b="1" dirty="0" smtClean="0"/>
              <a:t> хотел быть взрослым!</a:t>
            </a:r>
            <a:endParaRPr lang="ru-RU" b="1" dirty="0"/>
          </a:p>
        </p:txBody>
      </p:sp>
      <p:pic>
        <p:nvPicPr>
          <p:cNvPr id="3074" name="Picture 2" descr="Картинка 1 из 1670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571625"/>
            <a:ext cx="3643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а 5 из 631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1071563"/>
            <a:ext cx="4024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Картинка 142 из 631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3" y="4071938"/>
            <a:ext cx="39290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частушки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/>
          <a:srcRect/>
          <a:stretch>
            <a:fillRect/>
          </a:stretch>
        </p:blipFill>
        <p:spPr>
          <a:xfrm>
            <a:off x="285750" y="62865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Курить нельзя потому , что: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8927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пожелтеют зубы;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на лёгкие налипнет никотиновая смола, будешь постоянно кашлять и болеть;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не сможешь заниматься танцами и спортом;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будет плохая память, будешь плохо учиться.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/>
          </a:p>
        </p:txBody>
      </p:sp>
      <p:pic>
        <p:nvPicPr>
          <p:cNvPr id="29698" name="Picture 2" descr="Картинка 372 из 6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500563"/>
            <a:ext cx="5929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858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питаешься так и 	улыбаешься.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66434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14500"/>
            <a:ext cx="4500562" cy="4357688"/>
          </a:xfrm>
        </p:spPr>
      </p:pic>
      <p:sp>
        <p:nvSpPr>
          <p:cNvPr id="5" name="Прямоугольник 4"/>
          <p:cNvSpPr/>
          <p:nvPr/>
        </p:nvSpPr>
        <p:spPr>
          <a:xfrm>
            <a:off x="4786313" y="2000250"/>
            <a:ext cx="4572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Человеку нужно есть,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Чтобы встать и чтобы сесть,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Чтобы прыгать, кувыркаться,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Песни петь, дружить, смеяться.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Чтоб расти и развиваться,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И при этом не болеть,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Нужно правильно питаться 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С самых юных лет уметь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		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3"/>
            <a:ext cx="4348162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Группа незаменимых для организма человека биологических соединений.</a:t>
            </a:r>
          </a:p>
          <a:p>
            <a:pPr>
              <a:lnSpc>
                <a:spcPct val="80000"/>
              </a:lnSpc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Витамины в большой степени обеспечивают нормальное функционирование всех органов человека. </a:t>
            </a:r>
          </a:p>
          <a:p>
            <a:pPr>
              <a:lnSpc>
                <a:spcPct val="80000"/>
              </a:lnSpc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Витамины помогают думать, двигаться, защищаться от токсинов и инфекций.</a:t>
            </a:r>
          </a:p>
          <a:p>
            <a:pPr>
              <a:lnSpc>
                <a:spcPct val="80000"/>
              </a:lnSpc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Витамины содержаться в овощах, фруктах.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07963"/>
            <a:ext cx="8699500" cy="1492250"/>
          </a:xfrm>
        </p:spPr>
      </p:pic>
      <p:pic>
        <p:nvPicPr>
          <p:cNvPr id="4" name="Picture 5" descr="s1_63410_7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3929063"/>
            <a:ext cx="5429250" cy="2722562"/>
          </a:xfrm>
        </p:spPr>
      </p:pic>
      <p:pic>
        <p:nvPicPr>
          <p:cNvPr id="5" name="Picture 6" descr="onion_white_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38"/>
            <a:ext cx="4071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277148022_kak_radikalno_i_bystro_poxudet_s_pomoshhyu_di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214438"/>
            <a:ext cx="36734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07963"/>
            <a:ext cx="8699500" cy="1365250"/>
          </a:xfrm>
        </p:spPr>
      </p:pic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929188" y="1554163"/>
            <a:ext cx="4062412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6" descr="fruit-vegetables_2_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39592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ocuments and Settings\Жека\Мои документы\Мои рисунки\орехи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4071938"/>
            <a:ext cx="4643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0-tub-ru.yandex.net/i?id=411078142-4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1143000"/>
            <a:ext cx="3500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6038"/>
            <a:ext cx="86868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4972050" cy="22145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Лечит маленьких детей,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Лечит птичек и зверей,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Сквозь очки свои глядит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Добрый доктор …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6 из 2713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143125"/>
            <a:ext cx="4214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377825"/>
            <a:ext cx="8699500" cy="1365250"/>
          </a:xfrm>
        </p:spPr>
      </p:pic>
      <p:pic>
        <p:nvPicPr>
          <p:cNvPr id="4" name="Picture 7" descr="капус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3000"/>
            <a:ext cx="371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ocuments and Settings\Жека\Мои документы\Мои рисунки\смор.bm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143000"/>
            <a:ext cx="3857625" cy="2428875"/>
          </a:xfrm>
        </p:spPr>
      </p:pic>
      <p:pic>
        <p:nvPicPr>
          <p:cNvPr id="6" name="Picture 12" descr="помидо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000500"/>
            <a:ext cx="2928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im0-tub-ru.yandex.net/i?id=228317315-56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3929063"/>
            <a:ext cx="3714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4475"/>
            <a:ext cx="8699500" cy="1255713"/>
          </a:xfrm>
        </p:spPr>
      </p:pic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6500813" y="1554163"/>
            <a:ext cx="2490787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2" name="Picture 2" descr="Картинка 3 из 136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000125"/>
            <a:ext cx="4429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Картинка 2 из 136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278606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-128588"/>
            <a:ext cx="8478837" cy="149383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686800" cy="585787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Старайся есть в одно и тоже время.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Есть четыре раза в день.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есть всухомятку.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Никогда не отказываться от супа, ведь в нём много веществ, которые способствуют правильному пищеварению.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Нужно есть не спеша, хорошо прожевывая пищу.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 время еды не читать, не смотреть телевизор, не вести серьезных разговоров, а тем более споров.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 ВЕРШКИ И КОРЕШКИ»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8786813" y="1554163"/>
            <a:ext cx="204787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14625"/>
            <a:ext cx="22145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786313"/>
            <a:ext cx="2571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071563"/>
            <a:ext cx="21336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Pj0400584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714625"/>
            <a:ext cx="20208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Documents and Settings\Жека\Мои документы\Мои рисунки\l_120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4714875"/>
            <a:ext cx="2643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Documents and Settings\Жека\Мои документы\Мои рисунки\еда\св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3571875"/>
            <a:ext cx="24288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Documents and Settings\Жека\Мои документы\Мои рисунки\т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1143000"/>
            <a:ext cx="2357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		</a:t>
            </a:r>
            <a:r>
              <a:rPr lang="ru-RU" b="1" dirty="0" smtClean="0"/>
              <a:t>Окажи помощь</a:t>
            </a:r>
            <a:endParaRPr lang="ru-RU" b="1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2500313" y="1554163"/>
            <a:ext cx="6491287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Picture 2" descr="Картинка 49 из 10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85875"/>
            <a:ext cx="8429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143375" y="1554163"/>
            <a:ext cx="4848225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Картинка 24 из 278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0025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23 из 2780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14313"/>
            <a:ext cx="2928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im3-tub-ru.yandex.net/i?id=261332398-41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2000250"/>
            <a:ext cx="2714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инка 74 из 768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63" y="4143375"/>
            <a:ext cx="45720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5000625" y="1554163"/>
            <a:ext cx="3990975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" name="Picture 2" descr="Картинка 1 из 355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-885825"/>
            <a:ext cx="8686800" cy="885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686800" cy="114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		Чистота -  залог здоровья</a:t>
            </a:r>
          </a:p>
        </p:txBody>
      </p:sp>
      <p:pic>
        <p:nvPicPr>
          <p:cNvPr id="18434" name="Picture 2" descr="Картинка 6 из 141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143000"/>
            <a:ext cx="6215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Королевство микробов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0337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170" name="Picture 2" descr="Картинка 6 из 364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madrimasd.org/blogs/biocienciatecnologia/wp-content/blogs.dir/53/files/199/o_S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071563"/>
            <a:ext cx="4071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homepage.usask.ca/~vim458/virology/studpages2007/Chad_Jan_Amy/eco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000500"/>
            <a:ext cx="4071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Картинка 50 из 3649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4000500"/>
            <a:ext cx="39814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Картинка 77 из 1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28625"/>
            <a:ext cx="42862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79 из 9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2643188"/>
            <a:ext cx="3429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s43.radikal.ru/i101/1002/bc/25f89fb5b5d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28625"/>
            <a:ext cx="4071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://s58.radikal.ru/i160/1002/ef/de027f9f04b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3214688"/>
            <a:ext cx="4000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азбойник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/>
          <a:srcRect/>
          <a:stretch>
            <a:fillRect/>
          </a:stretch>
        </p:blipFill>
        <p:spPr>
          <a:xfrm>
            <a:off x="8572500" y="62865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Нужно мыться непременно</a:t>
            </a:r>
            <a:br>
              <a:rPr lang="ru-RU" dirty="0" smtClean="0"/>
            </a:br>
            <a:r>
              <a:rPr lang="ru-RU" dirty="0" smtClean="0"/>
              <a:t>	Утром, вечером и днём.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7572375" y="1554163"/>
            <a:ext cx="1419225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6" name="Picture 2" descr="Картинка 28 из 141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4429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Картинка 62 из 1414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929063"/>
            <a:ext cx="40719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Советы доктора Айболита.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686800" cy="4525962"/>
          </a:xfrm>
        </p:spPr>
        <p:txBody>
          <a:bodyPr/>
          <a:lstStyle/>
          <a:p>
            <a:pPr marL="514350" indent="-514350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Чтобы быть здоровым, надо соблюдать чистоту.</a:t>
            </a:r>
          </a:p>
          <a:p>
            <a:pPr marL="514350" indent="-514350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От простой воды и мыла у микробов тают силы.</a:t>
            </a:r>
          </a:p>
          <a:p>
            <a:pPr marL="514350" indent="-514350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 в неделю мойся основательно.</a:t>
            </a:r>
          </a:p>
          <a:p>
            <a:pPr marL="514350" indent="-514350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Утром, после сна, мой руки, лицо, шею и уши.</a:t>
            </a:r>
          </a:p>
          <a:p>
            <a:pPr marL="514350" indent="-514350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Мой руки после уборки комнаты, игр, прогулки, Общения с животными, работы во дворе.</a:t>
            </a:r>
          </a:p>
          <a:p>
            <a:pPr marL="514350" indent="-514350">
              <a:buFont typeface="Arial" charset="0"/>
              <a:buChar char="•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Регулярно стриги ногти.</a:t>
            </a:r>
          </a:p>
        </p:txBody>
      </p:sp>
      <p:pic>
        <p:nvPicPr>
          <p:cNvPr id="15362" name="Picture 2" descr="Картинка 3 из 271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143375"/>
            <a:ext cx="2643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В здоровом теле здоровый дух.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8143875" y="1554163"/>
            <a:ext cx="847725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2" name="Picture 2" descr="Картинка 41 из 251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428750"/>
            <a:ext cx="5786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	</a:t>
            </a:r>
            <a:r>
              <a:rPr lang="ru-RU" b="1" dirty="0" smtClean="0"/>
              <a:t>Режим дня школьника.</a:t>
            </a:r>
            <a:endParaRPr lang="ru-RU" b="1" dirty="0"/>
          </a:p>
        </p:txBody>
      </p:sp>
      <p:pic>
        <p:nvPicPr>
          <p:cNvPr id="4" name="Picture 6" descr="Картинка 6 из 949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214438"/>
            <a:ext cx="5357812" cy="5429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538</TotalTime>
  <Words>207</Words>
  <Application>Microsoft Office PowerPoint</Application>
  <PresentationFormat>On-screen Show (4:3)</PresentationFormat>
  <Paragraphs>31</Paragraphs>
  <Slides>26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2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sergey.suharev</cp:lastModifiedBy>
  <cp:revision>59</cp:revision>
  <dcterms:created xsi:type="dcterms:W3CDTF">2011-11-12T15:22:26Z</dcterms:created>
  <dcterms:modified xsi:type="dcterms:W3CDTF">2012-03-12T18:23:25Z</dcterms:modified>
</cp:coreProperties>
</file>