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47" autoAdjust="0"/>
  </p:normalViewPr>
  <p:slideViewPr>
    <p:cSldViewPr>
      <p:cViewPr varScale="1">
        <p:scale>
          <a:sx n="61" d="100"/>
          <a:sy n="61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B66A-DFAF-4C3A-AF76-122726CB435E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BC770-0961-49DB-8B15-FB6798AF6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D8CE8-10D5-4E8D-8649-ED3FE1475504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4216-8B31-4669-B4A4-6F1E840D4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964ED-0D0E-44D7-9A30-77EA78C23E04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0D2D-1D73-4948-AE9D-F9A684124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1037B-0B6D-4BFC-B058-914BBF279F48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4BAB-BC50-4CF3-BA30-F8AB889D0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A05D-7794-4B4F-ABE0-0C903A1E7AB4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28B3-4308-40C6-93FE-736A3609D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72040-43AD-464B-8D8D-EF14E9BDBF30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B785-E5E5-4A01-91DB-AA959AC46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2AE48-451C-4ED0-960B-CC645A5603F2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54E86-557B-4331-B49F-B26C8C852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05D8-F317-43F2-A03B-04B8ACE6E036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2241-2A3E-4DA6-B01B-06A3DB3C7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DDCA0-1B13-4E77-A7BD-F2BF03FCB8C5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39A69-4C77-4FEC-9A35-678CE80CF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EBE3-DF9B-4C39-AAE7-DE0DFBD89726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2785-16A3-4730-B134-C348C19AE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4995-4F12-425D-9B9E-9F0BFAA0E4F5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B10D-C451-49B3-8454-4F2D903E7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794F02-D57A-44CF-8EAE-FB0E36E3AEE7}" type="datetimeFigureOut">
              <a:rPr lang="ru-RU"/>
              <a:pPr>
                <a:defRPr/>
              </a:pPr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35BAB9-855B-4C20-8378-C3A157F9A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>Спирт </a:t>
            </a:r>
            <a:br>
              <a:rPr lang="ru-RU" sz="6000" dirty="0" smtClean="0"/>
            </a:br>
            <a:r>
              <a:rPr lang="ru-RU" sz="6000" dirty="0" smtClean="0"/>
              <a:t>добро или зло</a:t>
            </a:r>
            <a:endParaRPr lang="ru-RU" sz="6000" dirty="0"/>
          </a:p>
        </p:txBody>
      </p:sp>
      <p:sp>
        <p:nvSpPr>
          <p:cNvPr id="13314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4071938"/>
            <a:ext cx="6772275" cy="1928812"/>
          </a:xfrm>
        </p:spPr>
        <p:txBody>
          <a:bodyPr/>
          <a:lstStyle/>
          <a:p>
            <a:pPr algn="r" eaLnBrk="1" hangingPunct="1"/>
            <a:r>
              <a:rPr lang="ru-RU" b="1" smtClean="0"/>
              <a:t>Авторы: учащиеся</a:t>
            </a:r>
          </a:p>
          <a:p>
            <a:pPr algn="r" eaLnBrk="1" hangingPunct="1"/>
            <a:r>
              <a:rPr lang="ru-RU" b="1" smtClean="0"/>
              <a:t> 10 класса,</a:t>
            </a:r>
          </a:p>
          <a:p>
            <a:pPr algn="r" eaLnBrk="1" hangingPunct="1"/>
            <a:r>
              <a:rPr lang="ru-RU" b="1" smtClean="0"/>
              <a:t>группа «медики»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9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Вывод</a:t>
            </a:r>
            <a:endParaRPr lang="ru-RU" sz="5400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736600"/>
            <a:ext cx="8229600" cy="4708525"/>
          </a:xfrm>
        </p:spPr>
        <p:txBody>
          <a:bodyPr/>
          <a:lstStyle/>
          <a:p>
            <a:pPr eaLnBrk="1" hangingPunct="1"/>
            <a:r>
              <a:rPr lang="ru-RU" sz="2000" smtClean="0"/>
              <a:t>1. «У людей всегда есть выбор, именно он то и определяет судьбу, а может статься человеческий выбор определит и саму Вселенную».</a:t>
            </a:r>
          </a:p>
          <a:p>
            <a:pPr algn="r" eaLnBrk="1" hangingPunct="1"/>
            <a:r>
              <a:rPr lang="ru-RU" sz="1400" smtClean="0"/>
              <a:t>Бернард Шоу.</a:t>
            </a:r>
          </a:p>
          <a:p>
            <a:pPr eaLnBrk="1" hangingPunct="1"/>
            <a:r>
              <a:rPr lang="ru-RU" sz="2000" smtClean="0"/>
              <a:t>2. «Жизнь прекрасна, если творишь её сам».</a:t>
            </a:r>
          </a:p>
          <a:p>
            <a:pPr algn="r" eaLnBrk="1" hangingPunct="1"/>
            <a:r>
              <a:rPr lang="ru-RU" sz="1400" smtClean="0"/>
              <a:t>Софи Марсо.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smtClean="0">
                <a:latin typeface="Arial" charset="0"/>
              </a:rPr>
              <a:t>В ходе исследования мы сделали вывод, что нельзя однозначно ответить на вопрос, спирт это добро или зло. Если бы спирты применялись только по назначению, то вреда они бы не приносили.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/>
              <a:t>А ты сделал свой выбор?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200" b="1" smtClean="0"/>
          </a:p>
        </p:txBody>
      </p:sp>
      <p:pic>
        <p:nvPicPr>
          <p:cNvPr id="22531" name="Рисунок 5" descr="images (10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700588"/>
            <a:ext cx="19145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6" descr="images (9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681538"/>
            <a:ext cx="213518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Спирты</a:t>
            </a:r>
            <a:br>
              <a:rPr lang="ru-RU" sz="5400" dirty="0" smtClean="0"/>
            </a:br>
            <a:r>
              <a:rPr lang="ru-RU" sz="5400" dirty="0" smtClean="0"/>
              <a:t>вред или благо?</a:t>
            </a:r>
            <a:endParaRPr lang="ru-RU" sz="5400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951287"/>
          </a:xfrm>
        </p:spPr>
        <p:txBody>
          <a:bodyPr/>
          <a:lstStyle/>
          <a:p>
            <a:pPr algn="ctr" eaLnBrk="1" hangingPunct="1"/>
            <a:r>
              <a:rPr lang="ru-RU" sz="5400" smtClean="0"/>
              <a:t>Если спирты наносят огромный вред обществу, то может можно обойтись без них.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>Цель исследования</a:t>
            </a:r>
            <a:endParaRPr lang="ru-RU" sz="6000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5400" smtClean="0"/>
              <a:t>1. Выяснить какой вред спирт наносит живым организмам.</a:t>
            </a:r>
          </a:p>
          <a:p>
            <a:pPr eaLnBrk="1" hangingPunct="1"/>
            <a:r>
              <a:rPr lang="ru-RU" sz="5400" smtClean="0"/>
              <a:t>2. Выяснить какую пользу приносят спирты.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Ход исследования</a:t>
            </a:r>
            <a:endParaRPr lang="ru-RU" sz="5400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400" smtClean="0"/>
              <a:t>1. Обсуждение проблемы.</a:t>
            </a:r>
          </a:p>
          <a:p>
            <a:pPr eaLnBrk="1" hangingPunct="1"/>
            <a:r>
              <a:rPr lang="ru-RU" sz="4400" smtClean="0"/>
              <a:t>2. Поиск информации.</a:t>
            </a:r>
          </a:p>
          <a:p>
            <a:pPr eaLnBrk="1" hangingPunct="1"/>
            <a:r>
              <a:rPr lang="ru-RU" sz="4400" smtClean="0"/>
              <a:t>3. Промежуточные консультации с учителем.</a:t>
            </a:r>
          </a:p>
          <a:p>
            <a:pPr eaLnBrk="1" hangingPunct="1"/>
            <a:r>
              <a:rPr lang="ru-RU" sz="4400" smtClean="0"/>
              <a:t>4. Оформление результата в виде презентации.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UserXP\Рабочий стол\Волохина Светлана Александровна\unit_support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1500188"/>
            <a:ext cx="16430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5"/>
          <p:cNvSpPr>
            <a:spLocks noChangeArrowheads="1"/>
          </p:cNvSpPr>
          <p:nvPr/>
        </p:nvSpPr>
        <p:spPr bwMode="auto">
          <a:xfrm>
            <a:off x="500063" y="928688"/>
            <a:ext cx="2928937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«Вино сообщает каждому, кто пьет его, четыре качества. Вначале человек становится похожим на павлина — он пыжится, его движения плавны и величавы. Затем он приобретает характер обезьяны и начинает со всеми шутить и заигрывать. Потом он уподобляется льву и становится самонадеянным, гордым, уверенным в своей силе. Но в заключение он превращается в свинью и, подобно ей, валяется в грязи.»</a:t>
            </a:r>
          </a:p>
          <a:p>
            <a:endParaRPr lang="ru-RU">
              <a:latin typeface="Times New Roman" pitchFamily="18" charset="0"/>
            </a:endParaRPr>
          </a:p>
        </p:txBody>
      </p:sp>
      <p:sp>
        <p:nvSpPr>
          <p:cNvPr id="17411" name="Прямоугольник 6"/>
          <p:cNvSpPr>
            <a:spLocks noChangeArrowheads="1"/>
          </p:cNvSpPr>
          <p:nvPr/>
        </p:nvSpPr>
        <p:spPr bwMode="auto">
          <a:xfrm>
            <a:off x="1643063" y="5857875"/>
            <a:ext cx="2071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latin typeface="Times New Roman" pitchFamily="18" charset="0"/>
              </a:rPr>
              <a:t>АБУ-ль-Фарадж Аль-Исфахани - (1226-1286) - сирийский писатель, ученый</a:t>
            </a:r>
            <a:endParaRPr lang="ru-RU" sz="1200">
              <a:latin typeface="Times New Roman" pitchFamily="18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6000750" y="1000125"/>
            <a:ext cx="2571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Спирты являются незаменимыми участниками биохимических процессов, происходящих в живом организме.</a:t>
            </a:r>
          </a:p>
        </p:txBody>
      </p:sp>
      <p:pic>
        <p:nvPicPr>
          <p:cNvPr id="17413" name="Picture 3" descr="C:\Documents and Settings\UserXP\Рабочий стол\Волохина Светлана Александровна\unit_support\200826091351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429000"/>
            <a:ext cx="307181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1857375" y="214313"/>
            <a:ext cx="5357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</a:rPr>
              <a:t>Спирт вред или польза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1857375" y="357188"/>
            <a:ext cx="571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</a:rPr>
              <a:t>Спирт вред или польза</a:t>
            </a:r>
          </a:p>
        </p:txBody>
      </p:sp>
      <p:pic>
        <p:nvPicPr>
          <p:cNvPr id="18434" name="Picture 2" descr="C:\Documents and Settings\UserXP\Рабочий стол\Волохина Светлана Александровна\unit_support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1500188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357188" y="1571625"/>
            <a:ext cx="3143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Алкоголизм –</a:t>
            </a:r>
            <a:endParaRPr lang="en-US" sz="2800" b="1">
              <a:latin typeface="Book Antiqua" pitchFamily="18" charset="0"/>
            </a:endParaRPr>
          </a:p>
          <a:p>
            <a:pPr algn="ctr"/>
            <a:r>
              <a:rPr lang="ru-RU" sz="2800" b="1">
                <a:latin typeface="Times New Roman" pitchFamily="18" charset="0"/>
              </a:rPr>
              <a:t> «чума </a:t>
            </a:r>
            <a:r>
              <a:rPr lang="en-US" sz="2800" b="1">
                <a:latin typeface="Book Antiqua" pitchFamily="18" charset="0"/>
              </a:rPr>
              <a:t> XX</a:t>
            </a:r>
            <a:r>
              <a:rPr lang="ru-RU" sz="2800" b="1">
                <a:latin typeface="Times New Roman" pitchFamily="18" charset="0"/>
              </a:rPr>
              <a:t> века»</a:t>
            </a:r>
          </a:p>
        </p:txBody>
      </p:sp>
      <p:pic>
        <p:nvPicPr>
          <p:cNvPr id="18436" name="Picture 2" descr="C:\Documents and Settings\UserXP\Рабочий стол\Волохина Светлана Александровна\unit_support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857500"/>
            <a:ext cx="31432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5429250" y="3071813"/>
            <a:ext cx="3429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В медицинской практике спирт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находит самое широкое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применение в качестве дезинфицирующего, антисептического средства</a:t>
            </a:r>
          </a:p>
        </p:txBody>
      </p:sp>
      <p:pic>
        <p:nvPicPr>
          <p:cNvPr id="18438" name="Picture 4" descr="C:\Documents and Settings\UserXP\Рабочий стол\Волохина Светлана Александровна\unit_support\images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1214438"/>
            <a:ext cx="235743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1714500" y="285750"/>
            <a:ext cx="571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</a:rPr>
              <a:t>Спирт вред или польза</a:t>
            </a:r>
          </a:p>
        </p:txBody>
      </p:sp>
      <p:pic>
        <p:nvPicPr>
          <p:cNvPr id="19458" name="Picture 2" descr="C:\Documents and Settings\UserXP\Рабочий стол\Волохина Светлана Александровна\unit_support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1500188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57188" y="1143000"/>
            <a:ext cx="3390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Алкоголь нарушает работу печени, головного мозга, ухудшает память</a:t>
            </a:r>
          </a:p>
        </p:txBody>
      </p:sp>
      <p:pic>
        <p:nvPicPr>
          <p:cNvPr id="19460" name="Picture 2" descr="C:\Documents and Settings\UserXP\Рабочий стол\Волохина Светлана Александровна\unit_support\drinking_alcohol_1366916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428875"/>
            <a:ext cx="32146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357188" y="4929188"/>
            <a:ext cx="3214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Содержание алкоголя в крови 0,35-0,45 % и более ведёт к потере сознания. В 50 % летальный исход.</a:t>
            </a: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5715000" y="1071563"/>
            <a:ext cx="3071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«Болезни ни красноречием, а лекарствами лечат»</a:t>
            </a:r>
          </a:p>
        </p:txBody>
      </p:sp>
      <p:pic>
        <p:nvPicPr>
          <p:cNvPr id="19463" name="Picture 3" descr="C:\Documents and Settings\UserXP\Рабочий стол\Волохина Светлана Александровна\unit_support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2500313"/>
            <a:ext cx="16430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4" descr="C:\Documents and Settings\UserXP\Рабочий стол\Волохина Светлана Александровна\unit_support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0" y="2928938"/>
            <a:ext cx="17859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6000750" y="4857750"/>
            <a:ext cx="2714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На основе спирта производятся многие лекарства, настойки, экстракты.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1857375" y="357188"/>
            <a:ext cx="578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</a:rPr>
              <a:t>Спирт вред или польза</a:t>
            </a:r>
          </a:p>
        </p:txBody>
      </p:sp>
      <p:pic>
        <p:nvPicPr>
          <p:cNvPr id="20482" name="Picture 2" descr="C:\Documents and Settings\UserXP\Рабочий стол\Волохина Светлана Александровна\unit_support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1500188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357188" y="1214438"/>
            <a:ext cx="314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«Дно жизни часто является лишь продолжением рюмки»</a:t>
            </a:r>
          </a:p>
        </p:txBody>
      </p:sp>
      <p:pic>
        <p:nvPicPr>
          <p:cNvPr id="20484" name="Picture 2" descr="C:\Documents and Settings\UserXP\Рабочий стол\Волохина Светлана Александровна\unit_support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214563"/>
            <a:ext cx="2143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285750" y="4143375"/>
            <a:ext cx="31432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По статистике за последние годы в России смертность от алкоголизма увеличилась в 3 раза.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В Сибири алкогольная смертность составляет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 22 % от общего уровня.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5929313" y="1285875"/>
            <a:ext cx="271462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К классу спиртов относятся витамин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 А – необходимый для обмена веществ, витамин В-8, участвующий в липидном обмене, витамин Д – регулирует обмен кальция и фосфора в организме.</a:t>
            </a:r>
          </a:p>
        </p:txBody>
      </p:sp>
      <p:pic>
        <p:nvPicPr>
          <p:cNvPr id="20487" name="Picture 3" descr="C:\Documents and Settings\UserXP\Рабочий стол\Волохина Светлана Александровна\unit_support\images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4786313"/>
            <a:ext cx="26431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1500188" y="357188"/>
            <a:ext cx="628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</a:rPr>
              <a:t>Спирт вред или польза</a:t>
            </a:r>
          </a:p>
        </p:txBody>
      </p:sp>
      <p:pic>
        <p:nvPicPr>
          <p:cNvPr id="21506" name="Picture 2" descr="C:\Documents and Settings\UserXP\Рабочий стол\Волохина Светлана Александровна\unit_support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1500188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57188" y="1285875"/>
            <a:ext cx="30511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Алкоголизм и пьянство – это большое социальное бедствие. Главная причина роста алкоголизма незнание масштабов и темпов нарастания вредных социальных последствий.</a:t>
            </a:r>
          </a:p>
          <a:p>
            <a:pPr algn="ctr"/>
            <a:endParaRPr lang="ru-RU" sz="2000" b="1">
              <a:latin typeface="Times New Roman" pitchFamily="18" charset="0"/>
            </a:endParaRPr>
          </a:p>
          <a:p>
            <a:pPr algn="r"/>
            <a:r>
              <a:rPr lang="ru-RU" sz="1200">
                <a:latin typeface="Times New Roman" pitchFamily="18" charset="0"/>
              </a:rPr>
              <a:t>                       Н. Загоруйко – профессор Сибирского отделения АН.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857875" y="1357313"/>
            <a:ext cx="27860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Многоатомные спирты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(сорбит, ксилит) используются в качестве заменителей сахара  питании людей больных диабетом.</a:t>
            </a:r>
          </a:p>
        </p:txBody>
      </p:sp>
      <p:pic>
        <p:nvPicPr>
          <p:cNvPr id="21509" name="Picture 2" descr="C:\Documents and Settings\UserXP\Рабочий стол\Волохина Светлана Александровна\unit_support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4214813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3" descr="C:\Documents and Settings\UserXP\Рабочий стол\Волохина Светлана Александровна\unit_support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4857750"/>
            <a:ext cx="25003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357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Спирт  добро или зло</dc:title>
  <dc:creator>UserXP</dc:creator>
  <cp:lastModifiedBy>user</cp:lastModifiedBy>
  <cp:revision>15</cp:revision>
  <dcterms:created xsi:type="dcterms:W3CDTF">2011-11-13T11:56:14Z</dcterms:created>
  <dcterms:modified xsi:type="dcterms:W3CDTF">2011-11-17T08:41:41Z</dcterms:modified>
</cp:coreProperties>
</file>