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FF00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86400" autoAdjust="0"/>
  </p:normalViewPr>
  <p:slideViewPr>
    <p:cSldViewPr>
      <p:cViewPr varScale="1">
        <p:scale>
          <a:sx n="135" d="100"/>
          <a:sy n="135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44D6-E87E-4618-A388-5DA55D4D25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50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C6443-8C64-443B-BC5F-EB689279AA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46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7D70-6178-4FB1-ACF6-C4C79D60EA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14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BB35A-BFB1-4DE2-9D32-F4823B18FE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75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F1E01-07A1-496B-9184-518CA895C3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97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A6B9-C34F-459C-A9A8-1BF0956D0F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71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73C2-DF98-41F3-BA27-8EC6A1F925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62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7443-468C-431C-9210-FA2A0B4954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36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AC2B4-F3AB-4D6B-AD06-E7BCB17769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84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8FB2-E30F-4209-B4CD-B8696AB195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51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60D0-5095-4AD5-9D0D-D0F8786733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60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A87E6E-71F6-4D6D-AA27-AB5B34BBDF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98" y="0"/>
            <a:ext cx="9144000" cy="6838660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1187624" y="620689"/>
            <a:ext cx="7270576" cy="2160239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Игра «Знайка на острове Информатики»</a:t>
            </a:r>
            <a:endParaRPr lang="ru-RU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2123728" y="5157192"/>
            <a:ext cx="5472608" cy="1224136"/>
          </a:xfrm>
        </p:spPr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Презентацию подготовила учитель информатики и ИКТ Кочетова Е.Н. </a:t>
            </a:r>
          </a:p>
          <a:p>
            <a:r>
              <a:rPr lang="ru-RU" sz="24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ГБОУ СОШ № 511 г. Москва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62068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6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5212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Анаграмма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Наука, рожденная компьютером ─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 + НОТА + ИГРА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Электронный чертежник ─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 + ФОРА + СИ + ТОРГ + ЕЛЬ    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869160"/>
            <a:ext cx="3174256" cy="188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564905"/>
            <a:ext cx="3312368" cy="133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34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51" r="31574"/>
          <a:stretch/>
        </p:blipFill>
        <p:spPr>
          <a:xfrm>
            <a:off x="269421" y="332656"/>
            <a:ext cx="1355272" cy="136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346"/>
            <a:ext cx="7772400" cy="93610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Задачка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1) У Даши 100 сестер. Младшей вчера исполнилось 1000 лет, а старшей скоро станет 1111 лет. Она учится в 1001 классе. Может ли быть такое?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Ответ: </a:t>
            </a:r>
            <a:r>
              <a:rPr lang="ru-RU" dirty="0" smtClean="0">
                <a:solidFill>
                  <a:srgbClr val="FF0000"/>
                </a:solidFill>
              </a:rPr>
              <a:t>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2) В 1 классе 35 учеников. Из них 25 любят математику, 20 ─ русский язык. Сколько первоклассников не любит математику?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Ответ: </a:t>
            </a:r>
            <a:r>
              <a:rPr lang="ru-RU" dirty="0" smtClean="0">
                <a:solidFill>
                  <a:srgbClr val="FF0000"/>
                </a:solidFill>
              </a:rPr>
              <a:t>10 учеников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564904"/>
            <a:ext cx="1944216" cy="18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2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3" r="25670" b="10570"/>
          <a:stretch/>
        </p:blipFill>
        <p:spPr>
          <a:xfrm>
            <a:off x="1547664" y="1136329"/>
            <a:ext cx="5771483" cy="39117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96095"/>
            <a:ext cx="1510730" cy="1656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22413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Масок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085184"/>
            <a:ext cx="3096344" cy="1611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1095"/>
            <a:ext cx="2020229" cy="256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7411" y="4464109"/>
            <a:ext cx="1851669" cy="239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986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08012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Лабиринт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68" b="28704"/>
          <a:stretch/>
        </p:blipFill>
        <p:spPr>
          <a:xfrm>
            <a:off x="899592" y="1124744"/>
            <a:ext cx="7637471" cy="49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473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92280" y="1340768"/>
            <a:ext cx="2051720" cy="25239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Художников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1368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Нарисовать в графическом редакторе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компьютер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780928"/>
            <a:ext cx="5715000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220" y="1700808"/>
            <a:ext cx="2691328" cy="25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31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29614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64288" y="4090916"/>
            <a:ext cx="1590028" cy="2622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068" y="925190"/>
            <a:ext cx="3331011" cy="2503810"/>
          </a:xfrm>
          <a:prstGeom prst="rect">
            <a:avLst/>
          </a:prstGeom>
        </p:spPr>
      </p:pic>
      <p:pic>
        <p:nvPicPr>
          <p:cNvPr id="14338" name="Picture 2" descr="C:\Users\KochetovaE\AppData\Local\Microsoft\Windows\Temporary Internet Files\Content.IE5\M8XGOLE4\MC90044039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16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" y="1"/>
            <a:ext cx="9144444" cy="6838992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Карта острова Информатики</a:t>
            </a:r>
            <a:endParaRPr lang="ru-RU" sz="36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077072"/>
            <a:ext cx="4274070" cy="2622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836712"/>
            <a:ext cx="1824463" cy="1444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Начало путешествия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52873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2240" y="4077072"/>
            <a:ext cx="1590028" cy="2622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30335"/>
            <a:ext cx="2296380" cy="28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52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Ребус</a:t>
            </a: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6800" y="980728"/>
            <a:ext cx="7086600" cy="27530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7210425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Загадка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38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По клавишам прыг да скок </a:t>
            </a:r>
            <a:r>
              <a:rPr lang="ru-RU" dirty="0">
                <a:cs typeface="Times New Roman" pitchFamily="18" charset="0"/>
              </a:rPr>
              <a:t>–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	Береги ноготок!</a:t>
            </a:r>
          </a:p>
          <a:p>
            <a:pPr>
              <a:buFontTx/>
              <a:buNone/>
            </a:pPr>
            <a:r>
              <a:rPr lang="ru-RU" dirty="0"/>
              <a:t>	Вот где пальцам физкультура,</a:t>
            </a:r>
          </a:p>
          <a:p>
            <a:pPr>
              <a:buFontTx/>
              <a:buNone/>
            </a:pPr>
            <a:r>
              <a:rPr lang="ru-RU" dirty="0"/>
              <a:t>	Это вот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dirty="0"/>
              <a:t> …</a:t>
            </a:r>
          </a:p>
          <a:p>
            <a:pPr>
              <a:buFontTx/>
              <a:buNone/>
            </a:pPr>
            <a:r>
              <a:rPr lang="ru-RU" dirty="0"/>
              <a:t>		Яркой радугой он дышит,</a:t>
            </a:r>
          </a:p>
          <a:p>
            <a:pPr>
              <a:buFontTx/>
              <a:buNone/>
            </a:pPr>
            <a:r>
              <a:rPr lang="ru-RU" dirty="0"/>
              <a:t>		И на нём компьютер пишет.</a:t>
            </a:r>
          </a:p>
          <a:p>
            <a:pPr>
              <a:buFontTx/>
              <a:buNone/>
            </a:pPr>
            <a:r>
              <a:rPr lang="ru-RU" dirty="0"/>
              <a:t>		Наверху машины всей</a:t>
            </a:r>
          </a:p>
          <a:p>
            <a:pPr>
              <a:buFontTx/>
              <a:buNone/>
            </a:pPr>
            <a:r>
              <a:rPr lang="ru-RU" dirty="0"/>
              <a:t>		Размещается …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8194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9222" name="Picture 6" descr="473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376488" cy="237648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588" b="-7588"/>
          <a:stretch/>
        </p:blipFill>
        <p:spPr>
          <a:xfrm>
            <a:off x="-180528" y="4114800"/>
            <a:ext cx="2016224" cy="2698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37" y="116632"/>
            <a:ext cx="7772400" cy="8382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Загадка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Он в себя бумагу тащит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И сейчас же буквы, точки,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Запятые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dirty="0"/>
              <a:t> строчка к строчке.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Напечатает картинку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Ловкий мастер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Струйный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	Под дисплеем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dirty="0"/>
              <a:t> главный блок: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	Там лежит электроток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		К самым важным микросхемам.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      Этот блок зовут …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669" y="1772816"/>
            <a:ext cx="2514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862164"/>
            <a:ext cx="1596415" cy="279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969" y="385787"/>
            <a:ext cx="1594286" cy="1387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5489052"/>
            <a:ext cx="2232248" cy="1257301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Шахматы</a:t>
            </a:r>
          </a:p>
        </p:txBody>
      </p:sp>
      <p:pic>
        <p:nvPicPr>
          <p:cNvPr id="11275" name="Picture 11" descr="C:\Documents and Settings\User\Рабочий стол\Рисунок3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1"/>
          <a:stretch/>
        </p:blipFill>
        <p:spPr bwMode="auto">
          <a:xfrm>
            <a:off x="751114" y="864502"/>
            <a:ext cx="7911874" cy="47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515" y="5226478"/>
            <a:ext cx="2153815" cy="1615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36296" y="5301208"/>
            <a:ext cx="1772479" cy="1445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4677" b="927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39952" y="864501"/>
            <a:ext cx="1408424" cy="1022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</a:p>
        </p:txBody>
      </p:sp>
      <p:pic>
        <p:nvPicPr>
          <p:cNvPr id="13317" name="Picture 5" descr="C:\Documents and Settings\User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18238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45" name="Picture 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1780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4813" y="3810000"/>
            <a:ext cx="3557587" cy="2605088"/>
            <a:chOff x="255" y="2046"/>
            <a:chExt cx="2889" cy="1995"/>
          </a:xfrm>
        </p:grpSpPr>
        <p:graphicFrame>
          <p:nvGraphicFramePr>
            <p:cNvPr id="13320" name="Object 13"/>
            <p:cNvGraphicFramePr>
              <a:graphicFrameLocks noChangeAspect="1"/>
            </p:cNvGraphicFramePr>
            <p:nvPr/>
          </p:nvGraphicFramePr>
          <p:xfrm>
            <a:off x="255" y="2248"/>
            <a:ext cx="1650" cy="1793"/>
          </p:xfrm>
          <a:graphic>
            <a:graphicData uri="http://schemas.openxmlformats.org/presentationml/2006/ole">
              <p:oleObj spid="_x0000_s13338" name="Image" r:id="rId5" imgW="3365079" imgH="3657143" progId="Photoshop.Image.10">
                <p:embed/>
              </p:oleObj>
            </a:graphicData>
          </a:graphic>
        </p:graphicFrame>
        <p:sp>
          <p:nvSpPr>
            <p:cNvPr id="13321" name="Freeform 14"/>
            <p:cNvSpPr>
              <a:spLocks/>
            </p:cNvSpPr>
            <p:nvPr/>
          </p:nvSpPr>
          <p:spPr bwMode="auto">
            <a:xfrm>
              <a:off x="1528" y="2046"/>
              <a:ext cx="1616" cy="810"/>
            </a:xfrm>
            <a:custGeom>
              <a:avLst/>
              <a:gdLst>
                <a:gd name="T0" fmla="*/ 1616 w 1616"/>
                <a:gd name="T1" fmla="*/ 0 h 810"/>
                <a:gd name="T2" fmla="*/ 1320 w 1616"/>
                <a:gd name="T3" fmla="*/ 74 h 810"/>
                <a:gd name="T4" fmla="*/ 708 w 1616"/>
                <a:gd name="T5" fmla="*/ 122 h 810"/>
                <a:gd name="T6" fmla="*/ 444 w 1616"/>
                <a:gd name="T7" fmla="*/ 346 h 810"/>
                <a:gd name="T8" fmla="*/ 0 w 1616"/>
                <a:gd name="T9" fmla="*/ 81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6"/>
                <a:gd name="T16" fmla="*/ 0 h 810"/>
                <a:gd name="T17" fmla="*/ 1616 w 1616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6" h="810">
                  <a:moveTo>
                    <a:pt x="1616" y="0"/>
                  </a:moveTo>
                  <a:cubicBezTo>
                    <a:pt x="1567" y="12"/>
                    <a:pt x="1471" y="54"/>
                    <a:pt x="1320" y="74"/>
                  </a:cubicBezTo>
                  <a:cubicBezTo>
                    <a:pt x="1169" y="94"/>
                    <a:pt x="854" y="77"/>
                    <a:pt x="708" y="122"/>
                  </a:cubicBezTo>
                  <a:cubicBezTo>
                    <a:pt x="562" y="167"/>
                    <a:pt x="562" y="231"/>
                    <a:pt x="444" y="346"/>
                  </a:cubicBezTo>
                  <a:cubicBezTo>
                    <a:pt x="326" y="461"/>
                    <a:pt x="92" y="713"/>
                    <a:pt x="0" y="81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646" name="Picture 2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3352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r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1902">
            <a:off x="4038600" y="5638800"/>
            <a:ext cx="1331913" cy="10239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16632"/>
            <a:ext cx="1425354" cy="1487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55" y="3116275"/>
            <a:ext cx="1172317" cy="851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931" y="4797152"/>
            <a:ext cx="1680692" cy="1768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Анаграмма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Устройство вывода информации ─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 + ОН + РОТ </a:t>
            </a:r>
          </a:p>
          <a:p>
            <a:pPr marL="0" indent="0">
              <a:buNone/>
            </a:pPr>
            <a:r>
              <a:rPr lang="ru-RU" dirty="0" smtClean="0"/>
              <a:t>    Семья букв ─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ТИФ + ЛАВА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Манипулятор ─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КАМЫШ</a:t>
            </a:r>
          </a:p>
          <a:p>
            <a:pPr marL="0" indent="0">
              <a:buNone/>
            </a:pPr>
            <a:r>
              <a:rPr lang="ru-RU" dirty="0" smtClean="0"/>
              <a:t>    Устройство ввода информации ─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КИТ + ВАЛ + АУРА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699" y="1268760"/>
            <a:ext cx="1733178" cy="1733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401" y="1988840"/>
            <a:ext cx="1012032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139" y="3819187"/>
            <a:ext cx="1212726" cy="1212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348" y="5517232"/>
            <a:ext cx="2034077" cy="11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82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117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Image</vt:lpstr>
      <vt:lpstr>Игра «Знайка на острове Информатики»</vt:lpstr>
      <vt:lpstr>Карта острова Информатики</vt:lpstr>
      <vt:lpstr>Начало путешествия</vt:lpstr>
      <vt:lpstr>Город Ребус</vt:lpstr>
      <vt:lpstr>Город Загадка</vt:lpstr>
      <vt:lpstr>Город Загадка</vt:lpstr>
      <vt:lpstr>Город Шахматы</vt:lpstr>
      <vt:lpstr>     Город Кроссворд</vt:lpstr>
      <vt:lpstr>Город Анаграмма</vt:lpstr>
      <vt:lpstr>Город Анаграмма</vt:lpstr>
      <vt:lpstr>Город Задачка</vt:lpstr>
      <vt:lpstr>Город Масок</vt:lpstr>
      <vt:lpstr>Город Лабиринт</vt:lpstr>
      <vt:lpstr>Город Художников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Николаевна</dc:creator>
  <cp:lastModifiedBy>Roman</cp:lastModifiedBy>
  <cp:revision>36</cp:revision>
  <dcterms:created xsi:type="dcterms:W3CDTF">1601-01-01T00:00:00Z</dcterms:created>
  <dcterms:modified xsi:type="dcterms:W3CDTF">2012-04-15T13:06:25Z</dcterms:modified>
</cp:coreProperties>
</file>