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sldIdLst>
    <p:sldId id="261" r:id="rId2"/>
    <p:sldId id="257" r:id="rId3"/>
    <p:sldId id="258" r:id="rId4"/>
    <p:sldId id="259" r:id="rId5"/>
    <p:sldId id="271" r:id="rId6"/>
    <p:sldId id="267" r:id="rId7"/>
    <p:sldId id="262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86DA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2" autoAdjust="0"/>
    <p:restoredTop sz="9468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40881-356D-449C-B329-5EFDF4E292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E5B53-B761-448D-99AD-262F94C4B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9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6FC1A-49BA-4A39-AE5B-C391A7F40400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A72E5-DF81-469A-8E09-AEB8C3D86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F3479-9673-48CD-A2AC-83D90232CCC6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BDB35-34C5-4F58-AE14-08A3D670B4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E90F4-EB8A-4BEE-A686-B899677D5E85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DE395-D311-4448-83D2-B115A84FEE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4D975-566B-495E-A1E7-2F1D941C4396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9059-FAE5-4833-B71D-023223FB8C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564E5F-D378-4D0B-8AC5-51236C4490C9}" type="datetimeFigureOut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A3E344-9BB1-4098-B6D5-95D35B756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ctrTitle"/>
          </p:nvPr>
        </p:nvSpPr>
        <p:spPr bwMode="auto">
          <a:xfrm>
            <a:off x="357158" y="2143116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/>
              </a:rPr>
              <a:t> 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subTitle" idx="1"/>
          </p:nvPr>
        </p:nvSpPr>
        <p:spPr>
          <a:xfrm>
            <a:off x="1357290" y="1000084"/>
            <a:ext cx="6400800" cy="585791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«Составление сказок по сюжету стихотворения А.Л. Барто «Мяч»  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4400" dirty="0" smtClean="0">
                <a:solidFill>
                  <a:srgbClr val="0070C0"/>
                </a:solidFill>
              </a:rPr>
              <a:t>с </a:t>
            </a:r>
            <a:r>
              <a:rPr lang="ru-RU" sz="4400" dirty="0" smtClean="0">
                <a:solidFill>
                  <a:srgbClr val="0070C0"/>
                </a:solidFill>
              </a:rPr>
              <a:t>опорой на план из предметных картинок».</a:t>
            </a:r>
          </a:p>
          <a:p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Учитель-логопед  Тропина Л. В.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МБДОУ «Детский сад № 15 компенсирующего вида»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г. Кандалакша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ч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42852"/>
            <a:ext cx="6572296" cy="692948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ч.pn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1428736"/>
            <a:ext cx="3230562" cy="4187825"/>
          </a:xfrm>
        </p:spPr>
      </p:pic>
      <p:pic>
        <p:nvPicPr>
          <p:cNvPr id="9223" name="Picture 15" descr="птич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2" r="14223" b="-1762"/>
          <a:stretch>
            <a:fillRect/>
          </a:stretch>
        </p:blipFill>
        <p:spPr bwMode="auto">
          <a:xfrm>
            <a:off x="1357290" y="428604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157994932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215074" y="571480"/>
            <a:ext cx="1905000" cy="1381125"/>
          </a:xfrm>
        </p:spPr>
      </p:pic>
      <p:pic>
        <p:nvPicPr>
          <p:cNvPr id="8" name="Рисунок 7" descr="лунтик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571876"/>
            <a:ext cx="1543050" cy="1905000"/>
          </a:xfrm>
          <a:prstGeom prst="rect">
            <a:avLst/>
          </a:prstGeom>
        </p:spPr>
      </p:pic>
      <p:pic>
        <p:nvPicPr>
          <p:cNvPr id="9" name="Рисунок 8" descr="рыбка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286256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8841E-6 C -0.00469 -0.00625 -0.00799 -0.0081 -0.01406 -0.01088 C -0.02083 -0.00949 -0.02726 -0.00787 -0.03403 -0.00625 C -0.03646 -0.0051 -0.03871 -0.00394 -0.04114 -0.00301 C -0.04236 -0.00255 -0.04462 -0.00163 -0.04462 -0.00163 C -0.05312 0.00601 -0.04965 0.00208 -0.05521 0.00948 C -0.05799 0.02035 -0.05694 0.01549 -0.05868 0.02359 C -0.05799 0.04371 -0.05972 0.06476 -0.04583 0.07679 C -0.03871 0.09113 -0.03403 0.09622 -0.02222 0.10339 C -0.00833 0.11172 -0.01771 0.10848 -0.00816 0.11126 C 0.01129 0.12468 0.06649 0.1145 0.07066 0.1145 C 0.07899 0.11334 0.09219 0.11242 0.1 0.10663 C 0.10642 0.10201 0.10868 0.09784 0.11528 0.09576 C 0.12708 0.08489 0.14011 0.07379 0.14479 0.05482 C 0.14375 0.03608 0.14583 0.03007 0.13542 0.02035 C 0.13455 0.01873 0.13403 0.01711 0.13299 0.01572 C 0.13195 0.01434 0.13038 0.01387 0.12951 0.01249 C 0.12188 0.00092 0.12847 0.00485 0.12118 0.00161 C 0.1132 -0.00926 0.11701 -0.00556 0.11059 -0.01088 C 0.10729 -0.01805 0.10278 -0.01897 0.09774 -0.02337 C 0.08646 -0.02175 0.07483 -0.01851 0.06354 -0.01574 C 0.05816 -0.01435 0.05243 -0.01111 0.04705 -0.01088 C 0.03993 -0.01042 0.03299 -0.01088 0.02587 -0.01088 " pathEditMode="relative" ptsTypes="ffffffffffffffffffffffA">
                                      <p:cBhvr>
                                        <p:cTn id="15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3347E-6 C -0.04566 -0.00208 -0.02708 0.0007 -0.05295 -0.00925 C -0.05868 -0.01457 -0.06614 -0.02082 -0.07292 -0.02336 C -0.09062 -0.04834 -0.12483 -0.04002 -0.14583 -0.04071 C -0.16233 -0.04534 -0.17864 -0.0495 -0.19531 -0.0532 C -0.2243 -0.05205 -0.25521 -0.06269 -0.28229 -0.04858 C -0.31007 -0.03423 -0.32882 -0.0118 -0.33403 0.02822 C -0.33333 0.03863 -0.33316 0.04927 -0.33177 0.05968 C -0.3316 0.06153 -0.32986 0.06246 -0.32934 0.06431 C -0.3283 0.06778 -0.3283 0.07194 -0.32691 0.07518 C -0.31962 0.09253 -0.30712 0.10502 -0.29531 0.11613 C -0.29045 0.12075 -0.28958 0.12353 -0.28351 0.12538 C -0.27812 0.13024 -0.2658 0.13648 -0.2658 0.13648 C -0.26076 0.14319 -0.25868 0.14065 -0.25295 0.14435 C -0.24861 0.14712 -0.24427 0.15152 -0.23993 0.1536 C -0.23698 0.15499 -0.23368 0.15545 -0.23055 0.15684 C -0.22448 0.16285 -0.21684 0.16586 -0.20937 0.16771 C -0.20538 0.16864 -0.19757 0.17095 -0.19757 0.17095 C -0.18594 0.17835 -0.17118 0.17928 -0.15868 0.18043 C -0.14305 0.17997 -0.12726 0.17974 -0.11163 0.17881 C -0.09566 0.17789 -0.08038 0.16933 -0.06458 0.16632 C -0.05937 0.16378 -0.05469 0.16054 -0.0493 0.15846 C -0.04219 0.15105 -0.0342 0.14504 -0.02691 0.1381 C -0.01701 0.12885 -0.02674 0.13347 -0.01875 0.13024 C -0.01562 0.127 -0.01163 0.12515 -0.00937 0.12075 C -0.00573 0.11381 -0.00208 0.10641 0.00243 0.1004 C 0.01024 0.07032 0.0059 0.04118 0.0059 0.00787 " pathEditMode="relative" ptsTypes="ffffffffffffffffffffffffffA">
                                      <p:cBhvr>
                                        <p:cTn id="2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22222E-6 C -0.02117 -0.02292 -0.04218 -0.0456 -0.03836 -0.06227 C -0.03454 -0.07893 0.0033 -0.09931 0.02327 -0.1 C 0.04324 -0.10069 0.06945 -0.08148 0.0816 -0.06667 C 0.09376 -0.05185 0.10157 -0.02778 0.09653 -0.01111 C 0.0915 0.00556 0.06459 0.03009 0.05157 0.03333 C 0.03855 0.03657 0.0283 0.02269 0.01824 0.00903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-0.01945 -0.01875 -0.03889 -0.0375 -0.04011 -0.05347 C -0.04132 -0.06945 -0.02257 -0.09074 -0.00677 -0.0956 C 0.00902 -0.10047 0.03871 -0.08959 0.05486 -0.08218 C 0.071 -0.07477 0.096 -0.06667 0.08993 -0.05116 C 0.08385 -0.03565 0.03038 0.00069 0.01823 0.01111 " pathEditMode="relative" ptsTypes="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ч.png"/>
          <p:cNvPicPr>
            <a:picLocks noChangeAspect="1"/>
          </p:cNvPicPr>
          <p:nvPr/>
        </p:nvPicPr>
        <p:blipFill>
          <a:blip r:embed="rId2"/>
          <a:srcRect l="26732" t="-1744" r="42064" b="34686"/>
          <a:stretch>
            <a:fillRect/>
          </a:stretch>
        </p:blipFill>
        <p:spPr>
          <a:xfrm>
            <a:off x="642911" y="857232"/>
            <a:ext cx="1285883" cy="3879867"/>
          </a:xfrm>
          <a:prstGeom prst="rect">
            <a:avLst/>
          </a:prstGeom>
        </p:spPr>
      </p:pic>
      <p:pic>
        <p:nvPicPr>
          <p:cNvPr id="5" name="Содержимое 3" descr="мя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928802"/>
            <a:ext cx="1420812" cy="1420812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3214678" y="1928802"/>
            <a:ext cx="1428760" cy="1357322"/>
          </a:xfrm>
          <a:prstGeom prst="smileyFace">
            <a:avLst/>
          </a:prstGeom>
          <a:gradFill>
            <a:gsLst>
              <a:gs pos="0">
                <a:srgbClr val="92D050"/>
              </a:gs>
              <a:gs pos="50000">
                <a:srgbClr val="DE86DA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03347" y="1857364"/>
            <a:ext cx="144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ч.png"/>
          <p:cNvPicPr>
            <a:picLocks noChangeAspect="1"/>
          </p:cNvPicPr>
          <p:nvPr/>
        </p:nvPicPr>
        <p:blipFill>
          <a:blip r:embed="rId2"/>
          <a:srcRect l="26732" t="-1744" r="42064" b="34686"/>
          <a:stretch>
            <a:fillRect/>
          </a:stretch>
        </p:blipFill>
        <p:spPr bwMode="auto">
          <a:xfrm>
            <a:off x="714348" y="928670"/>
            <a:ext cx="1214446" cy="31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унти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357298"/>
            <a:ext cx="1643074" cy="2143140"/>
          </a:xfrm>
          <a:prstGeom prst="rect">
            <a:avLst/>
          </a:prstGeom>
        </p:spPr>
      </p:pic>
      <p:pic>
        <p:nvPicPr>
          <p:cNvPr id="6" name="Содержимое 3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857364"/>
            <a:ext cx="1420812" cy="1420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5206" y="1643050"/>
            <a:ext cx="108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ч.pn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 l="26732" t="-1744" r="42064" b="34686"/>
          <a:stretch>
            <a:fillRect/>
          </a:stretch>
        </p:blipFill>
        <p:spPr>
          <a:xfrm>
            <a:off x="500034" y="857232"/>
            <a:ext cx="1285883" cy="3665553"/>
          </a:xfrm>
        </p:spPr>
      </p:pic>
      <p:pic>
        <p:nvPicPr>
          <p:cNvPr id="7" name="Содержимое 3" descr="мя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000240"/>
            <a:ext cx="1420812" cy="1420812"/>
          </a:xfrm>
          <a:prstGeom prst="rect">
            <a:avLst/>
          </a:prstGeom>
        </p:spPr>
      </p:pic>
      <p:pic>
        <p:nvPicPr>
          <p:cNvPr id="8" name="Рисунок 7" descr="рыбка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071678"/>
            <a:ext cx="1785950" cy="17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20" y="1857364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ч.png"/>
          <p:cNvPicPr>
            <a:picLocks noChangeAspect="1"/>
          </p:cNvPicPr>
          <p:nvPr/>
        </p:nvPicPr>
        <p:blipFill>
          <a:blip r:embed="rId2"/>
          <a:srcRect l="26732" t="-1744" r="42064" b="34686"/>
          <a:stretch>
            <a:fillRect/>
          </a:stretch>
        </p:blipFill>
        <p:spPr bwMode="auto">
          <a:xfrm>
            <a:off x="357158" y="1000108"/>
            <a:ext cx="12858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птич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2" r="14223" b="-1762"/>
          <a:stretch>
            <a:fillRect/>
          </a:stretch>
        </p:blipFill>
        <p:spPr bwMode="auto">
          <a:xfrm>
            <a:off x="2143108" y="1928802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1579949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2214554"/>
            <a:ext cx="1905000" cy="1381125"/>
          </a:xfrm>
          <a:prstGeom prst="rect">
            <a:avLst/>
          </a:prstGeom>
        </p:spPr>
      </p:pic>
      <p:pic>
        <p:nvPicPr>
          <p:cNvPr id="7" name="Содержимое 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000240"/>
            <a:ext cx="1420812" cy="1420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3347" y="1857364"/>
            <a:ext cx="14406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</a:p>
          <a:p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age1"/>
          <p:cNvPicPr>
            <a:picLocks noChangeAspect="1" noChangeArrowheads="1"/>
          </p:cNvPicPr>
          <p:nvPr/>
        </p:nvPicPr>
        <p:blipFill>
          <a:blip r:embed="rId2"/>
          <a:srcRect r="45613" b="37499"/>
          <a:stretch>
            <a:fillRect/>
          </a:stretch>
        </p:blipFill>
        <p:spPr bwMode="auto">
          <a:xfrm>
            <a:off x="1714480" y="1000108"/>
            <a:ext cx="5966502" cy="5143536"/>
          </a:xfrm>
          <a:prstGeom prst="rect">
            <a:avLst/>
          </a:prstGeom>
          <a:noFill/>
        </p:spPr>
      </p:pic>
      <p:pic>
        <p:nvPicPr>
          <p:cNvPr id="22533" name="Рисунок 8" descr="рыбка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64343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5" descr="птич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2" r="14223" b="-1762"/>
          <a:stretch>
            <a:fillRect/>
          </a:stretch>
        </p:blipFill>
        <p:spPr bwMode="auto">
          <a:xfrm>
            <a:off x="1357313" y="428625"/>
            <a:ext cx="1152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 descr="лунтик2.pn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6858000" y="3857625"/>
            <a:ext cx="19097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мяч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5143512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2" descr="157994932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6215063" y="571500"/>
            <a:ext cx="1905000" cy="13811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6 C -0.03142 -0.02871 -0.06267 -0.05718 -0.09496 -0.06667 C -0.12726 -0.07616 -0.16753 -0.06691 -0.1934 -0.05765 C -0.21927 -0.04839 -0.23472 -0.02987 -0.25 -0.01112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1111 C -0.22396 -0.0456 -0.19774 -0.08009 -0.14323 -0.09352 C -0.08872 -0.10695 0.00434 -0.10556 0.07673 -0.0912 C 0.14913 -0.07685 0.22031 -0.0419 0.29167 -0.00671 " pathEditMode="relative" ptsTypes="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6 -0.00671 C 0.31145 -0.12107 0.33142 -0.23519 0.3401 -0.31111 C 0.34878 -0.38704 0.35121 -0.41482 0.3434 -0.46227 C 0.33558 -0.50972 0.3144 -0.55278 0.2934 -0.595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 -0.59561 C 0.28351 -0.61135 0.27379 -0.62686 0.24514 -0.64654 C 0.21649 -0.66621 0.16389 -0.69607 0.12188 -0.7132 C 0.07986 -0.73033 0.03403 -0.74283 -0.0066 -0.74885 C -0.04722 -0.75487 -0.07656 -0.77292 -0.12153 -0.74885 C -0.16649 -0.72478 -0.22153 -0.66459 -0.27656 -0.60441 " pathEditMode="relative" ptsTypes="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7 -0.6044 C -0.29427 -0.58612 -0.31181 -0.5676 -0.31823 -0.5176 C -0.32466 -0.4676 -0.34063 -0.35047 -0.31493 -0.3044 C -0.28924 -0.25834 -0.22049 -0.22223 -0.16389 -0.24098 C -0.10729 -0.25973 -0.01476 -0.3801 0.02448 -0.4166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41667 C 0.02448 -0.41667 0.01111 -0.20556 -0.00226 0.00555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43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52</cp:revision>
  <dcterms:created xsi:type="dcterms:W3CDTF">2011-12-19T10:08:09Z</dcterms:created>
  <dcterms:modified xsi:type="dcterms:W3CDTF">2012-01-22T07:42:18Z</dcterms:modified>
</cp:coreProperties>
</file>