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69" autoAdjust="0"/>
    <p:restoredTop sz="94660"/>
  </p:normalViewPr>
  <p:slideViewPr>
    <p:cSldViewPr>
      <p:cViewPr varScale="1">
        <p:scale>
          <a:sx n="79" d="100"/>
          <a:sy n="79" d="100"/>
        </p:scale>
        <p:origin x="-5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F5D5F-E8C2-4C40-8E0E-D71646026A84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7FB338-0AAE-45B4-9E1E-8182D7EF56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F5D5F-E8C2-4C40-8E0E-D71646026A84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7FB338-0AAE-45B4-9E1E-8182D7EF5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F5D5F-E8C2-4C40-8E0E-D71646026A84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7FB338-0AAE-45B4-9E1E-8182D7EF5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F5D5F-E8C2-4C40-8E0E-D71646026A84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7FB338-0AAE-45B4-9E1E-8182D7EF5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F5D5F-E8C2-4C40-8E0E-D71646026A84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7FB338-0AAE-45B4-9E1E-8182D7EF56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F5D5F-E8C2-4C40-8E0E-D71646026A84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7FB338-0AAE-45B4-9E1E-8182D7EF5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F5D5F-E8C2-4C40-8E0E-D71646026A84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7FB338-0AAE-45B4-9E1E-8182D7EF56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F5D5F-E8C2-4C40-8E0E-D71646026A84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7FB338-0AAE-45B4-9E1E-8182D7EF5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F5D5F-E8C2-4C40-8E0E-D71646026A84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7FB338-0AAE-45B4-9E1E-8182D7EF5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F5D5F-E8C2-4C40-8E0E-D71646026A84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7FB338-0AAE-45B4-9E1E-8182D7EF5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D6F5D5F-E8C2-4C40-8E0E-D71646026A84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37FB338-0AAE-45B4-9E1E-8182D7EF5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D6F5D5F-E8C2-4C40-8E0E-D71646026A84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37FB338-0AAE-45B4-9E1E-8182D7EF5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43.radikal.ru/i102/1104/cf/73f220b778d8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kuchnia.bobyy.pl/gfx/00/02/6e/2f/image-1w20gwy_jpg/thumb_640x800_10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hyperlink" Target="http://www.germany.ru/wwwthreads/files/3956-10464375-blinzy.jp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474345"/>
            <a:ext cx="85725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Государственное бюджетное образовательное учреждение среднего профессионального образования Владимирской области </a:t>
            </a:r>
            <a:b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«Никологорский аграрно – промышленный техникум»</a:t>
            </a:r>
            <a:b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Bookman Old Style" pitchFamily="18" charset="0"/>
              </a:rPr>
              <a:t/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Bookman Old Style" pitchFamily="18" charset="0"/>
              </a:rPr>
            </a:br>
            <a:endParaRPr lang="ru-RU" sz="2400" b="0" dirty="0" smtClean="0"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algn="ctr"/>
            <a:r>
              <a:rPr lang="ru-RU" sz="2400" b="0" dirty="0" smtClean="0">
                <a:solidFill>
                  <a:schemeClr val="tx1"/>
                </a:solidFill>
                <a:effectLst/>
                <a:latin typeface="Bookman Old Style" pitchFamily="18" charset="0"/>
              </a:rPr>
              <a:t/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Bookman Old Style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«Любимые кушанья героев Н. В. Гоголя»</a:t>
            </a:r>
          </a:p>
          <a:p>
            <a:pPr algn="ctr"/>
            <a:endParaRPr lang="ru-RU" sz="28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Подготовили  </a:t>
            </a:r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учащи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ся группы П – 111</a:t>
            </a:r>
          </a:p>
          <a:p>
            <a:pPr algn="ctr"/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Погодина Юлия, Петрова Ирина, Чечерин Андрей,</a:t>
            </a:r>
          </a:p>
          <a:p>
            <a:pPr algn="ctr"/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Сухов Денис, Карасёва Алёна</a:t>
            </a:r>
          </a:p>
          <a:p>
            <a:pPr algn="ctr"/>
            <a:r>
              <a:rPr lang="ru-RU" b="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Преподаватель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Ширшова Айнур Сабыровна</a:t>
            </a:r>
            <a:b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Никологоры  2011г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428736"/>
            <a:ext cx="4000528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latin typeface="Bookman Old Style" pitchFamily="18" charset="0"/>
            </a:endParaRPr>
          </a:p>
          <a:p>
            <a:pPr algn="ctr"/>
            <a:r>
              <a:rPr lang="ru-RU" sz="2000" b="1" dirty="0" smtClean="0">
                <a:latin typeface="Bookman Old Style" pitchFamily="18" charset="0"/>
              </a:rPr>
              <a:t> </a:t>
            </a:r>
            <a:endParaRPr lang="ru-RU" sz="2400" b="1" i="1" dirty="0" smtClean="0">
              <a:latin typeface="Bookman Old Style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«Мёртвых душах»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Н. В. Гоголь даёт не только представление об исторической эпохе, но и подробно описывает кулинарные предпочтения своих современников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G:\Картинки по Гоголю\Рисунок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000108"/>
            <a:ext cx="3857652" cy="53863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00034" y="285728"/>
            <a:ext cx="8143932" cy="461665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«Мёртвые души»  Н.В. Гоголя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5072074"/>
            <a:ext cx="24204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(1835 – 1842 г.г.)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57686" y="1214422"/>
            <a:ext cx="428628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Bookman Old Style" pitchFamily="18" charset="0"/>
              </a:rPr>
              <a:t> </a:t>
            </a:r>
            <a:endParaRPr lang="ru-RU" sz="2400" b="1" i="1" dirty="0" smtClean="0">
              <a:latin typeface="Bookman Old Style" pitchFamily="18" charset="0"/>
            </a:endParaRPr>
          </a:p>
          <a:p>
            <a:pPr algn="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Гоголь,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настоящий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гурман,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описывает  приготовление кулебяки:     «Да кулебяку сделай на четыре угла; в один угол  положи ты мне щеки осетра да вязигу, в другой запусти гречневой каши, да грибочков с луком, ... Да чтоб с одного боку она,  зарумянилась бы… Да… пропеки ее так, чтобы рассыпалась, чтобы всю ее проняло… соком, чтобы не услышал ее во рту - как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снег растаяла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G:\Картинки по Гоголю\Рисунок3.jpg"/>
          <p:cNvPicPr>
            <a:picLocks noChangeAspect="1" noChangeArrowheads="1"/>
          </p:cNvPicPr>
          <p:nvPr/>
        </p:nvPicPr>
        <p:blipFill>
          <a:blip r:embed="rId2"/>
          <a:srcRect l="2766" t="1042" r="2766" b="1042"/>
          <a:stretch>
            <a:fillRect/>
          </a:stretch>
        </p:blipFill>
        <p:spPr bwMode="auto">
          <a:xfrm>
            <a:off x="642910" y="1142984"/>
            <a:ext cx="3357586" cy="48821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14348" y="214290"/>
            <a:ext cx="7643866" cy="830997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Н.В. Гоголь не только писатель,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но и  истинный гурман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1" y="6000768"/>
            <a:ext cx="364333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Times New Roman" pitchFamily="16" charset="0"/>
                <a:cs typeface="Times New Roman" pitchFamily="16" charset="0"/>
              </a:rPr>
              <a:t>www.classno.ru/portraits.php</a:t>
            </a:r>
            <a:endParaRPr lang="ru-RU" sz="1400" dirty="0"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786" y="5929330"/>
            <a:ext cx="30003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(1809  – 1852 г.г.)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857232"/>
            <a:ext cx="335758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Вкусно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разнообразно поесть в старину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любили всегда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Чичиков </a:t>
            </a:r>
            <a: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оглянулся и увидел, что на столе стояли </a:t>
            </a:r>
            <a: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уже грибки</a:t>
            </a:r>
            <a: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пирожки, скородумки, шанишки, пряглы, блины,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лепёшки со всякими  припеками: </a:t>
            </a:r>
            <a:b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припекой с лучком, </a:t>
            </a:r>
            <a:b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припекой с маком,</a:t>
            </a:r>
            <a:b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припекой с творогом, </a:t>
            </a:r>
            <a:b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припекой со сняточками, </a:t>
            </a:r>
            <a:b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невесть чего не было.</a:t>
            </a:r>
            <a:b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половину, похвалил его.»</a:t>
            </a:r>
            <a:r>
              <a:rPr lang="ru-RU" sz="2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G:\Картинки по Гоголю\Рисунок11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071934" y="857232"/>
            <a:ext cx="4357718" cy="56399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71472" y="214290"/>
            <a:ext cx="7858180" cy="461665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Чичиков  у Коробочки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Картинки по Гоголю\Рисунок4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rcRect l="1278" t="7496" r="2556" b="1666"/>
          <a:stretch>
            <a:fillRect/>
          </a:stretch>
        </p:blipFill>
        <p:spPr bwMode="auto">
          <a:xfrm>
            <a:off x="714348" y="928670"/>
            <a:ext cx="4000527" cy="55955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214942" y="857232"/>
            <a:ext cx="3500462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i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effectLst/>
                <a:latin typeface="Bookman Old Style" pitchFamily="18" charset="0"/>
              </a:rPr>
              <a:t>    </a:t>
            </a:r>
          </a:p>
          <a:p>
            <a:pPr algn="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Русских богатырей </a:t>
            </a:r>
            <a:b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напоминает </a:t>
            </a:r>
            <a:r>
              <a:rPr lang="ru-RU" sz="2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Собакевич </a:t>
            </a: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Гоголя,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но «подвиги» </a:t>
            </a:r>
            <a:b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он совершает,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увы, за столом: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Возьмите барана,</a:t>
            </a:r>
            <a:br>
              <a:rPr lang="ru-RU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бараний бок с кашей! </a:t>
            </a:r>
            <a:br>
              <a:rPr lang="ru-RU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У меня, когда свинина – </a:t>
            </a:r>
            <a:br>
              <a:rPr lang="ru-RU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всю свинью давай на стол, </a:t>
            </a:r>
            <a:br>
              <a:rPr lang="ru-RU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баранина - всего барана </a:t>
            </a:r>
            <a:br>
              <a:rPr lang="ru-RU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тащи, гусь - всего гуся. </a:t>
            </a:r>
            <a:br>
              <a:rPr lang="ru-RU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Лучше я съем двух блюд, </a:t>
            </a:r>
            <a:br>
              <a:rPr lang="ru-RU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да в меру, как душа требует».</a:t>
            </a:r>
            <a:br>
              <a:rPr lang="ru-RU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214290"/>
            <a:ext cx="7858180" cy="461665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Чичиков у Собакевича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071546"/>
            <a:ext cx="485778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Гоголь признаётся, как он завидует</a:t>
            </a:r>
            <a:b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аппетиту своих героев:</a:t>
            </a:r>
            <a:r>
              <a:rPr lang="ru-RU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«Как ни в чем не бывало, </a:t>
            </a:r>
            <a:r>
              <a:rPr lang="en-US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садятся за стол в какое хочешь время, </a:t>
            </a:r>
            <a:r>
              <a:rPr lang="ru-RU" sz="220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200" b="1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стерляжья уха с налимами </a:t>
            </a:r>
            <a:r>
              <a:rPr lang="ru-RU" sz="220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 молоками </a:t>
            </a: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шипит  и ворчит у них меж зубами, заедаемая расстегаем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200" b="1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кулебякой с сомовьим плесом</a:t>
            </a:r>
            <a:r>
              <a:rPr lang="ru-RU" sz="2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так что вчуже пронимает аппетит,</a:t>
            </a:r>
            <a:r>
              <a:rPr lang="en-US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вот эти господа, точно, </a:t>
            </a:r>
            <a:r>
              <a:rPr lang="en-US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пользуются завидным даянием неба!»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(глава 1, поэма «Мёртвые души»)</a:t>
            </a:r>
            <a:r>
              <a:rPr lang="ru-RU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Bookman Old Style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Bookman Old Style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Bookman Old Style" pitchFamily="18" charset="0"/>
              </a:rPr>
              <a:t>            </a:t>
            </a:r>
            <a:r>
              <a:rPr lang="ru-RU" sz="2000" b="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</a:rPr>
              <a:t> 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285728"/>
            <a:ext cx="7000924" cy="461665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«Чичиков в трактире»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3" descr="Картинка 30 из 151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928670"/>
            <a:ext cx="3035222" cy="23574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5857884" y="3286124"/>
            <a:ext cx="26432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http://alena isakowa2011.ya.ru/replies.xml?item_no=2372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Картинка 37 из 15120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6" y="3929066"/>
            <a:ext cx="3071834" cy="23574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5429256" y="6273225"/>
            <a:ext cx="250033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eaLnBrk="0" fontAlgn="t" hangingPunct="0">
              <a:spcBef>
                <a:spcPct val="0"/>
              </a:spcBef>
              <a:spcAft>
                <a:spcPct val="0"/>
              </a:spcAft>
            </a:pP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http://www.lotussoft.biz/ru/pages/109</a:t>
            </a:r>
          </a:p>
          <a:p>
            <a:pPr lvl="1" eaLnBrk="0" fontAlgn="t" hangingPunct="0">
              <a:spcBef>
                <a:spcPct val="0"/>
              </a:spcBef>
              <a:spcAft>
                <a:spcPct val="0"/>
              </a:spcAft>
            </a:pPr>
            <a:endParaRPr lang="ru-RU" sz="1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0" fontAlgn="t" hangingPunct="0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0" fontAlgn="t" hangingPunct="0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Картинка 22 из 15120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428604"/>
            <a:ext cx="2857520" cy="2646009"/>
          </a:xfrm>
          <a:prstGeom prst="rect">
            <a:avLst/>
          </a:prstGeom>
          <a:noFill/>
        </p:spPr>
      </p:pic>
      <p:pic>
        <p:nvPicPr>
          <p:cNvPr id="6" name="Picture 2" descr="Картинка 88 из 151199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86446" y="3500438"/>
            <a:ext cx="2857520" cy="273734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71472" y="1071546"/>
            <a:ext cx="485778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11125" algn="l"/>
              </a:tabLst>
            </a:pPr>
            <a:endParaRPr lang="ru-RU" dirty="0" smtClean="0">
              <a:latin typeface="Bookman Old Style" pitchFamily="18" charset="0"/>
              <a:ea typeface="Times New Roman" pitchFamily="18" charset="0"/>
              <a:cs typeface="Calibri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11125" algn="l"/>
              </a:tabLst>
            </a:pPr>
            <a:r>
              <a:rPr lang="ru-RU" sz="2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Описание </a:t>
            </a:r>
            <a:r>
              <a:rPr lang="ru-RU" sz="2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кулинарных реалий в его творчестве так красочно, что у  современного читателя, не знакомого с этими русскими блюдами, возникает желание попробовать эти самые «щи с слоеным пирожком, нарочно сберегаемым для проезжающих в течение нескольких неделей, мозги с горошком, сосиски с капустой, пулярку жареную, огурец соленый и вечный слоеный сладкий пирожок, всегда готовый к услугам».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11125" algn="l"/>
              </a:tabLst>
            </a:pPr>
            <a:r>
              <a:rPr lang="ru-RU" sz="2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2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ru-RU" sz="2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Глава1,«Мёртвые души»)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10" y="357187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00034" y="428604"/>
            <a:ext cx="5214974" cy="461665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Меню в трактире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86380" y="6211669"/>
            <a:ext cx="292895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0" fontAlgn="t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http://blogs.mail.ru/mail/sv_avdanina/27ECBF703AF7B978.html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86380" y="3105835"/>
            <a:ext cx="35004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0" fontAlgn="t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http://kypalnica.ru/russha_kux/russha_kux.html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214422"/>
            <a:ext cx="828680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Гоголь Н.В. Мёртвые души. Поэма. М., Просвещение, 1982.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Вересаев В. В. Гоголь в жизни. М., 1990.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Журнал «Питание и общество» с 1994 по 2010 гг.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В.В. Артёмов, Ю.Н. Лубченков. История Отечества с древнейших  времён до наших дней. М., Академия. 2010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А.В.Марков  «Блины»  М., 1925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Сайт «Русская кухня», «Кулинар»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8794" y="357166"/>
            <a:ext cx="5143536" cy="461665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Использованная литература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571480"/>
            <a:ext cx="74295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7200" b="0" i="1" dirty="0" smtClean="0"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algn="ctr"/>
            <a:r>
              <a:rPr lang="ru-RU" sz="7200" b="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Благодарим </a:t>
            </a:r>
          </a:p>
          <a:p>
            <a:pPr algn="ctr"/>
            <a:r>
              <a:rPr lang="ru-RU" sz="7200" b="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за </a:t>
            </a:r>
          </a:p>
          <a:p>
            <a:pPr algn="ctr"/>
            <a:r>
              <a:rPr lang="ru-RU" sz="7200" i="1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ru-RU" sz="7200" b="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нимание!</a:t>
            </a:r>
            <a:r>
              <a:rPr lang="ru-RU" sz="7200" b="0" i="1" dirty="0" smtClean="0">
                <a:solidFill>
                  <a:schemeClr val="tx1"/>
                </a:solidFill>
                <a:effectLst/>
                <a:latin typeface="Andale Mono" pitchFamily="49" charset="0"/>
              </a:rPr>
              <a:t> </a:t>
            </a:r>
            <a:endParaRPr lang="ru-RU" sz="7200" dirty="0">
              <a:latin typeface="Andale Mono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145</TotalTime>
  <Words>301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Метро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27</cp:revision>
  <dcterms:created xsi:type="dcterms:W3CDTF">2012-01-15T17:37:26Z</dcterms:created>
  <dcterms:modified xsi:type="dcterms:W3CDTF">2012-01-28T09:13:31Z</dcterms:modified>
</cp:coreProperties>
</file>