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5" r:id="rId3"/>
    <p:sldId id="259" r:id="rId4"/>
    <p:sldId id="260" r:id="rId5"/>
    <p:sldId id="263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C83D4-567B-4CC0-8A66-44C7393E1648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D49C4-01D2-4DC2-84A4-2DE95404FE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D49C4-01D2-4DC2-84A4-2DE95404FEAB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D49C4-01D2-4DC2-84A4-2DE95404FEAB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EF6BAB-3B10-43BE-9897-F3A8CDDFEA7A}" type="datetimeFigureOut">
              <a:rPr lang="ru-RU" smtClean="0"/>
              <a:pPr/>
              <a:t>28.01.2012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B8A1145-D5F7-4070-8099-29D83BFEF0C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ovim.ru/" TargetMode="External"/><Relationship Id="rId2" Type="http://schemas.openxmlformats.org/officeDocument/2006/relationships/hyperlink" Target="http://www.kulina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35846"/>
            <a:ext cx="857256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среднего профессионального образования Владимирской области 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«Никологорский аграрно – промышленный техникум»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«Великие писатели и их кулинарные пристрастия»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ся группы П – 111 Коротина Анна, 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Жукова Дарья,  Тарасова Анна,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Савина Анастасия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Шимин Сергей</a:t>
            </a:r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i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Ширшова Айнур Сабыровна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п. Никологоры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2011г.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0" y="642919"/>
            <a:ext cx="421484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Аристотель однажды заметил, что после вкусного обеда под влиянием приливов крови к голове «многие индивидуумы делаются поэтами, пророками или прорицателями».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00438"/>
            <a:ext cx="3857652" cy="3000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714876" y="285728"/>
            <a:ext cx="3857652" cy="492443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r>
              <a:rPr lang="en-US" sz="2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Аристотель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3857652" cy="34432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3714752"/>
            <a:ext cx="39290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artandphoto.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28638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еликие гении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трудились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  на сытый желудок.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6500834"/>
            <a:ext cx="3857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skidkabum.ru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4071942"/>
            <a:ext cx="3992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(384 – 322 г.г. до н. э.)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00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5720" y="285727"/>
            <a:ext cx="4214842" cy="5500727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929190" y="1214422"/>
            <a:ext cx="4000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Александр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Сергеевич предпочитал                  мочёные яблоки,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оладьи крупитчатые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«розовые», с добавлением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свёклы, «двойные щи»,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зелёный суп из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листьев шпината,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ботвинью – холодную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похлёбку из кваса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варёными овощами,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огурцами, свёклой,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луком и осетриной.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85728"/>
            <a:ext cx="4000528" cy="830997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юбимые  блюда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 С. Пушкина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6143644"/>
            <a:ext cx="3130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(1799 – 1837 г.г.)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786454"/>
            <a:ext cx="26509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www.classno.ru/portraits.php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ostoev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4318000" cy="579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000628" y="142852"/>
            <a:ext cx="39290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u="sng" dirty="0" smtClean="0"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algn="just"/>
            <a:endParaRPr lang="ru-RU" sz="2400" b="1" dirty="0" smtClean="0"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>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Достоевский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любил варёную курицу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 тёплым молоком.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хорошем настроении,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предпочитал сыр,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орехи, апельсины,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лимон, рыжики,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икру и французскую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горчицу.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дни меланхолии 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его обед состоял из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чашки бульона,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телячьих эскалопов,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чая и вина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214290"/>
            <a:ext cx="3857652" cy="830997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Любимые блюда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Ф. М. Достоевского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628652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(1821 – 1881 г.г.)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6000768"/>
            <a:ext cx="3143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www.classno.ru/portraits.php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Фотографии пмсателей\photo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290"/>
            <a:ext cx="4286280" cy="5500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1142984"/>
            <a:ext cx="42148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 Николаевич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 вегетарианцем.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Любимые блюда-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холодный свекольник или постные щи, макароны, овощи и фрукты.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Самый любимый продукт – свежий огурец.  Бывая не в духе, гений наворачивал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килограммами спаржу –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он ел её с любым соусом.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4214842" cy="830997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Любимые блюда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 Н. Толстого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621508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(1828 – 1910 г.г.)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5715016"/>
            <a:ext cx="3000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www.classno.ru/portraits.php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Фотографии пмсателей\photo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0"/>
            <a:ext cx="4316400" cy="55338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642918"/>
            <a:ext cx="42148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Антон  Павлович 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любил жареных карасей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сметане.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Он пишет в рассказе «Сирена»:  «Из рыб безгласных  самая лучшая –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это жареный карась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сметане; только чтоб он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 пах тиной и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имел тонкость,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нужно продержать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его живого в молоке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целые сутки».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14290"/>
            <a:ext cx="4000528" cy="830997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юбимые  блюда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 П. Чехова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628652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(1860 – 1904 г.г.)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5783938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www.classno.ru/portraits.php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4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Вересаев В. В. Гоголь в жизни. М., 1990.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Ю. В. Манн Николай Гоголь // Набоков В. В. Лекции по русской литературе. М., 1996.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 М. Ковалёв, Н. П. Могильный Русская кухня.  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Традиции и обычаи. М., Советская Россия 1990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Гоголь Н.В. Мёртвые души. Поэма. М., Просвещение, 1982.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http://www.kulina.ru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сайт «Старинная русская кухня»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http://www.gotovim.ru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сайт «Гастроном»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500042"/>
            <a:ext cx="5214974" cy="461665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Источники информации: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7965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71546"/>
            <a:ext cx="74295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0" b="0" i="1" dirty="0" smtClean="0"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algn="ctr"/>
            <a:r>
              <a:rPr lang="ru-RU" sz="8000" b="0" i="1" dirty="0" smtClean="0"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</a:rPr>
              <a:t>Благодарим за внимание !</a:t>
            </a:r>
            <a:endParaRPr lang="ru-RU" sz="80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369</TotalTime>
  <Words>308</Words>
  <Application>Microsoft Office PowerPoint</Application>
  <PresentationFormat>Экран (4:3)</PresentationFormat>
  <Paragraphs>62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47</cp:revision>
  <dcterms:created xsi:type="dcterms:W3CDTF">2012-01-15T16:28:41Z</dcterms:created>
  <dcterms:modified xsi:type="dcterms:W3CDTF">2012-01-28T08:23:51Z</dcterms:modified>
</cp:coreProperties>
</file>