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1E57190-7735-4CC8-A827-D1F4EF09F718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7B50121-ADA7-43AF-ACAD-9D8A31E2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0226191_107059687_1-----1280226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8358214" cy="65722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80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406"/>
            <a:ext cx="5429256" cy="4572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42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Дальше…</a:t>
            </a:r>
            <a:r>
              <a:rPr lang="ru-RU" sz="6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дальше</a:t>
            </a:r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6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дальше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50673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86034"/>
            <a:ext cx="6572264" cy="4071966"/>
          </a:xfrm>
        </p:spPr>
      </p:pic>
      <p:pic>
        <p:nvPicPr>
          <p:cNvPr id="5" name="Рисунок 4" descr="13b37f4f56b111d4130529b3ec378a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857232"/>
            <a:ext cx="2271722" cy="2067267"/>
          </a:xfrm>
          <a:prstGeom prst="rect">
            <a:avLst/>
          </a:prstGeom>
        </p:spPr>
      </p:pic>
      <p:pic>
        <p:nvPicPr>
          <p:cNvPr id="6" name="Рисунок 5" descr="c9949555a29e6f5265a0388b5589b9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85860"/>
            <a:ext cx="1828800" cy="1533144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799477">
            <a:off x="3403898" y="632017"/>
            <a:ext cx="5651530" cy="14287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</a:t>
            </a:r>
            <a:r>
              <a:rPr lang="ru-RU" sz="9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Заморочки</a:t>
            </a:r>
            <a:r>
              <a:rPr lang="ru-RU" sz="9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из ящика»</a:t>
            </a:r>
            <a:endParaRPr lang="ru-RU" sz="9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57_JSJ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4500562" cy="4462289"/>
          </a:xfrm>
          <a:prstGeom prst="rect">
            <a:avLst/>
          </a:prstGeom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85984" y="214290"/>
            <a:ext cx="6348432" cy="193039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72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«Тёмная лошадка»</a:t>
            </a:r>
            <a:endParaRPr lang="ru-RU" sz="7200" kern="10" spc="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0996"/>
            <a:ext cx="5051250" cy="3937004"/>
          </a:xfrm>
          <a:prstGeom prst="rect">
            <a:avLst/>
          </a:prstGeom>
        </p:spPr>
      </p:pic>
      <p:pic>
        <p:nvPicPr>
          <p:cNvPr id="5" name="Рисунок 4" descr="gon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5" y="0"/>
            <a:ext cx="4071935" cy="3571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411448">
            <a:off x="410894" y="862106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Гонка</a:t>
            </a:r>
            <a:r>
              <a:rPr lang="ru-RU" sz="6000" dirty="0" smtClean="0"/>
              <a:t>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 rot="20170609">
            <a:off x="4776121" y="4406445"/>
            <a:ext cx="5054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идерство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104900" y="712788"/>
            <a:ext cx="7253314" cy="1287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7200" kern="10" spc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«Спортивный»</a:t>
            </a:r>
            <a:endParaRPr lang="ru-RU" sz="7200" kern="10" spc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sportnutgi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3526935" cy="3495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182" y="1928802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000240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Б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3214686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В</a:t>
            </a:r>
            <a:endParaRPr lang="ru-RU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1928802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464344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С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321468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Д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72330" y="4429132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П</a:t>
            </a:r>
            <a:endParaRPr lang="ru-RU" sz="9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Поздравляем</a:t>
            </a:r>
          </a:p>
          <a:p>
            <a:pPr algn="ctr"/>
            <a: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Победителей!!!!!!!!!!!</a:t>
            </a:r>
            <a:endParaRPr lang="ru-RU" sz="13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</TotalTime>
  <Words>26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Счастливый случай </dc:title>
  <dc:creator>Zer0</dc:creator>
  <cp:lastModifiedBy>Zer0</cp:lastModifiedBy>
  <cp:revision>4</cp:revision>
  <dcterms:created xsi:type="dcterms:W3CDTF">2010-12-12T17:44:59Z</dcterms:created>
  <dcterms:modified xsi:type="dcterms:W3CDTF">2010-12-13T12:47:33Z</dcterms:modified>
</cp:coreProperties>
</file>