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0F3-60A4-493A-8A6A-1E4CF5034707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EF8-B886-4BF3-B48F-F52749210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0F3-60A4-493A-8A6A-1E4CF5034707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EF8-B886-4BF3-B48F-F52749210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0F3-60A4-493A-8A6A-1E4CF5034707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EF8-B886-4BF3-B48F-F52749210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0F3-60A4-493A-8A6A-1E4CF5034707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EF8-B886-4BF3-B48F-F52749210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0F3-60A4-493A-8A6A-1E4CF5034707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EF8-B886-4BF3-B48F-F52749210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0F3-60A4-493A-8A6A-1E4CF5034707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EF8-B886-4BF3-B48F-F52749210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0F3-60A4-493A-8A6A-1E4CF5034707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EF8-B886-4BF3-B48F-F52749210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0F3-60A4-493A-8A6A-1E4CF5034707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EF8-B886-4BF3-B48F-F52749210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0F3-60A4-493A-8A6A-1E4CF5034707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EF8-B886-4BF3-B48F-F52749210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0F3-60A4-493A-8A6A-1E4CF5034707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EF8-B886-4BF3-B48F-F52749210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00F3-60A4-493A-8A6A-1E4CF5034707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4EF8-B886-4BF3-B48F-F52749210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00F3-60A4-493A-8A6A-1E4CF5034707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64EF8-B886-4BF3-B48F-F52749210F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90" y="0"/>
            <a:ext cx="47196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60007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Станице 215 лет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4" y="405513"/>
            <a:ext cx="9104596" cy="56666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56" y="0"/>
            <a:ext cx="51708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70070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13" y="0"/>
            <a:ext cx="932860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солнух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71" y="0"/>
            <a:ext cx="9189371" cy="69723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991"/>
            <a:ext cx="9144000" cy="49980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ученик</cp:lastModifiedBy>
  <cp:revision>2</cp:revision>
  <dcterms:created xsi:type="dcterms:W3CDTF">2009-09-24T10:21:41Z</dcterms:created>
  <dcterms:modified xsi:type="dcterms:W3CDTF">2009-09-24T10:28:45Z</dcterms:modified>
</cp:coreProperties>
</file>