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5B6F-4E16-4FA3-93C5-DF9760A66489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8B4D-588A-4C3E-967A-01754F02B3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5B6F-4E16-4FA3-93C5-DF9760A66489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8B4D-588A-4C3E-967A-01754F02B3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5B6F-4E16-4FA3-93C5-DF9760A66489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8B4D-588A-4C3E-967A-01754F02B3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5B6F-4E16-4FA3-93C5-DF9760A66489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8B4D-588A-4C3E-967A-01754F02B3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5B6F-4E16-4FA3-93C5-DF9760A66489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8B4D-588A-4C3E-967A-01754F02B3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5B6F-4E16-4FA3-93C5-DF9760A66489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8B4D-588A-4C3E-967A-01754F02B3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5B6F-4E16-4FA3-93C5-DF9760A66489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8B4D-588A-4C3E-967A-01754F02B3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5B6F-4E16-4FA3-93C5-DF9760A66489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8B4D-588A-4C3E-967A-01754F02B3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5B6F-4E16-4FA3-93C5-DF9760A66489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8B4D-588A-4C3E-967A-01754F02B3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5B6F-4E16-4FA3-93C5-DF9760A66489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8B4D-588A-4C3E-967A-01754F02B3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5B6F-4E16-4FA3-93C5-DF9760A66489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8B4D-588A-4C3E-967A-01754F02B3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A5B6F-4E16-4FA3-93C5-DF9760A66489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48B4D-588A-4C3E-967A-01754F02B3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DOCUME~1\Admin\LOCALS~1\Temp\FineReader10\media\image2.jpe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-99000" y="99000"/>
            <a:ext cx="6858000" cy="666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72264" y="0"/>
            <a:ext cx="2571736" cy="6858000"/>
          </a:xfrm>
        </p:spPr>
        <p:txBody>
          <a:bodyPr>
            <a:normAutofit/>
          </a:bodyPr>
          <a:lstStyle/>
          <a:p>
            <a:endParaRPr lang="ru-RU" sz="1600" b="1" dirty="0" smtClean="0">
              <a:solidFill>
                <a:srgbClr val="0070C0"/>
              </a:solidFill>
            </a:endParaRPr>
          </a:p>
          <a:p>
            <a:endParaRPr lang="ru-RU" sz="1600" b="1" dirty="0" smtClean="0">
              <a:solidFill>
                <a:srgbClr val="0070C0"/>
              </a:solidFill>
            </a:endParaRPr>
          </a:p>
          <a:p>
            <a:endParaRPr lang="ru-RU" sz="1600" b="1" dirty="0">
              <a:solidFill>
                <a:srgbClr val="0070C0"/>
              </a:solidFill>
            </a:endParaRPr>
          </a:p>
          <a:p>
            <a:pPr>
              <a:lnSpc>
                <a:spcPct val="110000"/>
              </a:lnSpc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Утром форточку откроем,</a:t>
            </a:r>
          </a:p>
          <a:p>
            <a:pPr>
              <a:lnSpc>
                <a:spcPct val="110000"/>
              </a:lnSpc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Свежий воздух пригласим.</a:t>
            </a:r>
          </a:p>
          <a:p>
            <a:pPr>
              <a:lnSpc>
                <a:spcPct val="110000"/>
              </a:lnSpc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Зарядка нас взбодрит, настроит</a:t>
            </a:r>
          </a:p>
          <a:p>
            <a:pPr>
              <a:lnSpc>
                <a:spcPct val="110000"/>
              </a:lnSpc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И прибавит новых сил</a:t>
            </a:r>
            <a:endParaRPr lang="ru-RU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572264" y="0"/>
            <a:ext cx="2571736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000" b="1" dirty="0" smtClean="0"/>
          </a:p>
          <a:p>
            <a:pPr algn="ctr">
              <a:buNone/>
            </a:pPr>
            <a:endParaRPr lang="ru-RU" sz="20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20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>
              <a:buNone/>
            </a:pPr>
            <a:endParaRPr lang="ru-RU" sz="20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Мы намылим </a:t>
            </a:r>
          </a:p>
          <a:p>
            <a:pPr algn="ctr">
              <a:buNone/>
            </a:pPr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>н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аши ручки,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Раз, два, три, 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раз, два, три.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А над ручками, </a:t>
            </a:r>
          </a:p>
          <a:p>
            <a:pPr algn="ctr">
              <a:buNone/>
            </a:pPr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>к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ак тучки,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Пузыри, пузыри.</a:t>
            </a:r>
          </a:p>
          <a:p>
            <a:pPr algn="ctr"/>
            <a:endParaRPr lang="ru-RU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4643470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C:\DOCUME~1\Admin\LOCALS~1\Temp\FineReader10\media\image5.jpe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660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257808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572264" y="0"/>
            <a:ext cx="2571736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0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ru-RU" sz="2000" b="1" dirty="0">
              <a:solidFill>
                <a:srgbClr val="0070C0"/>
              </a:solidFill>
            </a:endParaRPr>
          </a:p>
          <a:p>
            <a:pPr algn="ctr">
              <a:buNone/>
            </a:pPr>
            <a:endParaRPr lang="ru-RU" sz="20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ru-RU" sz="20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Утром в таз воды     </a:t>
            </a:r>
          </a:p>
          <a:p>
            <a:pPr algn="ctr">
              <a:buNone/>
            </a:pPr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                 прохладной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Нам ступни</a:t>
            </a:r>
            <a:endParaRPr lang="en-US" sz="20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поставить надо.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Ненадолго, </a:t>
            </a:r>
          </a:p>
          <a:p>
            <a:pPr algn="ctr">
              <a:buNone/>
            </a:pPr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              на чуть-чуть…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Завтра тоже не забудь!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А затем свои </a:t>
            </a:r>
          </a:p>
          <a:p>
            <a:pPr algn="ctr">
              <a:buNone/>
            </a:pPr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                           ступни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Полотенцем </a:t>
            </a:r>
          </a:p>
          <a:p>
            <a:pPr algn="ctr">
              <a:buNone/>
            </a:pPr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                        разотри.</a:t>
            </a:r>
          </a:p>
          <a:p>
            <a:pPr algn="ctr">
              <a:buNone/>
            </a:pP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Рисунок 3" descr="C:\DOCUME~1\Admin\LOCALS~1\Temp\FineReader10\media\image7.jpe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660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257808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500826" y="0"/>
            <a:ext cx="2643174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000" b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endParaRPr lang="ru-RU" sz="2000" b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endParaRPr lang="ru-RU" sz="20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>
              <a:buNone/>
            </a:pPr>
            <a:endParaRPr lang="ru-RU" sz="20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Важно регулярно,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То есть 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каждый-каждый день,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Тебе вставать 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под</a:t>
            </a:r>
            <a:r>
              <a:rPr lang="en-US" sz="20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душ прохладный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И будешь крепок, 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как кремень.</a:t>
            </a:r>
          </a:p>
          <a:p>
            <a:pPr algn="ctr">
              <a:buNone/>
            </a:pPr>
            <a:endParaRPr lang="ru-RU" sz="2000" b="1" dirty="0">
              <a:solidFill>
                <a:schemeClr val="bg2">
                  <a:lumMod val="25000"/>
                </a:schemeClr>
              </a:solidFill>
            </a:endParaRPr>
          </a:p>
          <a:p>
            <a:pPr algn="ctr"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Постепенно снижая 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у воды температуру, 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Вы вскоре позабудете 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про микстуру.</a:t>
            </a:r>
            <a:endParaRPr lang="ru-RU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Рисунок 3" descr="C:\DOCUME~1\Admin\LOCALS~1\Temp\FineReader10\media\image8.jpe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660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DOCUME~1\Admin\LOCALS~1\Temp\FineReader10\media\image11.jpe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-99000" y="99000"/>
            <a:ext cx="6858000" cy="666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572264" y="0"/>
            <a:ext cx="2571736" cy="6715148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buNone/>
            </a:pPr>
            <a:endParaRPr lang="ru-RU" sz="2000" b="1" dirty="0" smtClean="0">
              <a:solidFill>
                <a:srgbClr val="7030A0"/>
              </a:solidFill>
            </a:endParaRPr>
          </a:p>
          <a:p>
            <a:pPr algn="ctr">
              <a:lnSpc>
                <a:spcPct val="110000"/>
              </a:lnSpc>
              <a:buNone/>
            </a:pPr>
            <a:endParaRPr lang="ru-RU" sz="2000" b="1" dirty="0" smtClean="0">
              <a:solidFill>
                <a:srgbClr val="7030A0"/>
              </a:solidFill>
            </a:endParaRPr>
          </a:p>
          <a:p>
            <a:pPr algn="ctr">
              <a:lnSpc>
                <a:spcPct val="110000"/>
              </a:lnSpc>
              <a:buNone/>
            </a:pPr>
            <a:endParaRPr lang="ru-RU" sz="2000" b="1" dirty="0" smtClean="0">
              <a:solidFill>
                <a:srgbClr val="7030A0"/>
              </a:solidFill>
            </a:endParaRPr>
          </a:p>
          <a:p>
            <a:pPr algn="ctr">
              <a:lnSpc>
                <a:spcPct val="110000"/>
              </a:lnSpc>
              <a:buNone/>
            </a:pPr>
            <a:endParaRPr lang="ru-RU" sz="2000" b="1" dirty="0" smtClean="0">
              <a:solidFill>
                <a:srgbClr val="7030A0"/>
              </a:solidFill>
            </a:endParaRPr>
          </a:p>
          <a:p>
            <a:pPr algn="ctr">
              <a:lnSpc>
                <a:spcPct val="110000"/>
              </a:lnSpc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На мелководье поплескаться,</a:t>
            </a:r>
          </a:p>
          <a:p>
            <a:pPr algn="ctr">
              <a:lnSpc>
                <a:spcPct val="110000"/>
              </a:lnSpc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Нырять, барахтаться, визжать!</a:t>
            </a:r>
          </a:p>
          <a:p>
            <a:pPr algn="ctr">
              <a:lnSpc>
                <a:spcPct val="110000"/>
              </a:lnSpc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Вода поможет закаляться,</a:t>
            </a:r>
          </a:p>
          <a:p>
            <a:pPr algn="ctr">
              <a:lnSpc>
                <a:spcPct val="110000"/>
              </a:lnSpc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Здоровым, крепким телом стать.</a:t>
            </a:r>
            <a:endParaRPr lang="ru-RU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5787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500826" y="0"/>
            <a:ext cx="2643174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000" b="1" dirty="0" smtClean="0"/>
          </a:p>
          <a:p>
            <a:pPr algn="ctr">
              <a:buNone/>
            </a:pPr>
            <a:endParaRPr lang="ru-RU" sz="2000" b="1" dirty="0"/>
          </a:p>
          <a:p>
            <a:pPr algn="ctr">
              <a:buNone/>
            </a:pPr>
            <a:endParaRPr lang="ru-RU" sz="2000" b="1" dirty="0" smtClean="0"/>
          </a:p>
          <a:p>
            <a:pPr algn="ctr">
              <a:buNone/>
            </a:pPr>
            <a:endParaRPr lang="ru-RU" sz="20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>
              <a:buNone/>
            </a:pPr>
            <a:endParaRPr lang="ru-RU" sz="20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Завтрак, полдник, 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днем обед 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и вечерний ужин.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Для здоровья детей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Режим питания нужен!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Кушай правильно,  </a:t>
            </a:r>
          </a:p>
          <a:p>
            <a:pPr algn="ctr">
              <a:buNone/>
            </a:pPr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                        дружок,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Вовремя и в меру.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Подрастать ты   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              будешь в срок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Здоровым    </a:t>
            </a:r>
          </a:p>
          <a:p>
            <a:pPr algn="ctr">
              <a:buNone/>
            </a:pPr>
            <a:r>
              <a:rPr lang="ru-RU" sz="2000" b="1" smtClean="0">
                <a:solidFill>
                  <a:schemeClr val="bg2">
                    <a:lumMod val="25000"/>
                  </a:schemeClr>
                </a:solidFill>
              </a:rPr>
              <a:t>                 непременно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>
              <a:buNone/>
            </a:pPr>
            <a:endParaRPr lang="ru-RU" sz="2000" b="1" dirty="0"/>
          </a:p>
        </p:txBody>
      </p:sp>
      <p:pic>
        <p:nvPicPr>
          <p:cNvPr id="4" name="Рисунок 3" descr="C:\DOCUME~1\Admin\LOCALS~1\Temp\FineReader10\media\image13.jpe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6660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166</Words>
  <Application>Microsoft Office PowerPoint</Application>
  <PresentationFormat>Экран (4:3)</PresentationFormat>
  <Paragraphs>76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Мурзик </dc:title>
  <dc:creator>Admin</dc:creator>
  <cp:lastModifiedBy>Миша</cp:lastModifiedBy>
  <cp:revision>22</cp:revision>
  <dcterms:created xsi:type="dcterms:W3CDTF">2011-02-14T02:52:24Z</dcterms:created>
  <dcterms:modified xsi:type="dcterms:W3CDTF">2012-03-03T10:57:03Z</dcterms:modified>
</cp:coreProperties>
</file>