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56" r:id="rId2"/>
    <p:sldId id="276" r:id="rId3"/>
    <p:sldId id="286" r:id="rId4"/>
    <p:sldId id="285" r:id="rId5"/>
    <p:sldId id="283" r:id="rId6"/>
    <p:sldId id="281" r:id="rId7"/>
    <p:sldId id="261" r:id="rId8"/>
    <p:sldId id="262" r:id="rId9"/>
    <p:sldId id="263" r:id="rId10"/>
    <p:sldId id="265" r:id="rId11"/>
    <p:sldId id="287" r:id="rId12"/>
    <p:sldId id="267" r:id="rId13"/>
    <p:sldId id="279" r:id="rId14"/>
    <p:sldId id="273" r:id="rId15"/>
    <p:sldId id="266" r:id="rId16"/>
    <p:sldId id="290" r:id="rId17"/>
    <p:sldId id="282" r:id="rId18"/>
    <p:sldId id="275" r:id="rId19"/>
    <p:sldId id="288" r:id="rId20"/>
    <p:sldId id="292" r:id="rId21"/>
    <p:sldId id="293" r:id="rId22"/>
    <p:sldId id="291" r:id="rId23"/>
  </p:sldIdLst>
  <p:sldSz cx="9144000" cy="6858000" type="screen4x3"/>
  <p:notesSz cx="9947275" cy="6858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66FF66"/>
    <a:srgbClr val="FF99CC"/>
    <a:srgbClr val="33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1820" autoAdjust="0"/>
  </p:normalViewPr>
  <p:slideViewPr>
    <p:cSldViewPr>
      <p:cViewPr varScale="1">
        <p:scale>
          <a:sx n="103" d="100"/>
          <a:sy n="103" d="100"/>
        </p:scale>
        <p:origin x="-177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10063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34038" y="0"/>
            <a:ext cx="431165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0059313-5253-40B2-A28C-46FB58FA2F7C}" type="datetimeFigureOut">
              <a:rPr lang="ru-RU"/>
              <a:pPr>
                <a:defRPr/>
              </a:pPr>
              <a:t>07.01.2012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4310063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34038" y="6513513"/>
            <a:ext cx="431165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B0BF121-ABF8-49D1-B00F-BC469FFFCDC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80793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10063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34038" y="0"/>
            <a:ext cx="431165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EE054B4-8186-4FF1-8F5C-62B416F32464}" type="datetimeFigureOut">
              <a:rPr lang="ru-RU"/>
              <a:pPr>
                <a:defRPr/>
              </a:pPr>
              <a:t>07.01.2012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259138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5363" y="3257550"/>
            <a:ext cx="795655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4310063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34038" y="6513513"/>
            <a:ext cx="431165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DC165FA-61B9-40EF-A37D-745E8C84BEC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2012881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Сообщение темы и эпиграфа урока.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DC165FA-61B9-40EF-A37D-745E8C84BEC0}" type="slidenum">
              <a:rPr lang="ru-RU" smtClean="0"/>
              <a:pPr>
                <a:defRPr/>
              </a:pPr>
              <a:t>1</a:t>
            </a:fld>
            <a:endParaRPr lang="ru-RU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Решить задачу. Устная фронтальная работа по отработки формул. Следует обратить внимание на  нахождение скорости отдаления.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DC165FA-61B9-40EF-A37D-745E8C84BEC0}" type="slidenum">
              <a:rPr lang="ru-RU" smtClean="0"/>
              <a:pPr>
                <a:defRPr/>
              </a:pPr>
              <a:t>10</a:t>
            </a:fld>
            <a:endParaRPr lang="ru-RU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Работа по чертежу.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DC165FA-61B9-40EF-A37D-745E8C84BEC0}" type="slidenum">
              <a:rPr lang="ru-RU" smtClean="0"/>
              <a:pPr>
                <a:defRPr/>
              </a:pPr>
              <a:t>11</a:t>
            </a:fld>
            <a:endParaRPr lang="ru-RU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Решить задачу. Отработать формулу площади квадрата. Заострить внимание на отличии от формулы площади прямоугольника.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DC165FA-61B9-40EF-A37D-745E8C84BEC0}" type="slidenum">
              <a:rPr lang="ru-RU" smtClean="0"/>
              <a:pPr>
                <a:defRPr/>
              </a:pPr>
              <a:t>12</a:t>
            </a:fld>
            <a:endParaRPr lang="ru-RU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dirty="0" smtClean="0"/>
              <a:t>Поощрение.</a:t>
            </a:r>
          </a:p>
        </p:txBody>
      </p:sp>
      <p:sp>
        <p:nvSpPr>
          <p:cNvPr id="32771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E700AA0-5E58-49D5-8466-4319267E7B4F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ru-RU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Письменное выполнение упражнений с комментированием с места.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DC165FA-61B9-40EF-A37D-745E8C84BEC0}" type="slidenum">
              <a:rPr lang="ru-RU" smtClean="0"/>
              <a:pPr>
                <a:defRPr/>
              </a:pPr>
              <a:t>14</a:t>
            </a:fld>
            <a:endParaRPr lang="ru-RU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Заполнить таблицу. Контроль в форме самопроверки.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DC165FA-61B9-40EF-A37D-745E8C84BEC0}" type="slidenum">
              <a:rPr lang="ru-RU" smtClean="0"/>
              <a:pPr>
                <a:defRPr/>
              </a:pPr>
              <a:t>15</a:t>
            </a:fld>
            <a:endParaRPr lang="ru-RU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Работа по чертежу. Контроль внешний, самоконтроль.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DC165FA-61B9-40EF-A37D-745E8C84BEC0}" type="slidenum">
              <a:rPr lang="ru-RU" smtClean="0"/>
              <a:pPr>
                <a:defRPr/>
              </a:pPr>
              <a:t>16</a:t>
            </a:fld>
            <a:endParaRPr lang="ru-RU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Заполнить таблицу. Форма контроля – взаимный.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DC165FA-61B9-40EF-A37D-745E8C84BEC0}" type="slidenum">
              <a:rPr lang="ru-RU" smtClean="0"/>
              <a:pPr>
                <a:defRPr/>
              </a:pPr>
              <a:t>17</a:t>
            </a:fld>
            <a:endParaRPr lang="ru-RU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dirty="0" smtClean="0"/>
              <a:t>Физминутка. На уроке целесообразно проводить без применения проектора. Цель: сохранить здоровье детей.</a:t>
            </a:r>
          </a:p>
        </p:txBody>
      </p:sp>
      <p:sp>
        <p:nvSpPr>
          <p:cNvPr id="26627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2DB7644-FC23-4C2B-81BC-CFC4008F4097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ru-RU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Подводим итоги работы. Обобщаем и систематизируем знания формул.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DC165FA-61B9-40EF-A37D-745E8C84BEC0}" type="slidenum">
              <a:rPr lang="ru-RU" smtClean="0"/>
              <a:pPr>
                <a:defRPr/>
              </a:pPr>
              <a:t>19</a:t>
            </a:fld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dirty="0" smtClean="0"/>
              <a:t>Восстановите цепочку вычислений. Формирование вычислительных навыков.</a:t>
            </a:r>
          </a:p>
        </p:txBody>
      </p:sp>
      <p:sp>
        <p:nvSpPr>
          <p:cNvPr id="18435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6BB7B26-2DEC-48C0-9CE8-819EB1ADE2ED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ru-RU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Тест рассчитан на 7-10 минут. Карточки с заданием предлагаются каждому учащемуся. 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DC165FA-61B9-40EF-A37D-745E8C84BEC0}" type="slidenum">
              <a:rPr lang="ru-RU" smtClean="0"/>
              <a:pPr>
                <a:defRPr/>
              </a:pPr>
              <a:t>20</a:t>
            </a:fld>
            <a:endParaRPr lang="ru-RU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Рефлексия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DC165FA-61B9-40EF-A37D-745E8C84BEC0}" type="slidenum">
              <a:rPr lang="ru-RU" smtClean="0"/>
              <a:pPr>
                <a:defRPr/>
              </a:pPr>
              <a:t>21</a:t>
            </a:fld>
            <a:endParaRPr lang="ru-RU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Ссылки на интернет – ресурсы и литературу.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DC165FA-61B9-40EF-A37D-745E8C84BEC0}" type="slidenum">
              <a:rPr lang="ru-RU" smtClean="0"/>
              <a:pPr>
                <a:defRPr/>
              </a:pPr>
              <a:t>22</a:t>
            </a:fld>
            <a:endParaRPr lang="ru-RU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r>
              <a:rPr lang="ru-RU" dirty="0" smtClean="0"/>
              <a:t>Отработка свойств сложения и вычитания натуральных чисел.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BFEFF93-9661-4FE4-B2FB-DC62AB036E91}" type="slidenum">
              <a:rPr lang="ru-RU" smtClean="0"/>
              <a:pPr>
                <a:defRPr/>
              </a:pPr>
              <a:t>3</a:t>
            </a:fld>
            <a:endParaRPr lang="ru-RU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r>
              <a:rPr lang="ru-RU" dirty="0" smtClean="0"/>
              <a:t>Определите закономерность. Для этого необходимо выполнить вычисления: (2+4):2=3  (17+1):2=9  (14+6):2=10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C99BBF-C2C3-4231-BF62-19EDE7872F09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Мотивация учащихся. Беседа с ребятами на предмет необходимости изучения данной темы. 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DC165FA-61B9-40EF-A37D-745E8C84BEC0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Примеры из жизни.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DC165FA-61B9-40EF-A37D-745E8C84BEC0}" type="slidenum">
              <a:rPr lang="ru-RU" smtClean="0"/>
              <a:pPr>
                <a:defRPr/>
              </a:pPr>
              <a:t>6</a:t>
            </a:fld>
            <a:endParaRPr lang="ru-RU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Решить задачу. Устная фронтальная работа по отработки формул.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DC165FA-61B9-40EF-A37D-745E8C84BEC0}" type="slidenum">
              <a:rPr lang="ru-RU" smtClean="0"/>
              <a:pPr>
                <a:defRPr/>
              </a:pPr>
              <a:t>7</a:t>
            </a:fld>
            <a:endParaRPr lang="ru-RU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Решить задачу. Устная фронтальная работа по отработки формул.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DC165FA-61B9-40EF-A37D-745E8C84BEC0}" type="slidenum">
              <a:rPr lang="ru-RU" smtClean="0"/>
              <a:pPr>
                <a:defRPr/>
              </a:pPr>
              <a:t>8</a:t>
            </a:fld>
            <a:endParaRPr lang="ru-RU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Решить задачу. Устная фронтальная работа по отработки формул.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DC165FA-61B9-40EF-A37D-745E8C84BEC0}" type="slidenum">
              <a:rPr lang="ru-RU" smtClean="0"/>
              <a:pPr>
                <a:defRPr/>
              </a:pPr>
              <a:t>9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C6BFE9-79D7-43E1-B5F9-985B8A13873B}" type="datetimeFigureOut">
              <a:rPr lang="ru-RU"/>
              <a:pPr>
                <a:defRPr/>
              </a:pPr>
              <a:t>07.01.2012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8D2352-CA55-451F-B764-9976596BAF7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85AD47-96FB-4CBE-913E-5C49A60F0D7C}" type="datetimeFigureOut">
              <a:rPr lang="ru-RU"/>
              <a:pPr>
                <a:defRPr/>
              </a:pPr>
              <a:t>07.01.2012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70A8D1-BB54-43FD-9039-17711CB8A44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BEDDE2-5CB7-4DA5-BF61-7204DC4B85D6}" type="datetimeFigureOut">
              <a:rPr lang="ru-RU"/>
              <a:pPr>
                <a:defRPr/>
              </a:pPr>
              <a:t>07.01.2012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72CC82-96DA-4A82-8DF9-74F25AF95FA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F6FDBD-3B56-4C5D-A613-9E030137D93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94E803-DC5F-470D-8CED-6AD39AB491BE}" type="datetimeFigureOut">
              <a:rPr lang="ru-RU"/>
              <a:pPr>
                <a:defRPr/>
              </a:pPr>
              <a:t>07.01.2012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02D674-AB6A-4EAE-A23B-86778CE40FE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0DAFE3-833C-4CBE-B8AB-3672546EB67D}" type="datetimeFigureOut">
              <a:rPr lang="ru-RU"/>
              <a:pPr>
                <a:defRPr/>
              </a:pPr>
              <a:t>07.01.2012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9DD246-505E-47F8-A66D-3F0B6CB9328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49ED65-247A-4795-B966-B44F9860EEA2}" type="datetimeFigureOut">
              <a:rPr lang="ru-RU"/>
              <a:pPr>
                <a:defRPr/>
              </a:pPr>
              <a:t>07.01.2012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6D02E3-D836-4013-9F3E-AB300C495A2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4AB148-50B0-4969-B922-DC63338BD9DB}" type="datetimeFigureOut">
              <a:rPr lang="ru-RU"/>
              <a:pPr>
                <a:defRPr/>
              </a:pPr>
              <a:t>07.01.2012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4D90E5-10FD-40EC-9EEA-E261115DFF9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B839FD-BA45-4F38-AD4E-327118DE5E1F}" type="datetimeFigureOut">
              <a:rPr lang="ru-RU"/>
              <a:pPr>
                <a:defRPr/>
              </a:pPr>
              <a:t>07.01.2012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EBB96C-9F53-4D94-8FC5-DF48BE7CF35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376251-27B7-47CB-A88B-15E647A9A438}" type="datetimeFigureOut">
              <a:rPr lang="ru-RU"/>
              <a:pPr>
                <a:defRPr/>
              </a:pPr>
              <a:t>07.01.2012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C56C64-8A0E-4856-AFD8-63F91F402A4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B7D7B8-3754-4408-80BB-5867DF541C70}" type="datetimeFigureOut">
              <a:rPr lang="ru-RU"/>
              <a:pPr>
                <a:defRPr/>
              </a:pPr>
              <a:t>07.01.2012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2030E1-8F5A-43AF-84CE-669047F155D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0D5375-5D6A-4C23-B353-A018C84F22CE}" type="datetimeFigureOut">
              <a:rPr lang="ru-RU"/>
              <a:pPr>
                <a:defRPr/>
              </a:pPr>
              <a:t>07.01.2012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455B94-C0A5-4793-919F-0CBA3F8C952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F450FCB-81FE-4238-8DAF-836369848329}" type="datetimeFigureOut">
              <a:rPr lang="ru-RU"/>
              <a:pPr>
                <a:defRPr/>
              </a:pPr>
              <a:t>07.01.2012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3C38053-635C-4A3B-AB1E-D2049A340E6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0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gif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gif"/><Relationship Id="rId4" Type="http://schemas.openxmlformats.org/officeDocument/2006/relationships/image" Target="../media/image34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blog.kp.ua/users/3672010/post166032197/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it-n.ru/profil.aspx?cat_no=692&amp;d_no=9658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1.gi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19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9" descr="C:\Documents and Settings\Надежда\Мои документы\Мои рисунки\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63725" y="1628775"/>
            <a:ext cx="5329238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6" name="TextBox 4"/>
          <p:cNvSpPr txBox="1">
            <a:spLocks noChangeArrowheads="1"/>
          </p:cNvSpPr>
          <p:nvPr/>
        </p:nvSpPr>
        <p:spPr bwMode="auto">
          <a:xfrm>
            <a:off x="539750" y="692150"/>
            <a:ext cx="8135938" cy="831850"/>
          </a:xfrm>
          <a:prstGeom prst="rect">
            <a:avLst/>
          </a:prstGeom>
          <a:solidFill>
            <a:srgbClr val="33CC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800" b="1" i="1" dirty="0">
                <a:solidFill>
                  <a:schemeClr val="bg1"/>
                </a:solidFill>
                <a:latin typeface="Georgia" pitchFamily="18" charset="0"/>
              </a:rPr>
              <a:t>ФОРМУЛЫ</a:t>
            </a:r>
          </a:p>
        </p:txBody>
      </p:sp>
      <p:sp>
        <p:nvSpPr>
          <p:cNvPr id="15363" name="TextBox 4"/>
          <p:cNvSpPr txBox="1">
            <a:spLocks noChangeArrowheads="1"/>
          </p:cNvSpPr>
          <p:nvPr/>
        </p:nvSpPr>
        <p:spPr bwMode="auto">
          <a:xfrm>
            <a:off x="2124075" y="4868863"/>
            <a:ext cx="6556375" cy="1016000"/>
          </a:xfrm>
          <a:prstGeom prst="rect">
            <a:avLst/>
          </a:prstGeom>
          <a:solidFill>
            <a:srgbClr val="66CCFF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 i="1" dirty="0">
                <a:solidFill>
                  <a:schemeClr val="bg1"/>
                </a:solidFill>
                <a:latin typeface="Georgia" pitchFamily="18" charset="0"/>
              </a:rPr>
              <a:t>Математику нельзя изучать, наблюдая, </a:t>
            </a:r>
          </a:p>
          <a:p>
            <a:r>
              <a:rPr lang="ru-RU" sz="2000" b="1" i="1" dirty="0">
                <a:solidFill>
                  <a:schemeClr val="bg1"/>
                </a:solidFill>
                <a:latin typeface="Georgia" pitchFamily="18" charset="0"/>
              </a:rPr>
              <a:t>Как это делает сосед!</a:t>
            </a:r>
          </a:p>
          <a:p>
            <a:pPr algn="r"/>
            <a:r>
              <a:rPr lang="ru-RU" sz="2000" b="1" i="1" dirty="0">
                <a:solidFill>
                  <a:schemeClr val="bg1"/>
                </a:solidFill>
                <a:latin typeface="Georgia" pitchFamily="18" charset="0"/>
              </a:rPr>
              <a:t>Нивен А.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71472" y="6215082"/>
            <a:ext cx="8135938" cy="58477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 i="1" dirty="0" smtClean="0">
                <a:solidFill>
                  <a:srgbClr val="0000FF"/>
                </a:solidFill>
                <a:latin typeface="Georgia" pitchFamily="18" charset="0"/>
              </a:rPr>
              <a:t>Лыкова Надежда Петровна, МОУ  Вихоревская СОШ №10, учитель математики</a:t>
            </a:r>
            <a:endParaRPr lang="ru-RU" sz="1600" b="1" i="1" dirty="0">
              <a:solidFill>
                <a:srgbClr val="0000FF"/>
              </a:solidFill>
              <a:latin typeface="Georgia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14678" y="2071678"/>
            <a:ext cx="714375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0" name="Freeform 6"/>
          <p:cNvSpPr>
            <a:spLocks/>
          </p:cNvSpPr>
          <p:nvPr/>
        </p:nvSpPr>
        <p:spPr bwMode="auto">
          <a:xfrm>
            <a:off x="323850" y="2636838"/>
            <a:ext cx="7532688" cy="14287"/>
          </a:xfrm>
          <a:custGeom>
            <a:avLst/>
            <a:gdLst>
              <a:gd name="T0" fmla="*/ 0 w 4745"/>
              <a:gd name="T1" fmla="*/ 2147483647 h 9"/>
              <a:gd name="T2" fmla="*/ 2147483647 w 4745"/>
              <a:gd name="T3" fmla="*/ 0 h 9"/>
              <a:gd name="T4" fmla="*/ 0 60000 65536"/>
              <a:gd name="T5" fmla="*/ 0 60000 65536"/>
              <a:gd name="T6" fmla="*/ 0 w 4745"/>
              <a:gd name="T7" fmla="*/ 0 h 9"/>
              <a:gd name="T8" fmla="*/ 4745 w 4745"/>
              <a:gd name="T9" fmla="*/ 9 h 9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745" h="9">
                <a:moveTo>
                  <a:pt x="0" y="9"/>
                </a:moveTo>
                <a:lnTo>
                  <a:pt x="4745" y="0"/>
                </a:lnTo>
              </a:path>
            </a:pathLst>
          </a:cu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 dirty="0">
              <a:latin typeface="Calibri" pitchFamily="34" charset="0"/>
            </a:endParaRPr>
          </a:p>
        </p:txBody>
      </p:sp>
      <p:sp>
        <p:nvSpPr>
          <p:cNvPr id="11271" name="Freeform 7"/>
          <p:cNvSpPr>
            <a:spLocks/>
          </p:cNvSpPr>
          <p:nvPr/>
        </p:nvSpPr>
        <p:spPr bwMode="auto">
          <a:xfrm>
            <a:off x="7878763" y="1249363"/>
            <a:ext cx="7937" cy="1890712"/>
          </a:xfrm>
          <a:custGeom>
            <a:avLst/>
            <a:gdLst>
              <a:gd name="T0" fmla="*/ 0 w 5"/>
              <a:gd name="T1" fmla="*/ 0 h 1191"/>
              <a:gd name="T2" fmla="*/ 2147483647 w 5"/>
              <a:gd name="T3" fmla="*/ 2147483647 h 1191"/>
              <a:gd name="T4" fmla="*/ 0 60000 65536"/>
              <a:gd name="T5" fmla="*/ 0 60000 65536"/>
              <a:gd name="T6" fmla="*/ 0 w 5"/>
              <a:gd name="T7" fmla="*/ 0 h 1191"/>
              <a:gd name="T8" fmla="*/ 5 w 5"/>
              <a:gd name="T9" fmla="*/ 1191 h 119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5" h="1191">
                <a:moveTo>
                  <a:pt x="0" y="0"/>
                </a:moveTo>
                <a:lnTo>
                  <a:pt x="5" y="1191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 dirty="0">
              <a:latin typeface="Calibri" pitchFamily="34" charset="0"/>
            </a:endParaRPr>
          </a:p>
        </p:txBody>
      </p:sp>
      <p:sp>
        <p:nvSpPr>
          <p:cNvPr id="11272" name="Freeform 8"/>
          <p:cNvSpPr>
            <a:spLocks/>
          </p:cNvSpPr>
          <p:nvPr/>
        </p:nvSpPr>
        <p:spPr bwMode="auto">
          <a:xfrm>
            <a:off x="320675" y="1235075"/>
            <a:ext cx="4763" cy="1905000"/>
          </a:xfrm>
          <a:custGeom>
            <a:avLst/>
            <a:gdLst>
              <a:gd name="T0" fmla="*/ 0 w 3"/>
              <a:gd name="T1" fmla="*/ 0 h 1200"/>
              <a:gd name="T2" fmla="*/ 2147483647 w 3"/>
              <a:gd name="T3" fmla="*/ 2147483647 h 1200"/>
              <a:gd name="T4" fmla="*/ 0 60000 65536"/>
              <a:gd name="T5" fmla="*/ 0 60000 65536"/>
              <a:gd name="T6" fmla="*/ 0 w 3"/>
              <a:gd name="T7" fmla="*/ 0 h 1200"/>
              <a:gd name="T8" fmla="*/ 3 w 3"/>
              <a:gd name="T9" fmla="*/ 1200 h 12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" h="1200">
                <a:moveTo>
                  <a:pt x="0" y="0"/>
                </a:moveTo>
                <a:lnTo>
                  <a:pt x="3" y="120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 dirty="0">
              <a:latin typeface="Calibri" pitchFamily="34" charset="0"/>
            </a:endParaRPr>
          </a:p>
        </p:txBody>
      </p:sp>
      <p:sp>
        <p:nvSpPr>
          <p:cNvPr id="11276" name="Freeform 12"/>
          <p:cNvSpPr>
            <a:spLocks/>
          </p:cNvSpPr>
          <p:nvPr/>
        </p:nvSpPr>
        <p:spPr bwMode="auto">
          <a:xfrm>
            <a:off x="304800" y="1558925"/>
            <a:ext cx="4338638" cy="11113"/>
          </a:xfrm>
          <a:custGeom>
            <a:avLst/>
            <a:gdLst>
              <a:gd name="T0" fmla="*/ 0 w 2733"/>
              <a:gd name="T1" fmla="*/ 2147483647 h 7"/>
              <a:gd name="T2" fmla="*/ 2147483647 w 2733"/>
              <a:gd name="T3" fmla="*/ 0 h 7"/>
              <a:gd name="T4" fmla="*/ 0 60000 65536"/>
              <a:gd name="T5" fmla="*/ 0 60000 65536"/>
              <a:gd name="T6" fmla="*/ 0 w 2733"/>
              <a:gd name="T7" fmla="*/ 0 h 7"/>
              <a:gd name="T8" fmla="*/ 2733 w 2733"/>
              <a:gd name="T9" fmla="*/ 7 h 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733" h="7">
                <a:moveTo>
                  <a:pt x="0" y="7"/>
                </a:moveTo>
                <a:lnTo>
                  <a:pt x="2733" y="0"/>
                </a:lnTo>
              </a:path>
            </a:pathLst>
          </a:custGeom>
          <a:noFill/>
          <a:ln w="38100">
            <a:solidFill>
              <a:srgbClr val="0080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ru-RU" dirty="0">
              <a:latin typeface="Calibri" pitchFamily="34" charset="0"/>
            </a:endParaRPr>
          </a:p>
        </p:txBody>
      </p:sp>
      <p:sp>
        <p:nvSpPr>
          <p:cNvPr id="11277" name="Text Box 13"/>
          <p:cNvSpPr txBox="1">
            <a:spLocks noChangeArrowheads="1"/>
          </p:cNvSpPr>
          <p:nvPr/>
        </p:nvSpPr>
        <p:spPr bwMode="auto">
          <a:xfrm>
            <a:off x="3779838" y="3284538"/>
            <a:ext cx="603250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6600" b="1" dirty="0">
                <a:solidFill>
                  <a:srgbClr val="FF0000"/>
                </a:solidFill>
                <a:latin typeface="Times New Roman" pitchFamily="18" charset="0"/>
              </a:rPr>
              <a:t>?</a:t>
            </a:r>
          </a:p>
        </p:txBody>
      </p:sp>
      <p:sp>
        <p:nvSpPr>
          <p:cNvPr id="11278" name="Freeform 14"/>
          <p:cNvSpPr>
            <a:spLocks/>
          </p:cNvSpPr>
          <p:nvPr/>
        </p:nvSpPr>
        <p:spPr bwMode="auto">
          <a:xfrm>
            <a:off x="4643438" y="1539875"/>
            <a:ext cx="3221037" cy="17463"/>
          </a:xfrm>
          <a:custGeom>
            <a:avLst/>
            <a:gdLst>
              <a:gd name="T0" fmla="*/ 0 w 2029"/>
              <a:gd name="T1" fmla="*/ 2147483647 h 11"/>
              <a:gd name="T2" fmla="*/ 2147483647 w 2029"/>
              <a:gd name="T3" fmla="*/ 0 h 11"/>
              <a:gd name="T4" fmla="*/ 0 60000 65536"/>
              <a:gd name="T5" fmla="*/ 0 60000 65536"/>
              <a:gd name="T6" fmla="*/ 0 w 2029"/>
              <a:gd name="T7" fmla="*/ 0 h 11"/>
              <a:gd name="T8" fmla="*/ 2029 w 2029"/>
              <a:gd name="T9" fmla="*/ 11 h 1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029" h="11">
                <a:moveTo>
                  <a:pt x="0" y="11"/>
                </a:moveTo>
                <a:lnTo>
                  <a:pt x="2029" y="0"/>
                </a:lnTo>
              </a:path>
            </a:pathLst>
          </a:custGeom>
          <a:noFill/>
          <a:ln w="38100">
            <a:solidFill>
              <a:srgbClr val="0080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ru-RU" dirty="0">
              <a:latin typeface="Calibri" pitchFamily="34" charset="0"/>
            </a:endParaRPr>
          </a:p>
        </p:txBody>
      </p:sp>
      <p:sp>
        <p:nvSpPr>
          <p:cNvPr id="11279" name="Text Box 15"/>
          <p:cNvSpPr txBox="1">
            <a:spLocks noChangeArrowheads="1"/>
          </p:cNvSpPr>
          <p:nvPr/>
        </p:nvSpPr>
        <p:spPr bwMode="auto">
          <a:xfrm>
            <a:off x="5940425" y="981075"/>
            <a:ext cx="6381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 i="1" dirty="0">
                <a:solidFill>
                  <a:srgbClr val="006600"/>
                </a:solidFill>
                <a:latin typeface="Times New Roman" pitchFamily="18" charset="0"/>
              </a:rPr>
              <a:t>2 ч</a:t>
            </a:r>
          </a:p>
        </p:txBody>
      </p:sp>
      <p:grpSp>
        <p:nvGrpSpPr>
          <p:cNvPr id="11280" name="Group 16"/>
          <p:cNvGrpSpPr>
            <a:grpSpLocks/>
          </p:cNvGrpSpPr>
          <p:nvPr/>
        </p:nvGrpSpPr>
        <p:grpSpPr bwMode="auto">
          <a:xfrm>
            <a:off x="4356100" y="1916113"/>
            <a:ext cx="633413" cy="685800"/>
            <a:chOff x="2448" y="3168"/>
            <a:chExt cx="399" cy="432"/>
          </a:xfrm>
        </p:grpSpPr>
        <p:grpSp>
          <p:nvGrpSpPr>
            <p:cNvPr id="24597" name="Group 17"/>
            <p:cNvGrpSpPr>
              <a:grpSpLocks/>
            </p:cNvGrpSpPr>
            <p:nvPr/>
          </p:nvGrpSpPr>
          <p:grpSpPr bwMode="auto">
            <a:xfrm>
              <a:off x="2448" y="3456"/>
              <a:ext cx="336" cy="144"/>
              <a:chOff x="1792" y="4000"/>
              <a:chExt cx="352" cy="160"/>
            </a:xfrm>
          </p:grpSpPr>
          <p:sp>
            <p:nvSpPr>
              <p:cNvPr id="24599" name="Oval 18"/>
              <p:cNvSpPr>
                <a:spLocks noChangeArrowheads="1"/>
              </p:cNvSpPr>
              <p:nvPr/>
            </p:nvSpPr>
            <p:spPr bwMode="auto">
              <a:xfrm>
                <a:off x="1792" y="4032"/>
                <a:ext cx="352" cy="128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C0C0C0"/>
                  </a:gs>
                </a:gsLst>
                <a:path path="shape">
                  <a:fillToRect l="50000" t="50000" r="50000" b="50000"/>
                </a:path>
              </a:gradFill>
              <a:ln w="1270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24600" name="Oval 19"/>
              <p:cNvSpPr>
                <a:spLocks noChangeArrowheads="1"/>
              </p:cNvSpPr>
              <p:nvPr/>
            </p:nvSpPr>
            <p:spPr bwMode="auto">
              <a:xfrm>
                <a:off x="1840" y="4016"/>
                <a:ext cx="272" cy="96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C0C0C0"/>
                  </a:gs>
                </a:gsLst>
                <a:path path="shape">
                  <a:fillToRect l="50000" t="50000" r="50000" b="50000"/>
                </a:path>
              </a:gradFill>
              <a:ln w="1270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24601" name="Oval 20"/>
              <p:cNvSpPr>
                <a:spLocks noChangeArrowheads="1"/>
              </p:cNvSpPr>
              <p:nvPr/>
            </p:nvSpPr>
            <p:spPr bwMode="auto">
              <a:xfrm>
                <a:off x="1872" y="4000"/>
                <a:ext cx="192" cy="48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C0C0C0"/>
                  </a:gs>
                </a:gsLst>
                <a:path path="shape">
                  <a:fillToRect l="50000" t="50000" r="50000" b="50000"/>
                </a:path>
              </a:gradFill>
              <a:ln w="1270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</p:grpSp>
        <p:sp>
          <p:nvSpPr>
            <p:cNvPr id="24598" name="Freeform 21"/>
            <p:cNvSpPr>
              <a:spLocks/>
            </p:cNvSpPr>
            <p:nvPr/>
          </p:nvSpPr>
          <p:spPr bwMode="auto">
            <a:xfrm>
              <a:off x="2616" y="3168"/>
              <a:ext cx="231" cy="318"/>
            </a:xfrm>
            <a:custGeom>
              <a:avLst/>
              <a:gdLst>
                <a:gd name="T0" fmla="*/ 0 w 454"/>
                <a:gd name="T1" fmla="*/ 64 h 544"/>
                <a:gd name="T2" fmla="*/ 60 w 454"/>
                <a:gd name="T3" fmla="*/ 64 h 544"/>
                <a:gd name="T4" fmla="*/ 0 w 454"/>
                <a:gd name="T5" fmla="*/ 0 h 544"/>
                <a:gd name="T6" fmla="*/ 0 w 454"/>
                <a:gd name="T7" fmla="*/ 109 h 54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54"/>
                <a:gd name="T13" fmla="*/ 0 h 544"/>
                <a:gd name="T14" fmla="*/ 454 w 454"/>
                <a:gd name="T15" fmla="*/ 544 h 54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54" h="544">
                  <a:moveTo>
                    <a:pt x="0" y="318"/>
                  </a:moveTo>
                  <a:lnTo>
                    <a:pt x="454" y="318"/>
                  </a:lnTo>
                  <a:lnTo>
                    <a:pt x="0" y="0"/>
                  </a:lnTo>
                  <a:lnTo>
                    <a:pt x="0" y="544"/>
                  </a:lnTo>
                </a:path>
              </a:pathLst>
            </a:custGeom>
            <a:solidFill>
              <a:srgbClr val="FF0000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dirty="0">
                <a:latin typeface="Calibri" pitchFamily="34" charset="0"/>
              </a:endParaRPr>
            </a:p>
          </p:txBody>
        </p:sp>
      </p:grpSp>
      <p:sp>
        <p:nvSpPr>
          <p:cNvPr id="11286" name="Text Box 22"/>
          <p:cNvSpPr txBox="1">
            <a:spLocks noChangeArrowheads="1"/>
          </p:cNvSpPr>
          <p:nvPr/>
        </p:nvSpPr>
        <p:spPr bwMode="auto">
          <a:xfrm>
            <a:off x="2627313" y="1557338"/>
            <a:ext cx="150177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 i="1" dirty="0">
                <a:solidFill>
                  <a:srgbClr val="0000FF"/>
                </a:solidFill>
                <a:latin typeface="Times New Roman" pitchFamily="18" charset="0"/>
              </a:rPr>
              <a:t>70 км/ч</a:t>
            </a:r>
          </a:p>
        </p:txBody>
      </p:sp>
      <p:sp>
        <p:nvSpPr>
          <p:cNvPr id="11287" name="Line 23"/>
          <p:cNvSpPr>
            <a:spLocks noChangeShapeType="1"/>
          </p:cNvSpPr>
          <p:nvPr/>
        </p:nvSpPr>
        <p:spPr bwMode="auto">
          <a:xfrm flipH="1">
            <a:off x="2771775" y="2205038"/>
            <a:ext cx="1295400" cy="0"/>
          </a:xfrm>
          <a:prstGeom prst="line">
            <a:avLst/>
          </a:prstGeom>
          <a:noFill/>
          <a:ln w="53975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 dirty="0"/>
          </a:p>
        </p:txBody>
      </p:sp>
      <p:sp>
        <p:nvSpPr>
          <p:cNvPr id="11288" name="Line 24"/>
          <p:cNvSpPr>
            <a:spLocks noChangeShapeType="1"/>
          </p:cNvSpPr>
          <p:nvPr/>
        </p:nvSpPr>
        <p:spPr bwMode="auto">
          <a:xfrm>
            <a:off x="5148263" y="2205038"/>
            <a:ext cx="936625" cy="0"/>
          </a:xfrm>
          <a:prstGeom prst="line">
            <a:avLst/>
          </a:prstGeom>
          <a:noFill/>
          <a:ln w="53975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 dirty="0"/>
          </a:p>
        </p:txBody>
      </p:sp>
      <p:sp>
        <p:nvSpPr>
          <p:cNvPr id="11289" name="Text Box 25"/>
          <p:cNvSpPr txBox="1">
            <a:spLocks noChangeArrowheads="1"/>
          </p:cNvSpPr>
          <p:nvPr/>
        </p:nvSpPr>
        <p:spPr bwMode="auto">
          <a:xfrm>
            <a:off x="4932363" y="1557338"/>
            <a:ext cx="150177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 i="1" dirty="0">
                <a:solidFill>
                  <a:srgbClr val="0000FF"/>
                </a:solidFill>
                <a:latin typeface="Times New Roman" pitchFamily="18" charset="0"/>
              </a:rPr>
              <a:t>50 км/ч</a:t>
            </a:r>
          </a:p>
        </p:txBody>
      </p:sp>
      <p:sp>
        <p:nvSpPr>
          <p:cNvPr id="11290" name="Line 26"/>
          <p:cNvSpPr>
            <a:spLocks noChangeShapeType="1"/>
          </p:cNvSpPr>
          <p:nvPr/>
        </p:nvSpPr>
        <p:spPr bwMode="auto">
          <a:xfrm>
            <a:off x="4643438" y="1196975"/>
            <a:ext cx="0" cy="12239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sp>
        <p:nvSpPr>
          <p:cNvPr id="11291" name="Text Box 27"/>
          <p:cNvSpPr txBox="1">
            <a:spLocks noChangeArrowheads="1"/>
          </p:cNvSpPr>
          <p:nvPr/>
        </p:nvSpPr>
        <p:spPr bwMode="auto">
          <a:xfrm>
            <a:off x="2051050" y="1052513"/>
            <a:ext cx="6381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 i="1" dirty="0">
                <a:solidFill>
                  <a:srgbClr val="006600"/>
                </a:solidFill>
                <a:latin typeface="Times New Roman" pitchFamily="18" charset="0"/>
              </a:rPr>
              <a:t>2 ч</a:t>
            </a:r>
          </a:p>
        </p:txBody>
      </p:sp>
      <p:sp>
        <p:nvSpPr>
          <p:cNvPr id="11292" name="AutoShape 28"/>
          <p:cNvSpPr>
            <a:spLocks/>
          </p:cNvSpPr>
          <p:nvPr/>
        </p:nvSpPr>
        <p:spPr bwMode="auto">
          <a:xfrm rot="-5400000">
            <a:off x="3883819" y="-562769"/>
            <a:ext cx="441325" cy="7561263"/>
          </a:xfrm>
          <a:prstGeom prst="leftBrace">
            <a:avLst>
              <a:gd name="adj1" fmla="val 142776"/>
              <a:gd name="adj2" fmla="val 50000"/>
            </a:avLst>
          </a:prstGeom>
          <a:noFill/>
          <a:ln w="508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dirty="0">
              <a:latin typeface="Calibri" pitchFamily="34" charset="0"/>
            </a:endParaRPr>
          </a:p>
        </p:txBody>
      </p:sp>
      <p:grpSp>
        <p:nvGrpSpPr>
          <p:cNvPr id="11295" name="Group 31"/>
          <p:cNvGrpSpPr>
            <a:grpSpLocks/>
          </p:cNvGrpSpPr>
          <p:nvPr/>
        </p:nvGrpSpPr>
        <p:grpSpPr bwMode="auto">
          <a:xfrm>
            <a:off x="539750" y="4437063"/>
            <a:ext cx="5975350" cy="936625"/>
            <a:chOff x="431" y="2931"/>
            <a:chExt cx="3764" cy="590"/>
          </a:xfrm>
        </p:grpSpPr>
        <p:sp>
          <p:nvSpPr>
            <p:cNvPr id="24595" name="WordArt 29"/>
            <p:cNvSpPr>
              <a:spLocks noChangeArrowheads="1" noChangeShapeType="1" noTextEdit="1"/>
            </p:cNvSpPr>
            <p:nvPr/>
          </p:nvSpPr>
          <p:spPr bwMode="auto">
            <a:xfrm>
              <a:off x="431" y="2931"/>
              <a:ext cx="3764" cy="59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b="1" i="1" kern="10" dirty="0">
                  <a:ln w="19050">
                    <a:solidFill>
                      <a:srgbClr val="00CCFF"/>
                    </a:solidFill>
                    <a:round/>
                    <a:headEnd/>
                    <a:tailEnd/>
                  </a:ln>
                  <a:solidFill>
                    <a:srgbClr val="000080"/>
                  </a:solidFill>
                  <a:effectLst>
                    <a:outerShdw dist="35921" dir="2700000" algn="ctr" rotWithShape="0">
                      <a:srgbClr val="990000"/>
                    </a:outerShdw>
                  </a:effectLst>
                  <a:latin typeface="Times New Roman"/>
                  <a:cs typeface="Times New Roman"/>
                </a:rPr>
                <a:t>( 70 + 50)   2 = ...</a:t>
              </a:r>
            </a:p>
          </p:txBody>
        </p:sp>
        <p:sp>
          <p:nvSpPr>
            <p:cNvPr id="24596" name="Oval 30"/>
            <p:cNvSpPr>
              <a:spLocks noChangeArrowheads="1"/>
            </p:cNvSpPr>
            <p:nvPr/>
          </p:nvSpPr>
          <p:spPr bwMode="auto">
            <a:xfrm>
              <a:off x="2744" y="3158"/>
              <a:ext cx="90" cy="91"/>
            </a:xfrm>
            <a:prstGeom prst="ellipse">
              <a:avLst/>
            </a:prstGeom>
            <a:solidFill>
              <a:srgbClr val="000080"/>
            </a:solidFill>
            <a:ln w="9525">
              <a:solidFill>
                <a:srgbClr val="00CC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dirty="0">
                <a:latin typeface="Calibri" pitchFamily="34" charset="0"/>
              </a:endParaRPr>
            </a:p>
          </p:txBody>
        </p:sp>
      </p:grpSp>
      <p:sp>
        <p:nvSpPr>
          <p:cNvPr id="11296" name="AutoShape 32"/>
          <p:cNvSpPr>
            <a:spLocks noChangeArrowheads="1"/>
          </p:cNvSpPr>
          <p:nvPr/>
        </p:nvSpPr>
        <p:spPr bwMode="auto">
          <a:xfrm>
            <a:off x="5683250" y="3833813"/>
            <a:ext cx="3257550" cy="2016125"/>
          </a:xfrm>
          <a:prstGeom prst="irregularSeal1">
            <a:avLst/>
          </a:prstGeom>
          <a:gradFill rotWithShape="1">
            <a:gsLst>
              <a:gs pos="0">
                <a:srgbClr val="E5FFFF"/>
              </a:gs>
              <a:gs pos="100000">
                <a:srgbClr val="00FF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5400" b="1" i="1" dirty="0">
                <a:latin typeface="Times New Roman" pitchFamily="18" charset="0"/>
              </a:rPr>
              <a:t>240 км</a:t>
            </a:r>
          </a:p>
        </p:txBody>
      </p:sp>
      <p:sp>
        <p:nvSpPr>
          <p:cNvPr id="27" name="AutoShape 28"/>
          <p:cNvSpPr>
            <a:spLocks/>
          </p:cNvSpPr>
          <p:nvPr/>
        </p:nvSpPr>
        <p:spPr bwMode="auto">
          <a:xfrm rot="-5400000">
            <a:off x="3845689" y="-559597"/>
            <a:ext cx="441325" cy="7561263"/>
          </a:xfrm>
          <a:prstGeom prst="leftBrace">
            <a:avLst>
              <a:gd name="adj1" fmla="val 142776"/>
              <a:gd name="adj2" fmla="val 50000"/>
            </a:avLst>
          </a:prstGeom>
          <a:noFill/>
          <a:ln w="508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11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11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1000"/>
                                        <p:tgtEl>
                                          <p:spTgt spid="11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2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2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11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2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2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11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10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10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1000"/>
                                        <p:tgtEl>
                                          <p:spTgt spid="11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2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4" dur="1000"/>
                                        <p:tgtEl>
                                          <p:spTgt spid="11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6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8" dur="1000"/>
                                        <p:tgtEl>
                                          <p:spTgt spid="11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2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12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1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2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2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1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1000"/>
                                        <p:tgtEl>
                                          <p:spTgt spid="11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12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12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1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0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12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1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12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12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0" grpId="0" animBg="1"/>
      <p:bldP spid="11271" grpId="0" animBg="1"/>
      <p:bldP spid="11272" grpId="0" animBg="1"/>
      <p:bldP spid="11276" grpId="0" animBg="1"/>
      <p:bldP spid="11277" grpId="0"/>
      <p:bldP spid="11278" grpId="0" animBg="1"/>
      <p:bldP spid="11279" grpId="0"/>
      <p:bldP spid="11286" grpId="0"/>
      <p:bldP spid="11287" grpId="0" animBg="1"/>
      <p:bldP spid="11288" grpId="0" animBg="1"/>
      <p:bldP spid="11289" grpId="0"/>
      <p:bldP spid="11290" grpId="0" animBg="1"/>
      <p:bldP spid="11291" grpId="0"/>
      <p:bldP spid="11292" grpId="0" animBg="1"/>
      <p:bldP spid="11296" grpId="1" animBg="1"/>
      <p:bldP spid="2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43702" y="1500174"/>
            <a:ext cx="1571636" cy="120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4"/>
          <p:cNvSpPr txBox="1">
            <a:spLocks noChangeArrowheads="1"/>
          </p:cNvSpPr>
          <p:nvPr/>
        </p:nvSpPr>
        <p:spPr bwMode="auto">
          <a:xfrm>
            <a:off x="500034" y="214290"/>
            <a:ext cx="8212138" cy="830997"/>
          </a:xfrm>
          <a:prstGeom prst="rect">
            <a:avLst/>
          </a:prstGeom>
          <a:solidFill>
            <a:srgbClr val="66CCFF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i="1" dirty="0" smtClean="0">
                <a:solidFill>
                  <a:schemeClr val="bg1"/>
                </a:solidFill>
                <a:latin typeface="Georgia" pitchFamily="18" charset="0"/>
              </a:rPr>
              <a:t>Заполните пропуски в тексте задачи, используя данные чертежа</a:t>
            </a:r>
            <a:endParaRPr lang="ru-RU" sz="2400" b="1" i="1" dirty="0">
              <a:solidFill>
                <a:schemeClr val="bg1"/>
              </a:solidFill>
              <a:latin typeface="Georgia" pitchFamily="18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714348" y="2714620"/>
            <a:ext cx="7429552" cy="0"/>
          </a:xfrm>
          <a:prstGeom prst="line">
            <a:avLst/>
          </a:prstGeom>
          <a:ln w="47625" cmpd="sng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00034" y="2857496"/>
            <a:ext cx="4187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latin typeface="Georgia" pitchFamily="18" charset="0"/>
              </a:rPr>
              <a:t>А</a:t>
            </a:r>
            <a:endParaRPr lang="ru-RU" sz="2400" b="1" i="1" dirty="0">
              <a:latin typeface="Georgia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929586" y="2857496"/>
            <a:ext cx="4171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latin typeface="Georgia" pitchFamily="18" charset="0"/>
              </a:rPr>
              <a:t>В</a:t>
            </a:r>
            <a:endParaRPr lang="ru-RU" sz="2400" b="1" i="1" dirty="0">
              <a:latin typeface="Georgia" pitchFamily="18" charset="0"/>
            </a:endParaRPr>
          </a:p>
        </p:txBody>
      </p:sp>
      <p:sp>
        <p:nvSpPr>
          <p:cNvPr id="12" name="AutoShape 28"/>
          <p:cNvSpPr>
            <a:spLocks/>
          </p:cNvSpPr>
          <p:nvPr/>
        </p:nvSpPr>
        <p:spPr bwMode="auto">
          <a:xfrm rot="-5400000">
            <a:off x="4274317" y="-773911"/>
            <a:ext cx="441325" cy="7561263"/>
          </a:xfrm>
          <a:prstGeom prst="leftBrace">
            <a:avLst>
              <a:gd name="adj1" fmla="val 142776"/>
              <a:gd name="adj2" fmla="val 50000"/>
            </a:avLst>
          </a:prstGeom>
          <a:noFill/>
          <a:ln w="508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dirty="0">
              <a:latin typeface="Calibri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000496" y="3143248"/>
            <a:ext cx="9813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i="1" dirty="0" smtClean="0">
                <a:solidFill>
                  <a:srgbClr val="0070C0"/>
                </a:solidFill>
                <a:latin typeface="Georgia" pitchFamily="18" charset="0"/>
              </a:rPr>
              <a:t>30 км</a:t>
            </a:r>
            <a:endParaRPr lang="ru-RU" sz="2000" b="1" i="1" dirty="0">
              <a:solidFill>
                <a:srgbClr val="0070C0"/>
              </a:solidFill>
              <a:latin typeface="Georgia" pitchFamily="18" charset="0"/>
            </a:endParaRP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 rot="5400000">
            <a:off x="3286116" y="2714620"/>
            <a:ext cx="285752" cy="0"/>
          </a:xfrm>
          <a:prstGeom prst="line">
            <a:avLst/>
          </a:prstGeom>
          <a:ln w="381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rot="5400000">
            <a:off x="4357686" y="2714620"/>
            <a:ext cx="28575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rot="5400000">
            <a:off x="5357818" y="2714620"/>
            <a:ext cx="28575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3214678" y="2071678"/>
            <a:ext cx="4042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latin typeface="Georgia" pitchFamily="18" charset="0"/>
              </a:rPr>
              <a:t>С</a:t>
            </a:r>
            <a:endParaRPr lang="ru-RU" sz="2400" b="1" i="1" dirty="0">
              <a:latin typeface="Georgia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286248" y="2071678"/>
            <a:ext cx="4315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latin typeface="Georgia" pitchFamily="18" charset="0"/>
              </a:rPr>
              <a:t>Д</a:t>
            </a:r>
            <a:endParaRPr lang="ru-RU" sz="2400" b="1" i="1" dirty="0">
              <a:latin typeface="Georgia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286380" y="2071678"/>
            <a:ext cx="4058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latin typeface="Georgia" pitchFamily="18" charset="0"/>
              </a:rPr>
              <a:t>Е</a:t>
            </a:r>
            <a:endParaRPr lang="ru-RU" sz="2400" b="1" i="1" dirty="0">
              <a:latin typeface="Georgia" pitchFamily="18" charset="0"/>
            </a:endParaRPr>
          </a:p>
        </p:txBody>
      </p:sp>
      <p:pic>
        <p:nvPicPr>
          <p:cNvPr id="2053" name="Picture 5" descr="H:\университет\Анимашки\Анимашки_ClipArt\AG00222_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1714488"/>
            <a:ext cx="1009650" cy="952500"/>
          </a:xfrm>
          <a:prstGeom prst="rect">
            <a:avLst/>
          </a:prstGeom>
          <a:noFill/>
        </p:spPr>
      </p:pic>
      <p:cxnSp>
        <p:nvCxnSpPr>
          <p:cNvPr id="32" name="Прямая со стрелкой 31"/>
          <p:cNvCxnSpPr/>
          <p:nvPr/>
        </p:nvCxnSpPr>
        <p:spPr>
          <a:xfrm>
            <a:off x="714348" y="1428736"/>
            <a:ext cx="1571636" cy="1588"/>
          </a:xfrm>
          <a:prstGeom prst="straightConnector1">
            <a:avLst/>
          </a:prstGeom>
          <a:ln w="34925" cmpd="sng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1000100" y="1071546"/>
            <a:ext cx="9941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latin typeface="Georgia" pitchFamily="18" charset="0"/>
              </a:rPr>
              <a:t>5 км</a:t>
            </a:r>
            <a:r>
              <a:rPr lang="en-US" b="1" i="1" dirty="0" smtClean="0">
                <a:latin typeface="Georgia" pitchFamily="18" charset="0"/>
              </a:rPr>
              <a:t>/</a:t>
            </a:r>
            <a:r>
              <a:rPr lang="ru-RU" b="1" i="1" dirty="0" smtClean="0">
                <a:latin typeface="Georgia" pitchFamily="18" charset="0"/>
              </a:rPr>
              <a:t>ч</a:t>
            </a:r>
            <a:endParaRPr lang="ru-RU" b="1" i="1" dirty="0">
              <a:latin typeface="Georgia" pitchFamily="18" charset="0"/>
            </a:endParaRPr>
          </a:p>
        </p:txBody>
      </p:sp>
      <p:cxnSp>
        <p:nvCxnSpPr>
          <p:cNvPr id="35" name="Прямая со стрелкой 34"/>
          <p:cNvCxnSpPr/>
          <p:nvPr/>
        </p:nvCxnSpPr>
        <p:spPr>
          <a:xfrm rot="10800000">
            <a:off x="6643702" y="1428736"/>
            <a:ext cx="1571636" cy="1588"/>
          </a:xfrm>
          <a:prstGeom prst="straightConnector1">
            <a:avLst/>
          </a:prstGeom>
          <a:ln w="349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7000892" y="1000108"/>
            <a:ext cx="9829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latin typeface="Georgia" pitchFamily="18" charset="0"/>
              </a:rPr>
              <a:t>? км</a:t>
            </a:r>
            <a:r>
              <a:rPr lang="en-US" b="1" i="1" dirty="0" smtClean="0">
                <a:latin typeface="Georgia" pitchFamily="18" charset="0"/>
              </a:rPr>
              <a:t>/</a:t>
            </a:r>
            <a:r>
              <a:rPr lang="ru-RU" b="1" i="1" dirty="0" smtClean="0">
                <a:latin typeface="Georgia" pitchFamily="18" charset="0"/>
              </a:rPr>
              <a:t>ч</a:t>
            </a:r>
            <a:endParaRPr lang="ru-RU" b="1" i="1" dirty="0">
              <a:latin typeface="Georgia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42844" y="3429000"/>
            <a:ext cx="885831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b="1" i="1" dirty="0" smtClean="0">
                <a:latin typeface="Georgia" pitchFamily="18" charset="0"/>
              </a:rPr>
              <a:t>А) Из пунктов А и В одновременно _________  друг другу отправились   _______  и  ___________   .  Скорость  ________       5 км</a:t>
            </a:r>
            <a:r>
              <a:rPr lang="en-US" b="1" i="1" dirty="0" smtClean="0">
                <a:latin typeface="Georgia" pitchFamily="18" charset="0"/>
              </a:rPr>
              <a:t>/</a:t>
            </a:r>
            <a:r>
              <a:rPr lang="ru-RU" b="1" i="1" dirty="0" smtClean="0">
                <a:latin typeface="Georgia" pitchFamily="18" charset="0"/>
              </a:rPr>
              <a:t>ч, а скорость _________             вдвое больше. Через какое время  произойдет встреча, если известно, что расстояние между пунктами А и В равно ___  км?</a:t>
            </a:r>
          </a:p>
          <a:p>
            <a:pPr>
              <a:lnSpc>
                <a:spcPct val="150000"/>
              </a:lnSpc>
            </a:pPr>
            <a:r>
              <a:rPr lang="ru-RU" b="1" i="1" dirty="0" smtClean="0">
                <a:latin typeface="Georgia" pitchFamily="18" charset="0"/>
              </a:rPr>
              <a:t>Б) Решите задачу, составляя числовое выражение   __________ ч.</a:t>
            </a:r>
          </a:p>
          <a:p>
            <a:pPr>
              <a:lnSpc>
                <a:spcPct val="150000"/>
              </a:lnSpc>
            </a:pPr>
            <a:r>
              <a:rPr lang="ru-RU" b="1" i="1" dirty="0" smtClean="0">
                <a:solidFill>
                  <a:srgbClr val="FF0000"/>
                </a:solidFill>
                <a:latin typeface="Georgia" pitchFamily="18" charset="0"/>
              </a:rPr>
              <a:t>Ответ:</a:t>
            </a:r>
            <a:r>
              <a:rPr lang="ru-RU" b="1" i="1" dirty="0" smtClean="0">
                <a:latin typeface="Georgia" pitchFamily="18" charset="0"/>
              </a:rPr>
              <a:t> Встреча произойдет через  __  ч .</a:t>
            </a:r>
          </a:p>
          <a:p>
            <a:pPr>
              <a:lnSpc>
                <a:spcPct val="150000"/>
              </a:lnSpc>
            </a:pPr>
            <a:r>
              <a:rPr lang="ru-RU" b="1" i="1" dirty="0" smtClean="0">
                <a:latin typeface="Georgia" pitchFamily="18" charset="0"/>
              </a:rPr>
              <a:t>В) Какая из точек  на чертеже, изображает место встречи?  </a:t>
            </a:r>
            <a:endParaRPr lang="ru-RU" b="1" i="1" dirty="0">
              <a:latin typeface="Georgia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643438" y="3500438"/>
            <a:ext cx="1574470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b="1" i="1" dirty="0" smtClean="0">
                <a:solidFill>
                  <a:srgbClr val="0000FF"/>
                </a:solidFill>
                <a:latin typeface="Georgia" pitchFamily="18" charset="0"/>
              </a:rPr>
              <a:t>навстречу</a:t>
            </a:r>
            <a:endParaRPr lang="ru-RU" b="1" i="1" dirty="0">
              <a:solidFill>
                <a:srgbClr val="0000FF"/>
              </a:solidFill>
              <a:latin typeface="Georgia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2071670" y="3929066"/>
            <a:ext cx="1250663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b="1" i="1" dirty="0" smtClean="0">
                <a:solidFill>
                  <a:srgbClr val="0000FF"/>
                </a:solidFill>
                <a:latin typeface="Georgia" pitchFamily="18" charset="0"/>
              </a:rPr>
              <a:t>пешеход</a:t>
            </a:r>
            <a:endParaRPr lang="ru-RU" b="1" i="1" dirty="0">
              <a:solidFill>
                <a:srgbClr val="0000FF"/>
              </a:solidFill>
              <a:latin typeface="Georgia" pitchFamily="18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3571868" y="3929066"/>
            <a:ext cx="1972015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b="1" i="1" dirty="0" smtClean="0">
                <a:solidFill>
                  <a:srgbClr val="0000FF"/>
                </a:solidFill>
                <a:latin typeface="Georgia" pitchFamily="18" charset="0"/>
              </a:rPr>
              <a:t>велосипедист</a:t>
            </a:r>
            <a:endParaRPr lang="ru-RU" b="1" i="1" dirty="0">
              <a:solidFill>
                <a:srgbClr val="0000FF"/>
              </a:solidFill>
              <a:latin typeface="Georgia" pitchFamily="18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7072330" y="3929066"/>
            <a:ext cx="1462260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b="1" i="1" dirty="0" smtClean="0">
                <a:solidFill>
                  <a:srgbClr val="0000FF"/>
                </a:solidFill>
                <a:latin typeface="Georgia" pitchFamily="18" charset="0"/>
              </a:rPr>
              <a:t>пешехода </a:t>
            </a:r>
            <a:endParaRPr lang="ru-RU" b="1" i="1" dirty="0">
              <a:solidFill>
                <a:srgbClr val="0000FF"/>
              </a:solidFill>
              <a:latin typeface="Georgia" pitchFamily="18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2643174" y="4357694"/>
            <a:ext cx="2112173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rgbClr val="0000FF"/>
                </a:solidFill>
                <a:latin typeface="Georgia" pitchFamily="18" charset="0"/>
              </a:rPr>
              <a:t>велосипедиста </a:t>
            </a:r>
            <a:endParaRPr lang="ru-RU" b="1" i="1" dirty="0">
              <a:solidFill>
                <a:srgbClr val="0000FF"/>
              </a:solidFill>
              <a:latin typeface="Georgia" pitchFamily="18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3071802" y="5143512"/>
            <a:ext cx="490840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b="1" i="1" dirty="0" smtClean="0">
                <a:solidFill>
                  <a:srgbClr val="0000FF"/>
                </a:solidFill>
                <a:latin typeface="Georgia" pitchFamily="18" charset="0"/>
              </a:rPr>
              <a:t>30</a:t>
            </a:r>
            <a:endParaRPr lang="ru-RU" b="1" i="1" dirty="0">
              <a:solidFill>
                <a:srgbClr val="0000FF"/>
              </a:solidFill>
              <a:latin typeface="Georgia" pitchFamily="18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715140" y="5643578"/>
            <a:ext cx="1857387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rgbClr val="0000FF"/>
                </a:solidFill>
                <a:latin typeface="Georgia" pitchFamily="18" charset="0"/>
              </a:rPr>
              <a:t>30 : ( 5 + 5×2)   </a:t>
            </a:r>
            <a:endParaRPr lang="ru-RU" b="1" i="1" dirty="0">
              <a:solidFill>
                <a:srgbClr val="0000FF"/>
              </a:solidFill>
              <a:latin typeface="Georgia" pitchFamily="18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4786314" y="5929330"/>
            <a:ext cx="377026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400" b="1" i="1" dirty="0" smtClean="0">
                <a:solidFill>
                  <a:srgbClr val="0000FF"/>
                </a:solidFill>
                <a:latin typeface="Georgia" pitchFamily="18" charset="0"/>
              </a:rPr>
              <a:t>2</a:t>
            </a:r>
            <a:endParaRPr lang="ru-RU" sz="2400" b="1" i="1" dirty="0">
              <a:solidFill>
                <a:srgbClr val="0000FF"/>
              </a:solidFill>
              <a:latin typeface="Georgia" pitchFamily="18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8215338" y="6396335"/>
            <a:ext cx="404278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0000FF"/>
                </a:solidFill>
                <a:latin typeface="Georgia" pitchFamily="18" charset="0"/>
              </a:rPr>
              <a:t>С</a:t>
            </a:r>
            <a:endParaRPr lang="ru-RU" sz="2400" b="1" i="1" dirty="0">
              <a:solidFill>
                <a:srgbClr val="0000FF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950" y="850900"/>
            <a:ext cx="2016125" cy="2392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9" name="AutoShape 5"/>
          <p:cNvSpPr>
            <a:spLocks noChangeArrowheads="1"/>
          </p:cNvSpPr>
          <p:nvPr/>
        </p:nvSpPr>
        <p:spPr bwMode="auto">
          <a:xfrm>
            <a:off x="2124075" y="260350"/>
            <a:ext cx="6491288" cy="590550"/>
          </a:xfrm>
          <a:prstGeom prst="wedgeRoundRectCallout">
            <a:avLst>
              <a:gd name="adj1" fmla="val -52088"/>
              <a:gd name="adj2" fmla="val 116042"/>
              <a:gd name="adj3" fmla="val 16667"/>
            </a:avLst>
          </a:prstGeom>
          <a:solidFill>
            <a:srgbClr val="33CCFF"/>
          </a:solidFill>
          <a:ln w="222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2800" b="1" i="1" dirty="0">
                <a:solidFill>
                  <a:schemeClr val="bg1"/>
                </a:solidFill>
                <a:latin typeface="Georgia" pitchFamily="18" charset="0"/>
              </a:rPr>
              <a:t>Решить задачу</a:t>
            </a:r>
          </a:p>
        </p:txBody>
      </p:sp>
      <p:sp>
        <p:nvSpPr>
          <p:cNvPr id="21511" name="Text Box 7"/>
          <p:cNvSpPr txBox="1">
            <a:spLocks noChangeArrowheads="1"/>
          </p:cNvSpPr>
          <p:nvPr/>
        </p:nvSpPr>
        <p:spPr bwMode="auto">
          <a:xfrm>
            <a:off x="3276600" y="1052513"/>
            <a:ext cx="5400675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i="1" dirty="0" smtClean="0">
                <a:latin typeface="Georgia" pitchFamily="18" charset="0"/>
              </a:rPr>
              <a:t>Чему равна сторона</a:t>
            </a:r>
            <a:r>
              <a:rPr lang="ru-RU" sz="2000" b="1" i="1" dirty="0" smtClean="0"/>
              <a:t> </a:t>
            </a:r>
            <a:r>
              <a:rPr lang="ru-RU" sz="2000" b="1" i="1" dirty="0">
                <a:latin typeface="Georgia" pitchFamily="18" charset="0"/>
              </a:rPr>
              <a:t>квадрата, </a:t>
            </a:r>
          </a:p>
          <a:p>
            <a:pPr algn="ctr"/>
            <a:r>
              <a:rPr lang="ru-RU" sz="2000" b="1" i="1" dirty="0">
                <a:latin typeface="Georgia" pitchFamily="18" charset="0"/>
              </a:rPr>
              <a:t>если его площадь 25 </a:t>
            </a:r>
            <a:r>
              <a:rPr lang="ru-RU" sz="2000" b="1" i="1" dirty="0" smtClean="0">
                <a:latin typeface="Georgia" pitchFamily="18" charset="0"/>
              </a:rPr>
              <a:t>см</a:t>
            </a:r>
            <a:r>
              <a:rPr lang="ru-RU" sz="2000" b="1" i="1" baseline="30000" dirty="0" smtClean="0">
                <a:latin typeface="Georgia" pitchFamily="18" charset="0"/>
              </a:rPr>
              <a:t>2  </a:t>
            </a:r>
            <a:r>
              <a:rPr lang="ru-RU" sz="2000" b="1" dirty="0" smtClean="0">
                <a:latin typeface="Times New Roman" pitchFamily="18" charset="0"/>
              </a:rPr>
              <a:t>?</a:t>
            </a:r>
          </a:p>
          <a:p>
            <a:pPr algn="ctr"/>
            <a:endParaRPr lang="ru-RU" sz="2000" b="1" i="1" dirty="0">
              <a:latin typeface="Georgia" pitchFamily="18" charset="0"/>
            </a:endParaRPr>
          </a:p>
        </p:txBody>
      </p:sp>
      <p:sp>
        <p:nvSpPr>
          <p:cNvPr id="21512" name="Rectangle 8"/>
          <p:cNvSpPr>
            <a:spLocks noChangeArrowheads="1"/>
          </p:cNvSpPr>
          <p:nvPr/>
        </p:nvSpPr>
        <p:spPr bwMode="auto">
          <a:xfrm>
            <a:off x="4857752" y="2214554"/>
            <a:ext cx="1800225" cy="144145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00FFFF"/>
              </a:gs>
            </a:gsLst>
            <a:path path="shape">
              <a:fillToRect l="50000" t="50000" r="50000" b="50000"/>
            </a:path>
          </a:gradFill>
          <a:ln w="44450">
            <a:solidFill>
              <a:srgbClr val="00008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200" b="1" i="1" dirty="0">
                <a:solidFill>
                  <a:schemeClr val="accent2"/>
                </a:solidFill>
                <a:latin typeface="Times New Roman" pitchFamily="18" charset="0"/>
              </a:rPr>
              <a:t>25 см</a:t>
            </a:r>
            <a:r>
              <a:rPr lang="ru-RU" sz="3200" b="1" i="1" baseline="30000" dirty="0">
                <a:solidFill>
                  <a:schemeClr val="accent2"/>
                </a:solidFill>
                <a:latin typeface="Times New Roman" pitchFamily="18" charset="0"/>
              </a:rPr>
              <a:t>2</a:t>
            </a:r>
            <a:endParaRPr lang="ru-RU" sz="3200" b="1" i="1" dirty="0">
              <a:solidFill>
                <a:schemeClr val="accent2"/>
              </a:solidFill>
              <a:latin typeface="Times New Roman" pitchFamily="18" charset="0"/>
            </a:endParaRPr>
          </a:p>
        </p:txBody>
      </p:sp>
      <p:sp>
        <p:nvSpPr>
          <p:cNvPr id="21515" name="Text Box 11"/>
          <p:cNvSpPr txBox="1">
            <a:spLocks noChangeArrowheads="1"/>
          </p:cNvSpPr>
          <p:nvPr/>
        </p:nvSpPr>
        <p:spPr bwMode="auto">
          <a:xfrm>
            <a:off x="4214810" y="2571744"/>
            <a:ext cx="52705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5400" b="1" dirty="0">
                <a:solidFill>
                  <a:srgbClr val="FF0000"/>
                </a:solidFill>
                <a:latin typeface="Times New Roman" pitchFamily="18" charset="0"/>
              </a:rPr>
              <a:t>?</a:t>
            </a:r>
          </a:p>
        </p:txBody>
      </p:sp>
      <p:sp>
        <p:nvSpPr>
          <p:cNvPr id="21516" name="AutoShape 12"/>
          <p:cNvSpPr>
            <a:spLocks noChangeArrowheads="1"/>
          </p:cNvSpPr>
          <p:nvPr/>
        </p:nvSpPr>
        <p:spPr bwMode="auto">
          <a:xfrm>
            <a:off x="214282" y="5000636"/>
            <a:ext cx="3003550" cy="919401"/>
          </a:xfrm>
          <a:prstGeom prst="roundRect">
            <a:avLst>
              <a:gd name="adj" fmla="val 16667"/>
            </a:avLst>
          </a:prstGeom>
          <a:solidFill>
            <a:srgbClr val="FF99CC"/>
          </a:solidFill>
          <a:ln w="19050">
            <a:noFill/>
            <a:round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800" b="1" i="1" dirty="0">
                <a:latin typeface="Times New Roman" pitchFamily="18" charset="0"/>
                <a:cs typeface="Times New Roman" pitchFamily="18" charset="0"/>
              </a:rPr>
              <a:t>S = a ∙ а</a:t>
            </a:r>
            <a:r>
              <a:rPr lang="ru-RU" sz="2400" b="1" i="1" dirty="0">
                <a:latin typeface="Times New Roman" pitchFamily="18" charset="0"/>
              </a:rPr>
              <a:t> </a:t>
            </a:r>
          </a:p>
        </p:txBody>
      </p:sp>
      <p:sp>
        <p:nvSpPr>
          <p:cNvPr id="21518" name="WordArt 14"/>
          <p:cNvSpPr>
            <a:spLocks noChangeArrowheads="1" noChangeShapeType="1" noTextEdit="1"/>
          </p:cNvSpPr>
          <p:nvPr/>
        </p:nvSpPr>
        <p:spPr bwMode="auto">
          <a:xfrm>
            <a:off x="4356100" y="4437063"/>
            <a:ext cx="3744913" cy="7921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 dirty="0" smtClean="0">
                <a:ln w="19050">
                  <a:solidFill>
                    <a:srgbClr val="00CCFF"/>
                  </a:solidFill>
                  <a:round/>
                  <a:headEnd/>
                  <a:tailEnd/>
                </a:ln>
                <a:solidFill>
                  <a:srgbClr val="00008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25 = а × а</a:t>
            </a:r>
            <a:endParaRPr lang="ru-RU" sz="3600" b="1" i="1" kern="10" dirty="0">
              <a:ln w="19050">
                <a:solidFill>
                  <a:srgbClr val="00CCFF"/>
                </a:solidFill>
                <a:round/>
                <a:headEnd/>
                <a:tailEnd/>
              </a:ln>
              <a:solidFill>
                <a:srgbClr val="00008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21519" name="WordArt 15"/>
          <p:cNvSpPr>
            <a:spLocks noChangeArrowheads="1" noChangeShapeType="1" noTextEdit="1"/>
          </p:cNvSpPr>
          <p:nvPr/>
        </p:nvSpPr>
        <p:spPr bwMode="auto">
          <a:xfrm>
            <a:off x="5292725" y="5516563"/>
            <a:ext cx="1943100" cy="7921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 dirty="0">
                <a:ln w="19050">
                  <a:solidFill>
                    <a:srgbClr val="FFCC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а = 5 см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15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15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15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15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5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15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21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5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15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2" dur="1000"/>
                                        <p:tgtEl>
                                          <p:spTgt spid="21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5" grpId="0"/>
      <p:bldP spid="21516" grpId="1" animBg="1"/>
      <p:bldP spid="21518" grpId="0" animBg="1"/>
      <p:bldP spid="2151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6013" y="2852738"/>
            <a:ext cx="3508375" cy="3433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0" name="Text Box 5"/>
          <p:cNvSpPr txBox="1">
            <a:spLocks noChangeArrowheads="1"/>
          </p:cNvSpPr>
          <p:nvPr/>
        </p:nvSpPr>
        <p:spPr bwMode="auto">
          <a:xfrm>
            <a:off x="735013" y="352107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dirty="0">
              <a:latin typeface="Calibri" pitchFamily="34" charset="0"/>
            </a:endParaRPr>
          </a:p>
        </p:txBody>
      </p:sp>
      <p:sp>
        <p:nvSpPr>
          <p:cNvPr id="27651" name="Text Box 10"/>
          <p:cNvSpPr txBox="1">
            <a:spLocks noChangeArrowheads="1"/>
          </p:cNvSpPr>
          <p:nvPr/>
        </p:nvSpPr>
        <p:spPr bwMode="auto">
          <a:xfrm>
            <a:off x="879475" y="4889500"/>
            <a:ext cx="2108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dirty="0">
              <a:latin typeface="Calibri" pitchFamily="34" charset="0"/>
            </a:endParaRPr>
          </a:p>
        </p:txBody>
      </p:sp>
      <p:sp>
        <p:nvSpPr>
          <p:cNvPr id="10" name="Выноска-облако 9"/>
          <p:cNvSpPr/>
          <p:nvPr/>
        </p:nvSpPr>
        <p:spPr>
          <a:xfrm>
            <a:off x="3348038" y="476250"/>
            <a:ext cx="5256212" cy="3044825"/>
          </a:xfrm>
          <a:prstGeom prst="cloud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i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Молодцы!</a:t>
            </a:r>
          </a:p>
        </p:txBody>
      </p:sp>
    </p:spTree>
  </p:cSld>
  <p:clrMapOvr>
    <a:masterClrMapping/>
  </p:clrMapOvr>
  <p:transition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allAtOnce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5" name="Text Box 5"/>
          <p:cNvSpPr txBox="1">
            <a:spLocks noChangeArrowheads="1"/>
          </p:cNvSpPr>
          <p:nvPr/>
        </p:nvSpPr>
        <p:spPr bwMode="auto">
          <a:xfrm>
            <a:off x="250825" y="260350"/>
            <a:ext cx="8634413" cy="400050"/>
          </a:xfrm>
          <a:prstGeom prst="rect">
            <a:avLst/>
          </a:prstGeom>
          <a:solidFill>
            <a:srgbClr val="33CC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i="1" dirty="0">
                <a:solidFill>
                  <a:schemeClr val="bg1"/>
                </a:solidFill>
                <a:latin typeface="Georgia" pitchFamily="18" charset="0"/>
              </a:rPr>
              <a:t>Вычислите</a:t>
            </a:r>
          </a:p>
        </p:txBody>
      </p:sp>
      <p:sp>
        <p:nvSpPr>
          <p:cNvPr id="35846" name="Text Box 6"/>
          <p:cNvSpPr txBox="1">
            <a:spLocks noChangeArrowheads="1"/>
          </p:cNvSpPr>
          <p:nvPr/>
        </p:nvSpPr>
        <p:spPr bwMode="auto">
          <a:xfrm>
            <a:off x="323850" y="765175"/>
            <a:ext cx="86344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</a:rPr>
              <a:t> </a:t>
            </a:r>
            <a:r>
              <a:rPr lang="ru-RU" sz="2000" b="1" i="1" dirty="0">
                <a:latin typeface="Georgia" pitchFamily="18" charset="0"/>
              </a:rPr>
              <a:t>Периметр прямоугольника, если а = 3м 5дм,  </a:t>
            </a:r>
            <a:r>
              <a:rPr lang="en-US" sz="2000" b="1" i="1" dirty="0">
                <a:latin typeface="Georgia" pitchFamily="18" charset="0"/>
              </a:rPr>
              <a:t>b </a:t>
            </a:r>
            <a:r>
              <a:rPr lang="ru-RU" sz="2000" b="1" i="1" dirty="0">
                <a:latin typeface="Georgia" pitchFamily="18" charset="0"/>
              </a:rPr>
              <a:t>= 1м 2дм</a:t>
            </a:r>
          </a:p>
        </p:txBody>
      </p:sp>
      <p:sp>
        <p:nvSpPr>
          <p:cNvPr id="35847" name="Text Box 7"/>
          <p:cNvSpPr txBox="1">
            <a:spLocks noChangeArrowheads="1"/>
          </p:cNvSpPr>
          <p:nvPr/>
        </p:nvSpPr>
        <p:spPr bwMode="auto">
          <a:xfrm>
            <a:off x="684213" y="1557338"/>
            <a:ext cx="2290762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 i="1" dirty="0">
                <a:solidFill>
                  <a:schemeClr val="accent2"/>
                </a:solidFill>
                <a:latin typeface="Times New Roman" pitchFamily="18" charset="0"/>
              </a:rPr>
              <a:t> </a:t>
            </a:r>
            <a:r>
              <a:rPr lang="ru-RU" sz="3200" b="1" i="1" dirty="0">
                <a:solidFill>
                  <a:schemeClr val="accent2"/>
                </a:solidFill>
                <a:latin typeface="Times New Roman" pitchFamily="18" charset="0"/>
              </a:rPr>
              <a:t>а </a:t>
            </a:r>
            <a:r>
              <a:rPr lang="en-US" sz="3200" b="1" i="1" dirty="0">
                <a:solidFill>
                  <a:schemeClr val="accent2"/>
                </a:solidFill>
                <a:latin typeface="Times New Roman" pitchFamily="18" charset="0"/>
              </a:rPr>
              <a:t>= </a:t>
            </a:r>
            <a:r>
              <a:rPr lang="ru-RU" sz="3200" b="1" i="1" dirty="0">
                <a:solidFill>
                  <a:schemeClr val="accent2"/>
                </a:solidFill>
                <a:latin typeface="Times New Roman" pitchFamily="18" charset="0"/>
              </a:rPr>
              <a:t>3м 5дм </a:t>
            </a:r>
          </a:p>
        </p:txBody>
      </p:sp>
      <p:sp>
        <p:nvSpPr>
          <p:cNvPr id="35848" name="Text Box 8"/>
          <p:cNvSpPr txBox="1">
            <a:spLocks noChangeArrowheads="1"/>
          </p:cNvSpPr>
          <p:nvPr/>
        </p:nvSpPr>
        <p:spPr bwMode="auto">
          <a:xfrm>
            <a:off x="2700338" y="1557338"/>
            <a:ext cx="16065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 i="1" dirty="0">
                <a:solidFill>
                  <a:schemeClr val="accent2"/>
                </a:solidFill>
                <a:latin typeface="Times New Roman" pitchFamily="18" charset="0"/>
              </a:rPr>
              <a:t> = </a:t>
            </a:r>
            <a:r>
              <a:rPr lang="ru-RU" sz="3200" b="1" i="1" dirty="0">
                <a:solidFill>
                  <a:schemeClr val="accent2"/>
                </a:solidFill>
                <a:latin typeface="Times New Roman" pitchFamily="18" charset="0"/>
              </a:rPr>
              <a:t>35дм </a:t>
            </a:r>
          </a:p>
        </p:txBody>
      </p:sp>
      <p:sp>
        <p:nvSpPr>
          <p:cNvPr id="35849" name="Text Box 9"/>
          <p:cNvSpPr txBox="1">
            <a:spLocks noChangeArrowheads="1"/>
          </p:cNvSpPr>
          <p:nvPr/>
        </p:nvSpPr>
        <p:spPr bwMode="auto">
          <a:xfrm>
            <a:off x="684213" y="2349500"/>
            <a:ext cx="2290762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 i="1" dirty="0">
                <a:solidFill>
                  <a:schemeClr val="accent2"/>
                </a:solidFill>
                <a:latin typeface="Times New Roman" pitchFamily="18" charset="0"/>
              </a:rPr>
              <a:t> b</a:t>
            </a:r>
            <a:r>
              <a:rPr lang="ru-RU" sz="3200" b="1" i="1" dirty="0">
                <a:solidFill>
                  <a:schemeClr val="accent2"/>
                </a:solidFill>
                <a:latin typeface="Times New Roman" pitchFamily="18" charset="0"/>
              </a:rPr>
              <a:t> </a:t>
            </a:r>
            <a:r>
              <a:rPr lang="en-US" sz="3200" b="1" i="1" dirty="0">
                <a:solidFill>
                  <a:schemeClr val="accent2"/>
                </a:solidFill>
                <a:latin typeface="Times New Roman" pitchFamily="18" charset="0"/>
              </a:rPr>
              <a:t>= </a:t>
            </a:r>
            <a:r>
              <a:rPr lang="ru-RU" sz="3200" b="1" i="1" dirty="0">
                <a:solidFill>
                  <a:schemeClr val="accent2"/>
                </a:solidFill>
                <a:latin typeface="Times New Roman" pitchFamily="18" charset="0"/>
              </a:rPr>
              <a:t>1м 2дм </a:t>
            </a:r>
          </a:p>
        </p:txBody>
      </p:sp>
      <p:sp>
        <p:nvSpPr>
          <p:cNvPr id="35850" name="Text Box 10"/>
          <p:cNvSpPr txBox="1">
            <a:spLocks noChangeArrowheads="1"/>
          </p:cNvSpPr>
          <p:nvPr/>
        </p:nvSpPr>
        <p:spPr bwMode="auto">
          <a:xfrm>
            <a:off x="2700338" y="2349500"/>
            <a:ext cx="16065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 i="1" dirty="0">
                <a:solidFill>
                  <a:schemeClr val="accent2"/>
                </a:solidFill>
                <a:latin typeface="Times New Roman" pitchFamily="18" charset="0"/>
              </a:rPr>
              <a:t> = </a:t>
            </a:r>
            <a:r>
              <a:rPr lang="ru-RU" sz="3200" b="1" i="1" dirty="0">
                <a:solidFill>
                  <a:schemeClr val="accent2"/>
                </a:solidFill>
                <a:latin typeface="Times New Roman" pitchFamily="18" charset="0"/>
              </a:rPr>
              <a:t>12дм </a:t>
            </a:r>
          </a:p>
        </p:txBody>
      </p:sp>
      <p:sp>
        <p:nvSpPr>
          <p:cNvPr id="35851" name="AutoShape 11"/>
          <p:cNvSpPr>
            <a:spLocks noChangeArrowheads="1"/>
          </p:cNvSpPr>
          <p:nvPr/>
        </p:nvSpPr>
        <p:spPr bwMode="auto">
          <a:xfrm>
            <a:off x="4787900" y="1887538"/>
            <a:ext cx="3848100" cy="923925"/>
          </a:xfrm>
          <a:prstGeom prst="roundRect">
            <a:avLst>
              <a:gd name="adj" fmla="val 16667"/>
            </a:avLst>
          </a:prstGeom>
          <a:solidFill>
            <a:srgbClr val="FF99CC"/>
          </a:solidFill>
          <a:ln w="19050">
            <a:noFill/>
            <a:round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800" b="1" i="1" dirty="0">
                <a:latin typeface="Times New Roman" pitchFamily="18" charset="0"/>
                <a:cs typeface="Times New Roman" pitchFamily="18" charset="0"/>
              </a:rPr>
              <a:t>Р = 2(a + b)</a:t>
            </a:r>
            <a:r>
              <a:rPr lang="ru-RU" sz="2400" b="1" i="1" dirty="0">
                <a:latin typeface="Times New Roman" pitchFamily="18" charset="0"/>
              </a:rPr>
              <a:t> </a:t>
            </a:r>
          </a:p>
        </p:txBody>
      </p:sp>
      <p:sp>
        <p:nvSpPr>
          <p:cNvPr id="35852" name="Text Box 12"/>
          <p:cNvSpPr txBox="1">
            <a:spLocks noChangeArrowheads="1"/>
          </p:cNvSpPr>
          <p:nvPr/>
        </p:nvSpPr>
        <p:spPr bwMode="auto">
          <a:xfrm>
            <a:off x="690563" y="4189413"/>
            <a:ext cx="35306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 i="1" dirty="0">
                <a:solidFill>
                  <a:schemeClr val="accent2"/>
                </a:solidFill>
                <a:latin typeface="Times New Roman" pitchFamily="18" charset="0"/>
              </a:rPr>
              <a:t> </a:t>
            </a:r>
            <a:r>
              <a:rPr lang="ru-RU" sz="3200" b="1" i="1" dirty="0">
                <a:solidFill>
                  <a:schemeClr val="accent2"/>
                </a:solidFill>
                <a:latin typeface="Times New Roman" pitchFamily="18" charset="0"/>
              </a:rPr>
              <a:t>Р </a:t>
            </a:r>
            <a:r>
              <a:rPr lang="en-US" sz="3200" b="1" i="1" dirty="0">
                <a:solidFill>
                  <a:schemeClr val="accent2"/>
                </a:solidFill>
                <a:latin typeface="Times New Roman" pitchFamily="18" charset="0"/>
              </a:rPr>
              <a:t>= </a:t>
            </a:r>
            <a:r>
              <a:rPr lang="ru-RU" sz="3200" b="1" i="1" dirty="0">
                <a:solidFill>
                  <a:schemeClr val="accent2"/>
                </a:solidFill>
                <a:latin typeface="Times New Roman" pitchFamily="18" charset="0"/>
              </a:rPr>
              <a:t>2(35 + 12) = …</a:t>
            </a:r>
          </a:p>
        </p:txBody>
      </p:sp>
      <p:sp>
        <p:nvSpPr>
          <p:cNvPr id="35853" name="AutoShape 13"/>
          <p:cNvSpPr>
            <a:spLocks noChangeArrowheads="1"/>
          </p:cNvSpPr>
          <p:nvPr/>
        </p:nvSpPr>
        <p:spPr bwMode="auto">
          <a:xfrm>
            <a:off x="4454525" y="3502025"/>
            <a:ext cx="3994150" cy="2016125"/>
          </a:xfrm>
          <a:prstGeom prst="irregularSeal1">
            <a:avLst/>
          </a:prstGeom>
          <a:gradFill rotWithShape="1">
            <a:gsLst>
              <a:gs pos="0">
                <a:srgbClr val="E5FFFF"/>
              </a:gs>
              <a:gs pos="100000">
                <a:srgbClr val="00FF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5400" b="1" i="1" dirty="0">
                <a:latin typeface="Times New Roman" pitchFamily="18" charset="0"/>
              </a:rPr>
              <a:t>94 дм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58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58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58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58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58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5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58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58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35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58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58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35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58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58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35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58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58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58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58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0" dur="1000"/>
                                        <p:tgtEl>
                                          <p:spTgt spid="35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58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58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5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7" grpId="0"/>
      <p:bldP spid="35848" grpId="0"/>
      <p:bldP spid="35849" grpId="0"/>
      <p:bldP spid="35850" grpId="0"/>
      <p:bldP spid="35851" grpId="0" animBg="1" autoUpdateAnimBg="0"/>
      <p:bldP spid="35852" grpId="0"/>
      <p:bldP spid="3585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950" y="850900"/>
            <a:ext cx="2016125" cy="2392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1" name="AutoShape 5"/>
          <p:cNvSpPr>
            <a:spLocks noChangeArrowheads="1"/>
          </p:cNvSpPr>
          <p:nvPr/>
        </p:nvSpPr>
        <p:spPr bwMode="auto">
          <a:xfrm>
            <a:off x="1835150" y="188913"/>
            <a:ext cx="6596063" cy="792162"/>
          </a:xfrm>
          <a:prstGeom prst="wedgeRoundRectCallout">
            <a:avLst>
              <a:gd name="adj1" fmla="val -49255"/>
              <a:gd name="adj2" fmla="val 74852"/>
              <a:gd name="adj3" fmla="val 16667"/>
            </a:avLst>
          </a:prstGeom>
          <a:solidFill>
            <a:srgbClr val="33CCFF"/>
          </a:solidFill>
          <a:ln w="222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2400" b="1" i="1" dirty="0">
                <a:solidFill>
                  <a:schemeClr val="bg1"/>
                </a:solidFill>
                <a:latin typeface="Georgia" pitchFamily="18" charset="0"/>
              </a:rPr>
              <a:t>Формула площади прямоугольника</a:t>
            </a:r>
            <a:endParaRPr lang="ru-RU" sz="3200" b="1" dirty="0">
              <a:solidFill>
                <a:srgbClr val="A50021"/>
              </a:solidFill>
              <a:latin typeface="Times New Roman" pitchFamily="18" charset="0"/>
            </a:endParaRPr>
          </a:p>
        </p:txBody>
      </p:sp>
      <p:sp>
        <p:nvSpPr>
          <p:cNvPr id="19462" name="AutoShape 6"/>
          <p:cNvSpPr>
            <a:spLocks noChangeArrowheads="1"/>
          </p:cNvSpPr>
          <p:nvPr/>
        </p:nvSpPr>
        <p:spPr bwMode="auto">
          <a:xfrm>
            <a:off x="2947988" y="1303338"/>
            <a:ext cx="3005137" cy="922337"/>
          </a:xfrm>
          <a:prstGeom prst="roundRect">
            <a:avLst>
              <a:gd name="adj" fmla="val 16667"/>
            </a:avLst>
          </a:prstGeom>
          <a:solidFill>
            <a:srgbClr val="FF99CC"/>
          </a:solidFill>
          <a:ln w="19050">
            <a:noFill/>
            <a:round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800" b="1" i="1" dirty="0">
                <a:latin typeface="Times New Roman" pitchFamily="18" charset="0"/>
                <a:cs typeface="Times New Roman" pitchFamily="18" charset="0"/>
              </a:rPr>
              <a:t>S = a ∙ b</a:t>
            </a:r>
            <a:r>
              <a:rPr lang="ru-RU" sz="2400" b="1" i="1" dirty="0">
                <a:latin typeface="Times New Roman" pitchFamily="18" charset="0"/>
              </a:rPr>
              <a:t> </a:t>
            </a:r>
          </a:p>
        </p:txBody>
      </p:sp>
      <p:sp>
        <p:nvSpPr>
          <p:cNvPr id="19463" name="AutoShape 7"/>
          <p:cNvSpPr>
            <a:spLocks noChangeArrowheads="1"/>
          </p:cNvSpPr>
          <p:nvPr/>
        </p:nvSpPr>
        <p:spPr bwMode="auto">
          <a:xfrm>
            <a:off x="1063625" y="2847975"/>
            <a:ext cx="2552700" cy="922338"/>
          </a:xfrm>
          <a:prstGeom prst="roundRect">
            <a:avLst>
              <a:gd name="adj" fmla="val 16667"/>
            </a:avLst>
          </a:prstGeom>
          <a:solidFill>
            <a:srgbClr val="FF99CC"/>
          </a:solidFill>
          <a:ln w="19050">
            <a:noFill/>
            <a:round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800" b="1" i="1" dirty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en-US" sz="4800" b="1" i="1" dirty="0">
                <a:latin typeface="Times New Roman" pitchFamily="18" charset="0"/>
                <a:cs typeface="Times New Roman" pitchFamily="18" charset="0"/>
              </a:rPr>
              <a:t> = S : b</a:t>
            </a:r>
            <a:r>
              <a:rPr lang="ru-RU" sz="2800" b="1" dirty="0">
                <a:latin typeface="Times New Roman" pitchFamily="18" charset="0"/>
              </a:rPr>
              <a:t> </a:t>
            </a:r>
          </a:p>
        </p:txBody>
      </p:sp>
      <p:sp>
        <p:nvSpPr>
          <p:cNvPr id="19464" name="AutoShape 8"/>
          <p:cNvSpPr>
            <a:spLocks noChangeArrowheads="1"/>
          </p:cNvSpPr>
          <p:nvPr/>
        </p:nvSpPr>
        <p:spPr bwMode="auto">
          <a:xfrm>
            <a:off x="5267325" y="2847975"/>
            <a:ext cx="2552700" cy="922338"/>
          </a:xfrm>
          <a:prstGeom prst="roundRect">
            <a:avLst>
              <a:gd name="adj" fmla="val 16667"/>
            </a:avLst>
          </a:prstGeom>
          <a:solidFill>
            <a:srgbClr val="FF99CC"/>
          </a:solidFill>
          <a:ln w="19050">
            <a:noFill/>
            <a:round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800" b="1" i="1" dirty="0">
                <a:latin typeface="Times New Roman" pitchFamily="18" charset="0"/>
                <a:cs typeface="Times New Roman" pitchFamily="18" charset="0"/>
              </a:rPr>
              <a:t>b = S : a</a:t>
            </a:r>
            <a:r>
              <a:rPr lang="ru-RU" sz="2800" b="1" dirty="0">
                <a:latin typeface="Times New Roman" pitchFamily="18" charset="0"/>
              </a:rPr>
              <a:t> </a:t>
            </a:r>
          </a:p>
        </p:txBody>
      </p:sp>
      <p:sp>
        <p:nvSpPr>
          <p:cNvPr id="19465" name="Freeform 9"/>
          <p:cNvSpPr>
            <a:spLocks/>
          </p:cNvSpPr>
          <p:nvPr/>
        </p:nvSpPr>
        <p:spPr bwMode="auto">
          <a:xfrm>
            <a:off x="2411413" y="2268538"/>
            <a:ext cx="1728787" cy="512762"/>
          </a:xfrm>
          <a:custGeom>
            <a:avLst/>
            <a:gdLst>
              <a:gd name="T0" fmla="*/ 2147483647 w 445"/>
              <a:gd name="T1" fmla="*/ 0 h 536"/>
              <a:gd name="T2" fmla="*/ 0 w 445"/>
              <a:gd name="T3" fmla="*/ 2147483647 h 536"/>
              <a:gd name="T4" fmla="*/ 0 60000 65536"/>
              <a:gd name="T5" fmla="*/ 0 60000 65536"/>
              <a:gd name="T6" fmla="*/ 0 w 445"/>
              <a:gd name="T7" fmla="*/ 0 h 536"/>
              <a:gd name="T8" fmla="*/ 445 w 445"/>
              <a:gd name="T9" fmla="*/ 536 h 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45" h="536">
                <a:moveTo>
                  <a:pt x="445" y="0"/>
                </a:moveTo>
                <a:lnTo>
                  <a:pt x="0" y="536"/>
                </a:lnTo>
              </a:path>
            </a:pathLst>
          </a:cu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 dirty="0">
              <a:latin typeface="Calibri" pitchFamily="34" charset="0"/>
            </a:endParaRPr>
          </a:p>
        </p:txBody>
      </p:sp>
      <p:sp>
        <p:nvSpPr>
          <p:cNvPr id="19466" name="Freeform 10"/>
          <p:cNvSpPr>
            <a:spLocks/>
          </p:cNvSpPr>
          <p:nvPr/>
        </p:nvSpPr>
        <p:spPr bwMode="auto">
          <a:xfrm rot="-4587946">
            <a:off x="5677694" y="1680369"/>
            <a:ext cx="120650" cy="1687512"/>
          </a:xfrm>
          <a:custGeom>
            <a:avLst/>
            <a:gdLst>
              <a:gd name="T0" fmla="*/ 2147483647 w 445"/>
              <a:gd name="T1" fmla="*/ 0 h 536"/>
              <a:gd name="T2" fmla="*/ 0 w 445"/>
              <a:gd name="T3" fmla="*/ 2147483647 h 536"/>
              <a:gd name="T4" fmla="*/ 0 60000 65536"/>
              <a:gd name="T5" fmla="*/ 0 60000 65536"/>
              <a:gd name="T6" fmla="*/ 0 w 445"/>
              <a:gd name="T7" fmla="*/ 0 h 536"/>
              <a:gd name="T8" fmla="*/ 445 w 445"/>
              <a:gd name="T9" fmla="*/ 536 h 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45" h="536">
                <a:moveTo>
                  <a:pt x="445" y="0"/>
                </a:moveTo>
                <a:lnTo>
                  <a:pt x="0" y="536"/>
                </a:lnTo>
              </a:path>
            </a:pathLst>
          </a:cu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 dirty="0">
              <a:latin typeface="Calibri" pitchFamily="34" charset="0"/>
            </a:endParaRPr>
          </a:p>
        </p:txBody>
      </p:sp>
      <p:graphicFrame>
        <p:nvGraphicFramePr>
          <p:cNvPr id="19467" name="Group 11"/>
          <p:cNvGraphicFramePr>
            <a:graphicFrameLocks noGrp="1"/>
          </p:cNvGraphicFramePr>
          <p:nvPr>
            <p:ph/>
          </p:nvPr>
        </p:nvGraphicFramePr>
        <p:xfrm>
          <a:off x="539750" y="4221163"/>
          <a:ext cx="8229600" cy="2232025"/>
        </p:xfrm>
        <a:graphic>
          <a:graphicData uri="http://schemas.openxmlformats.org/drawingml/2006/table">
            <a:tbl>
              <a:tblPr/>
              <a:tblGrid>
                <a:gridCol w="1646238"/>
                <a:gridCol w="1646237"/>
                <a:gridCol w="1644650"/>
                <a:gridCol w="1646238"/>
                <a:gridCol w="1646237"/>
              </a:tblGrid>
              <a:tr h="7429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</a:t>
                      </a:r>
                      <a:endParaRPr kumimoji="0" lang="ru-RU" sz="36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2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102 км</a:t>
                      </a:r>
                      <a:r>
                        <a:rPr kumimoji="0" lang="ru-RU" sz="3200" b="1" i="1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  <a:endParaRPr kumimoji="0" lang="ru-RU" sz="32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120 мм</a:t>
                      </a:r>
                      <a:r>
                        <a:rPr kumimoji="0" lang="ru-RU" sz="3200" b="1" i="1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  <a:endParaRPr kumimoji="0" lang="ru-RU" sz="32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2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461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</a:t>
                      </a:r>
                      <a:endParaRPr kumimoji="0" lang="ru-RU" sz="36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 </a:t>
                      </a:r>
                      <a:r>
                        <a:rPr kumimoji="0" lang="ru-RU" sz="3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м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 км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2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 м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429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</a:t>
                      </a:r>
                      <a:endParaRPr kumimoji="0" lang="ru-RU" sz="36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 м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2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 см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60 дм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19498" name="Group 42"/>
          <p:cNvGrpSpPr>
            <a:grpSpLocks/>
          </p:cNvGrpSpPr>
          <p:nvPr/>
        </p:nvGrpSpPr>
        <p:grpSpPr bwMode="auto">
          <a:xfrm>
            <a:off x="6911975" y="1493838"/>
            <a:ext cx="2105025" cy="1658937"/>
            <a:chOff x="4286" y="255"/>
            <a:chExt cx="1326" cy="1045"/>
          </a:xfrm>
        </p:grpSpPr>
        <p:sp>
          <p:nvSpPr>
            <p:cNvPr id="30759" name="Rectangle 39"/>
            <p:cNvSpPr>
              <a:spLocks noChangeArrowheads="1"/>
            </p:cNvSpPr>
            <p:nvPr/>
          </p:nvSpPr>
          <p:spPr bwMode="auto">
            <a:xfrm>
              <a:off x="4513" y="255"/>
              <a:ext cx="1099" cy="720"/>
            </a:xfrm>
            <a:prstGeom prst="rect">
              <a:avLst/>
            </a:prstGeom>
            <a:gradFill rotWithShape="0">
              <a:gsLst>
                <a:gs pos="0">
                  <a:srgbClr val="FFFFCC"/>
                </a:gs>
                <a:gs pos="100000">
                  <a:srgbClr val="CCECFF"/>
                </a:gs>
              </a:gsLst>
              <a:path path="shape">
                <a:fillToRect l="50000" t="50000" r="50000" b="50000"/>
              </a:path>
            </a:gradFill>
            <a:ln w="19050">
              <a:solidFill>
                <a:srgbClr val="66CC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 dirty="0">
                <a:latin typeface="Calibri" pitchFamily="34" charset="0"/>
              </a:endParaRPr>
            </a:p>
          </p:txBody>
        </p:sp>
        <p:sp>
          <p:nvSpPr>
            <p:cNvPr id="30760" name="Text Box 40"/>
            <p:cNvSpPr txBox="1">
              <a:spLocks noChangeArrowheads="1"/>
            </p:cNvSpPr>
            <p:nvPr/>
          </p:nvSpPr>
          <p:spPr bwMode="auto">
            <a:xfrm>
              <a:off x="4286" y="482"/>
              <a:ext cx="288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200" b="1" i="1" dirty="0">
                  <a:latin typeface="Times New Roman" pitchFamily="18" charset="0"/>
                </a:rPr>
                <a:t>a</a:t>
              </a:r>
              <a:endParaRPr lang="ru-RU" sz="3200" b="1" i="1" dirty="0">
                <a:latin typeface="Times New Roman" pitchFamily="18" charset="0"/>
              </a:endParaRPr>
            </a:p>
          </p:txBody>
        </p:sp>
        <p:sp>
          <p:nvSpPr>
            <p:cNvPr id="30761" name="Text Box 41"/>
            <p:cNvSpPr txBox="1">
              <a:spLocks noChangeArrowheads="1"/>
            </p:cNvSpPr>
            <p:nvPr/>
          </p:nvSpPr>
          <p:spPr bwMode="auto">
            <a:xfrm>
              <a:off x="4967" y="935"/>
              <a:ext cx="288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200" b="1" i="1" dirty="0">
                  <a:latin typeface="Times New Roman" pitchFamily="18" charset="0"/>
                </a:rPr>
                <a:t>b</a:t>
              </a:r>
              <a:endParaRPr lang="ru-RU" sz="3200" b="1" i="1" dirty="0">
                <a:latin typeface="Times New Roman" pitchFamily="18" charset="0"/>
              </a:endParaRPr>
            </a:p>
          </p:txBody>
        </p:sp>
      </p:grpSp>
      <p:sp>
        <p:nvSpPr>
          <p:cNvPr id="19499" name="Text Box 43"/>
          <p:cNvSpPr txBox="1">
            <a:spLocks noChangeArrowheads="1"/>
          </p:cNvSpPr>
          <p:nvPr/>
        </p:nvSpPr>
        <p:spPr bwMode="auto">
          <a:xfrm>
            <a:off x="2268538" y="4221163"/>
            <a:ext cx="134844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 i="1" dirty="0">
                <a:solidFill>
                  <a:srgbClr val="A50021"/>
                </a:solidFill>
                <a:latin typeface="Times New Roman" pitchFamily="18" charset="0"/>
              </a:rPr>
              <a:t>90 </a:t>
            </a:r>
            <a:r>
              <a:rPr lang="ru-RU" sz="4000" b="1" i="1" dirty="0" smtClean="0">
                <a:solidFill>
                  <a:srgbClr val="A50021"/>
                </a:solidFill>
                <a:latin typeface="Times New Roman" pitchFamily="18" charset="0"/>
              </a:rPr>
              <a:t>м</a:t>
            </a:r>
            <a:r>
              <a:rPr lang="ru-RU" sz="4000" b="1" i="1" baseline="30000" dirty="0" smtClean="0">
                <a:solidFill>
                  <a:srgbClr val="A50021"/>
                </a:solidFill>
                <a:latin typeface="Times New Roman" pitchFamily="18" charset="0"/>
              </a:rPr>
              <a:t>2</a:t>
            </a:r>
            <a:endParaRPr lang="ru-RU" sz="4000" b="1" i="1" dirty="0">
              <a:solidFill>
                <a:srgbClr val="A50021"/>
              </a:solidFill>
              <a:latin typeface="Times New Roman" pitchFamily="18" charset="0"/>
            </a:endParaRPr>
          </a:p>
        </p:txBody>
      </p:sp>
      <p:sp>
        <p:nvSpPr>
          <p:cNvPr id="19500" name="Text Box 44"/>
          <p:cNvSpPr txBox="1">
            <a:spLocks noChangeArrowheads="1"/>
          </p:cNvSpPr>
          <p:nvPr/>
        </p:nvSpPr>
        <p:spPr bwMode="auto">
          <a:xfrm>
            <a:off x="4140200" y="5734050"/>
            <a:ext cx="143661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 i="1" dirty="0" smtClean="0">
                <a:solidFill>
                  <a:srgbClr val="A50021"/>
                </a:solidFill>
                <a:latin typeface="Times New Roman" pitchFamily="18" charset="0"/>
              </a:rPr>
              <a:t>17 </a:t>
            </a:r>
            <a:r>
              <a:rPr lang="ru-RU" sz="4000" b="1" i="1" dirty="0">
                <a:solidFill>
                  <a:srgbClr val="A50021"/>
                </a:solidFill>
                <a:latin typeface="Times New Roman" pitchFamily="18" charset="0"/>
              </a:rPr>
              <a:t>км</a:t>
            </a:r>
          </a:p>
        </p:txBody>
      </p:sp>
      <p:sp>
        <p:nvSpPr>
          <p:cNvPr id="19501" name="Text Box 45"/>
          <p:cNvSpPr txBox="1">
            <a:spLocks noChangeArrowheads="1"/>
          </p:cNvSpPr>
          <p:nvPr/>
        </p:nvSpPr>
        <p:spPr bwMode="auto">
          <a:xfrm>
            <a:off x="5651500" y="5013325"/>
            <a:ext cx="12604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 i="1" dirty="0">
                <a:solidFill>
                  <a:srgbClr val="A50021"/>
                </a:solidFill>
                <a:latin typeface="Times New Roman" pitchFamily="18" charset="0"/>
              </a:rPr>
              <a:t>6 мм</a:t>
            </a:r>
          </a:p>
        </p:txBody>
      </p:sp>
      <p:sp>
        <p:nvSpPr>
          <p:cNvPr id="19502" name="Text Box 46"/>
          <p:cNvSpPr txBox="1">
            <a:spLocks noChangeArrowheads="1"/>
          </p:cNvSpPr>
          <p:nvPr/>
        </p:nvSpPr>
        <p:spPr bwMode="auto">
          <a:xfrm>
            <a:off x="7308850" y="4221163"/>
            <a:ext cx="13382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 i="1" dirty="0">
                <a:solidFill>
                  <a:srgbClr val="A50021"/>
                </a:solidFill>
                <a:latin typeface="Times New Roman" pitchFamily="18" charset="0"/>
              </a:rPr>
              <a:t>36 м</a:t>
            </a:r>
            <a:r>
              <a:rPr lang="ru-RU" sz="4000" b="1" i="1" baseline="30000" dirty="0">
                <a:solidFill>
                  <a:srgbClr val="A50021"/>
                </a:solidFill>
                <a:latin typeface="Times New Roman" pitchFamily="18" charset="0"/>
              </a:rPr>
              <a:t>2</a:t>
            </a:r>
            <a:endParaRPr lang="ru-RU" sz="4000" b="1" i="1" dirty="0">
              <a:solidFill>
                <a:srgbClr val="A5002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4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4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9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9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1000"/>
                                        <p:tgtEl>
                                          <p:spTgt spid="19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94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94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9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94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94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9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95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95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9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95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95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9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95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95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9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2" grpId="0" animBg="1" autoUpdateAnimBg="0"/>
      <p:bldP spid="19463" grpId="0" animBg="1" autoUpdateAnimBg="0"/>
      <p:bldP spid="19464" grpId="0" animBg="1" autoUpdateAnimBg="0"/>
      <p:bldP spid="19465" grpId="0" animBg="1"/>
      <p:bldP spid="19466" grpId="0" animBg="1"/>
      <p:bldP spid="19499" grpId="0"/>
      <p:bldP spid="19500" grpId="0"/>
      <p:bldP spid="19501" grpId="0"/>
      <p:bldP spid="1950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>
            <a:spLocks noChangeArrowheads="1"/>
          </p:cNvSpPr>
          <p:nvPr/>
        </p:nvSpPr>
        <p:spPr bwMode="auto">
          <a:xfrm>
            <a:off x="500034" y="214290"/>
            <a:ext cx="8212138" cy="830997"/>
          </a:xfrm>
          <a:prstGeom prst="rect">
            <a:avLst/>
          </a:prstGeom>
          <a:solidFill>
            <a:srgbClr val="66CCFF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i="1" dirty="0" smtClean="0">
                <a:solidFill>
                  <a:schemeClr val="bg1"/>
                </a:solidFill>
                <a:latin typeface="Georgia" pitchFamily="18" charset="0"/>
              </a:rPr>
              <a:t>Заполните пропуски в тексте  и решите задачу</a:t>
            </a:r>
            <a:endParaRPr lang="ru-RU" sz="2400" b="1" i="1" dirty="0">
              <a:solidFill>
                <a:schemeClr val="bg1"/>
              </a:solidFill>
              <a:latin typeface="Georgia" pitchFamily="18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714348" y="2571744"/>
            <a:ext cx="2786082" cy="0"/>
          </a:xfrm>
          <a:prstGeom prst="line">
            <a:avLst/>
          </a:prstGeom>
          <a:ln w="47625" cmpd="sng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00034" y="2714620"/>
            <a:ext cx="4187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latin typeface="Georgia" pitchFamily="18" charset="0"/>
              </a:rPr>
              <a:t>А</a:t>
            </a:r>
            <a:endParaRPr lang="ru-RU" sz="2400" b="1" i="1" dirty="0">
              <a:latin typeface="Georgia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86116" y="2643182"/>
            <a:ext cx="4171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latin typeface="Georgia" pitchFamily="18" charset="0"/>
              </a:rPr>
              <a:t>В</a:t>
            </a:r>
            <a:endParaRPr lang="ru-RU" sz="2400" b="1" i="1" dirty="0">
              <a:latin typeface="Georgia" pitchFamily="18" charset="0"/>
            </a:endParaRPr>
          </a:p>
        </p:txBody>
      </p:sp>
      <p:sp>
        <p:nvSpPr>
          <p:cNvPr id="12" name="AutoShape 28"/>
          <p:cNvSpPr>
            <a:spLocks/>
          </p:cNvSpPr>
          <p:nvPr/>
        </p:nvSpPr>
        <p:spPr bwMode="auto">
          <a:xfrm rot="-5400000">
            <a:off x="1886728" y="1470803"/>
            <a:ext cx="441325" cy="2786082"/>
          </a:xfrm>
          <a:prstGeom prst="leftBrace">
            <a:avLst>
              <a:gd name="adj1" fmla="val 142776"/>
              <a:gd name="adj2" fmla="val 50000"/>
            </a:avLst>
          </a:prstGeom>
          <a:noFill/>
          <a:ln w="508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dirty="0">
              <a:latin typeface="Calibri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714480" y="3000372"/>
            <a:ext cx="8483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i="1" dirty="0" smtClean="0">
                <a:solidFill>
                  <a:srgbClr val="0070C0"/>
                </a:solidFill>
                <a:latin typeface="Georgia" pitchFamily="18" charset="0"/>
              </a:rPr>
              <a:t> ? км</a:t>
            </a:r>
            <a:endParaRPr lang="ru-RU" sz="2000" b="1" i="1" dirty="0">
              <a:solidFill>
                <a:srgbClr val="0070C0"/>
              </a:solidFill>
              <a:latin typeface="Georgia" pitchFamily="18" charset="0"/>
            </a:endParaRPr>
          </a:p>
        </p:txBody>
      </p:sp>
      <p:cxnSp>
        <p:nvCxnSpPr>
          <p:cNvPr id="32" name="Прямая со стрелкой 31"/>
          <p:cNvCxnSpPr/>
          <p:nvPr/>
        </p:nvCxnSpPr>
        <p:spPr>
          <a:xfrm>
            <a:off x="714348" y="1428736"/>
            <a:ext cx="928694" cy="1588"/>
          </a:xfrm>
          <a:prstGeom prst="straightConnector1">
            <a:avLst/>
          </a:prstGeom>
          <a:ln w="34925" cmpd="sng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642910" y="1071546"/>
            <a:ext cx="10422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latin typeface="Georgia" pitchFamily="18" charset="0"/>
              </a:rPr>
              <a:t>?  км</a:t>
            </a:r>
            <a:r>
              <a:rPr lang="en-US" b="1" i="1" dirty="0" smtClean="0">
                <a:latin typeface="Georgia" pitchFamily="18" charset="0"/>
              </a:rPr>
              <a:t>/</a:t>
            </a:r>
            <a:r>
              <a:rPr lang="ru-RU" b="1" i="1" dirty="0" smtClean="0">
                <a:latin typeface="Georgia" pitchFamily="18" charset="0"/>
              </a:rPr>
              <a:t>ч</a:t>
            </a:r>
            <a:endParaRPr lang="ru-RU" b="1" i="1" dirty="0">
              <a:latin typeface="Georgia" pitchFamily="18" charset="0"/>
            </a:endParaRPr>
          </a:p>
        </p:txBody>
      </p:sp>
      <p:cxnSp>
        <p:nvCxnSpPr>
          <p:cNvPr id="35" name="Прямая со стрелкой 34"/>
          <p:cNvCxnSpPr/>
          <p:nvPr/>
        </p:nvCxnSpPr>
        <p:spPr>
          <a:xfrm rot="10800000">
            <a:off x="2285984" y="1428736"/>
            <a:ext cx="1357322" cy="1588"/>
          </a:xfrm>
          <a:prstGeom prst="straightConnector1">
            <a:avLst/>
          </a:prstGeom>
          <a:ln w="349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2571736" y="1000108"/>
            <a:ext cx="9829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latin typeface="Georgia" pitchFamily="18" charset="0"/>
              </a:rPr>
              <a:t>? км</a:t>
            </a:r>
            <a:r>
              <a:rPr lang="en-US" b="1" i="1" dirty="0" smtClean="0">
                <a:latin typeface="Georgia" pitchFamily="18" charset="0"/>
              </a:rPr>
              <a:t>/</a:t>
            </a:r>
            <a:r>
              <a:rPr lang="ru-RU" b="1" i="1" dirty="0" smtClean="0">
                <a:latin typeface="Georgia" pitchFamily="18" charset="0"/>
              </a:rPr>
              <a:t>ч</a:t>
            </a:r>
            <a:endParaRPr lang="ru-RU" b="1" i="1" dirty="0">
              <a:latin typeface="Georgia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786182" y="2285992"/>
            <a:ext cx="492922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latin typeface="Georgia" pitchFamily="18" charset="0"/>
              </a:rPr>
              <a:t>	Если велосипедист будет двигаться со скоростью 12 км</a:t>
            </a:r>
            <a:r>
              <a:rPr lang="en-US" b="1" i="1" dirty="0" smtClean="0">
                <a:latin typeface="Georgia" pitchFamily="18" charset="0"/>
              </a:rPr>
              <a:t>/</a:t>
            </a:r>
            <a:r>
              <a:rPr lang="ru-RU" b="1" i="1" dirty="0" smtClean="0">
                <a:latin typeface="Georgia" pitchFamily="18" charset="0"/>
              </a:rPr>
              <a:t>ч, то пройдет расстояние АВ за 2 часа. Пешеход же за это время пройдет лишь 8 км.  </a:t>
            </a:r>
            <a:endParaRPr lang="ru-RU" b="1" i="1" dirty="0">
              <a:latin typeface="Georgia" pitchFamily="18" charset="0"/>
            </a:endParaRPr>
          </a:p>
        </p:txBody>
      </p:sp>
      <p:cxnSp>
        <p:nvCxnSpPr>
          <p:cNvPr id="31" name="Прямая соединительная линия 30"/>
          <p:cNvCxnSpPr/>
          <p:nvPr/>
        </p:nvCxnSpPr>
        <p:spPr>
          <a:xfrm>
            <a:off x="785786" y="6072206"/>
            <a:ext cx="7572428" cy="0"/>
          </a:xfrm>
          <a:prstGeom prst="line">
            <a:avLst/>
          </a:prstGeom>
          <a:ln w="47625" cmpd="sng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 flipH="1">
            <a:off x="3714744" y="1285860"/>
            <a:ext cx="51435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latin typeface="Georgia" pitchFamily="18" charset="0"/>
              </a:rPr>
              <a:t>	На чертеже показан момент одновременного выхода из  пунктов </a:t>
            </a:r>
          </a:p>
          <a:p>
            <a:r>
              <a:rPr lang="ru-RU" b="1" i="1" dirty="0" smtClean="0">
                <a:latin typeface="Georgia" pitchFamily="18" charset="0"/>
              </a:rPr>
              <a:t>А и В велосипедиста и пешехода. </a:t>
            </a:r>
            <a:endParaRPr lang="ru-RU" dirty="0"/>
          </a:p>
        </p:txBody>
      </p:sp>
      <p:sp>
        <p:nvSpPr>
          <p:cNvPr id="52" name="TextBox 51"/>
          <p:cNvSpPr txBox="1"/>
          <p:nvPr/>
        </p:nvSpPr>
        <p:spPr>
          <a:xfrm>
            <a:off x="428596" y="3714752"/>
            <a:ext cx="80724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latin typeface="Georgia" pitchFamily="18" charset="0"/>
              </a:rPr>
              <a:t>	В тот момент, когда пешеход дойдет до пункта А, велосипедист уже будет в пункте С, через </a:t>
            </a:r>
            <a:r>
              <a:rPr lang="ru-RU" b="1" i="1" dirty="0" smtClean="0">
                <a:solidFill>
                  <a:srgbClr val="7030A0"/>
                </a:solidFill>
                <a:latin typeface="Georgia" pitchFamily="18" charset="0"/>
              </a:rPr>
              <a:t>сколько часов после начала движения это произойдет?</a:t>
            </a:r>
            <a:endParaRPr lang="ru-RU" b="1" i="1" dirty="0">
              <a:solidFill>
                <a:srgbClr val="7030A0"/>
              </a:solidFill>
              <a:latin typeface="Georgia" pitchFamily="18" charset="0"/>
            </a:endParaRPr>
          </a:p>
        </p:txBody>
      </p:sp>
      <p:sp>
        <p:nvSpPr>
          <p:cNvPr id="55" name="AutoShape 28"/>
          <p:cNvSpPr>
            <a:spLocks/>
          </p:cNvSpPr>
          <p:nvPr/>
        </p:nvSpPr>
        <p:spPr bwMode="auto">
          <a:xfrm rot="-5400000">
            <a:off x="4357687" y="2500305"/>
            <a:ext cx="357190" cy="7500991"/>
          </a:xfrm>
          <a:prstGeom prst="leftBrace">
            <a:avLst>
              <a:gd name="adj1" fmla="val 142776"/>
              <a:gd name="adj2" fmla="val 50340"/>
            </a:avLst>
          </a:prstGeom>
          <a:noFill/>
          <a:ln w="508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dirty="0">
              <a:latin typeface="Calibri" pitchFamily="34" charset="0"/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571472" y="6215082"/>
            <a:ext cx="4187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 smtClean="0">
                <a:latin typeface="Georgia" pitchFamily="18" charset="0"/>
              </a:rPr>
              <a:t>А</a:t>
            </a:r>
            <a:endParaRPr lang="ru-RU" sz="2400" b="1" i="1" dirty="0">
              <a:latin typeface="Georgia" pitchFamily="18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3357554" y="5572140"/>
            <a:ext cx="4171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latin typeface="Georgia" pitchFamily="18" charset="0"/>
              </a:rPr>
              <a:t>В</a:t>
            </a:r>
            <a:endParaRPr lang="ru-RU" sz="2400" b="1" i="1" dirty="0">
              <a:latin typeface="Georgia" pitchFamily="18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8143900" y="6143644"/>
            <a:ext cx="4042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latin typeface="Georgia" pitchFamily="18" charset="0"/>
              </a:rPr>
              <a:t>С</a:t>
            </a:r>
            <a:endParaRPr lang="ru-RU" sz="2400" b="1" i="1" dirty="0">
              <a:latin typeface="Georgia" pitchFamily="18" charset="0"/>
            </a:endParaRPr>
          </a:p>
        </p:txBody>
      </p:sp>
      <p:sp>
        <p:nvSpPr>
          <p:cNvPr id="60" name="Блок-схема: узел 59"/>
          <p:cNvSpPr/>
          <p:nvPr/>
        </p:nvSpPr>
        <p:spPr>
          <a:xfrm>
            <a:off x="3571868" y="6000768"/>
            <a:ext cx="142876" cy="142876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61" name="AutoShape 28"/>
          <p:cNvSpPr>
            <a:spLocks/>
          </p:cNvSpPr>
          <p:nvPr/>
        </p:nvSpPr>
        <p:spPr bwMode="auto">
          <a:xfrm rot="5400000">
            <a:off x="5780097" y="3506786"/>
            <a:ext cx="441325" cy="4572033"/>
          </a:xfrm>
          <a:prstGeom prst="leftBrace">
            <a:avLst>
              <a:gd name="adj1" fmla="val 142776"/>
              <a:gd name="adj2" fmla="val 50000"/>
            </a:avLst>
          </a:prstGeom>
          <a:noFill/>
          <a:ln w="508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dirty="0">
              <a:latin typeface="Calibri" pitchFamily="34" charset="0"/>
            </a:endParaRPr>
          </a:p>
        </p:txBody>
      </p:sp>
      <p:pic>
        <p:nvPicPr>
          <p:cNvPr id="65" name="Picture 15" descr="aluno03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2714612" y="1285860"/>
            <a:ext cx="770264" cy="1301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F:\картинки\post-238442-1273594121_thumb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10" y="1428736"/>
            <a:ext cx="928694" cy="1285884"/>
          </a:xfrm>
          <a:prstGeom prst="rect">
            <a:avLst/>
          </a:prstGeom>
          <a:noFill/>
        </p:spPr>
      </p:pic>
      <p:pic>
        <p:nvPicPr>
          <p:cNvPr id="66" name="Picture 15" descr="aluno03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3428992" y="4714884"/>
            <a:ext cx="770264" cy="1301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" name="Picture 2" descr="F:\картинки\post-238442-1273594121_thumb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5786" y="4857760"/>
            <a:ext cx="928694" cy="1285884"/>
          </a:xfrm>
          <a:prstGeom prst="rect">
            <a:avLst/>
          </a:prstGeom>
          <a:noFill/>
        </p:spPr>
      </p:pic>
      <p:sp>
        <p:nvSpPr>
          <p:cNvPr id="68" name="Прямоугольник 67"/>
          <p:cNvSpPr/>
          <p:nvPr/>
        </p:nvSpPr>
        <p:spPr>
          <a:xfrm>
            <a:off x="4214810" y="6488668"/>
            <a:ext cx="7216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smtClean="0">
                <a:solidFill>
                  <a:srgbClr val="0070C0"/>
                </a:solidFill>
                <a:latin typeface="Georgia" pitchFamily="18" charset="0"/>
              </a:rPr>
              <a:t>? км</a:t>
            </a:r>
            <a:endParaRPr lang="ru-RU" dirty="0"/>
          </a:p>
        </p:txBody>
      </p:sp>
      <p:sp>
        <p:nvSpPr>
          <p:cNvPr id="69" name="Прямоугольник 68"/>
          <p:cNvSpPr/>
          <p:nvPr/>
        </p:nvSpPr>
        <p:spPr>
          <a:xfrm>
            <a:off x="5643570" y="5214950"/>
            <a:ext cx="7216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smtClean="0">
                <a:solidFill>
                  <a:srgbClr val="0070C0"/>
                </a:solidFill>
                <a:latin typeface="Georgia" pitchFamily="18" charset="0"/>
              </a:rPr>
              <a:t>? км</a:t>
            </a:r>
            <a:endParaRPr lang="ru-RU" dirty="0"/>
          </a:p>
        </p:txBody>
      </p:sp>
      <p:sp>
        <p:nvSpPr>
          <p:cNvPr id="28" name="TextBox 27"/>
          <p:cNvSpPr txBox="1"/>
          <p:nvPr/>
        </p:nvSpPr>
        <p:spPr>
          <a:xfrm>
            <a:off x="642910" y="928670"/>
            <a:ext cx="1215397" cy="40011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000" b="1" i="1" dirty="0" smtClean="0">
                <a:solidFill>
                  <a:srgbClr val="FF0000"/>
                </a:solidFill>
                <a:latin typeface="Georgia" pitchFamily="18" charset="0"/>
              </a:rPr>
              <a:t>12 км</a:t>
            </a:r>
            <a:r>
              <a:rPr lang="en-US" sz="2000" b="1" i="1" dirty="0" smtClean="0">
                <a:solidFill>
                  <a:srgbClr val="FF0000"/>
                </a:solidFill>
                <a:latin typeface="Georgia" pitchFamily="18" charset="0"/>
              </a:rPr>
              <a:t>/</a:t>
            </a:r>
            <a:r>
              <a:rPr lang="ru-RU" sz="2000" b="1" i="1" dirty="0" smtClean="0">
                <a:solidFill>
                  <a:srgbClr val="FF0000"/>
                </a:solidFill>
                <a:latin typeface="Georgia" pitchFamily="18" charset="0"/>
              </a:rPr>
              <a:t>ч</a:t>
            </a:r>
            <a:endParaRPr lang="ru-RU" sz="2000" b="1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357422" y="928670"/>
            <a:ext cx="1096775" cy="40011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000" b="1" i="1" dirty="0" smtClean="0">
                <a:solidFill>
                  <a:srgbClr val="FF0000"/>
                </a:solidFill>
                <a:latin typeface="Georgia" pitchFamily="18" charset="0"/>
              </a:rPr>
              <a:t>4 км</a:t>
            </a:r>
            <a:r>
              <a:rPr lang="en-US" sz="2000" b="1" i="1" dirty="0" smtClean="0">
                <a:solidFill>
                  <a:srgbClr val="FF0000"/>
                </a:solidFill>
                <a:latin typeface="Georgia" pitchFamily="18" charset="0"/>
              </a:rPr>
              <a:t>/</a:t>
            </a:r>
            <a:r>
              <a:rPr lang="ru-RU" sz="2000" b="1" i="1" dirty="0" smtClean="0">
                <a:solidFill>
                  <a:srgbClr val="FF0000"/>
                </a:solidFill>
                <a:latin typeface="Georgia" pitchFamily="18" charset="0"/>
              </a:rPr>
              <a:t>ч</a:t>
            </a:r>
            <a:endParaRPr lang="ru-RU" sz="2000" b="1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643042" y="3071810"/>
            <a:ext cx="968535" cy="40011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000" b="1" i="1" dirty="0" smtClean="0">
                <a:solidFill>
                  <a:srgbClr val="FF0000"/>
                </a:solidFill>
                <a:latin typeface="Georgia" pitchFamily="18" charset="0"/>
              </a:rPr>
              <a:t>24 км</a:t>
            </a:r>
            <a:endParaRPr lang="ru-RU" sz="2000" b="1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500694" y="5143512"/>
            <a:ext cx="981359" cy="40011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000" b="1" i="1" dirty="0" smtClean="0">
                <a:solidFill>
                  <a:srgbClr val="FF0000"/>
                </a:solidFill>
                <a:latin typeface="Georgia" pitchFamily="18" charset="0"/>
              </a:rPr>
              <a:t>48 км</a:t>
            </a:r>
            <a:endParaRPr lang="ru-RU" sz="2000" b="1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071934" y="6457890"/>
            <a:ext cx="947695" cy="40011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000" b="1" i="1" dirty="0" smtClean="0">
                <a:solidFill>
                  <a:srgbClr val="FF0000"/>
                </a:solidFill>
                <a:latin typeface="Georgia" pitchFamily="18" charset="0"/>
              </a:rPr>
              <a:t>72 км</a:t>
            </a:r>
            <a:endParaRPr lang="ru-RU" sz="2000" b="1" i="1" dirty="0">
              <a:solidFill>
                <a:srgbClr val="FF0000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16 0.0118 L -0.29496 0.00116 " pathEditMode="relative" rAng="0" ptsTypes="AA">
                                      <p:cBhvr>
                                        <p:cTn id="85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5" y="-5"/>
                                    </p:animMotion>
                                  </p:childTnLst>
                                </p:cTn>
                              </p:par>
                              <p:par>
                                <p:cTn id="8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07 0.00231 L 0.74931 0.00231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2" grpId="0"/>
      <p:bldP spid="55" grpId="0" animBg="1"/>
      <p:bldP spid="56" grpId="0"/>
      <p:bldP spid="57" grpId="0"/>
      <p:bldP spid="58" grpId="0"/>
      <p:bldP spid="60" grpId="0" animBg="1"/>
      <p:bldP spid="61" grpId="0" animBg="1"/>
      <p:bldP spid="68" grpId="0"/>
      <p:bldP spid="69" grpId="0"/>
      <p:bldP spid="28" grpId="0" animBg="1"/>
      <p:bldP spid="29" grpId="0" animBg="1"/>
      <p:bldP spid="34" grpId="0" animBg="1"/>
      <p:bldP spid="36" grpId="0" animBg="1"/>
      <p:bldP spid="3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1189038"/>
            <a:ext cx="2016125" cy="2392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163" name="Group 43"/>
          <p:cNvGraphicFramePr>
            <a:graphicFrameLocks noGrp="1"/>
          </p:cNvGraphicFramePr>
          <p:nvPr>
            <p:ph/>
          </p:nvPr>
        </p:nvGraphicFramePr>
        <p:xfrm>
          <a:off x="457200" y="3933825"/>
          <a:ext cx="8229600" cy="2663826"/>
        </p:xfrm>
        <a:graphic>
          <a:graphicData uri="http://schemas.openxmlformats.org/drawingml/2006/table">
            <a:tbl>
              <a:tblPr/>
              <a:tblGrid>
                <a:gridCol w="1646238"/>
                <a:gridCol w="1646237"/>
                <a:gridCol w="1644650"/>
                <a:gridCol w="1646238"/>
                <a:gridCol w="1646237"/>
              </a:tblGrid>
              <a:tr h="8874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 </a:t>
                      </a:r>
                      <a:endParaRPr kumimoji="0" lang="ru-RU" sz="36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2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 км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120 км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2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89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v</a:t>
                      </a:r>
                      <a:endParaRPr kumimoji="0" lang="ru-RU" sz="36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  <a:r>
                        <a:rPr kumimoji="0" lang="ru-RU" sz="3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  <a:r>
                        <a:rPr kumimoji="0" lang="en-US" sz="3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ru-RU" sz="3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км/ч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 км/ч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2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 м/с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874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</a:t>
                      </a:r>
                      <a:endParaRPr kumimoji="0" lang="ru-RU" sz="36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 ч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2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 ч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 мин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164" name="Text Box 44"/>
          <p:cNvSpPr txBox="1">
            <a:spLocks noChangeArrowheads="1"/>
          </p:cNvSpPr>
          <p:nvPr/>
        </p:nvSpPr>
        <p:spPr bwMode="auto">
          <a:xfrm>
            <a:off x="2195513" y="3933825"/>
            <a:ext cx="143661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 i="1" dirty="0" smtClean="0">
                <a:solidFill>
                  <a:srgbClr val="A50021"/>
                </a:solidFill>
                <a:latin typeface="Times New Roman" pitchFamily="18" charset="0"/>
              </a:rPr>
              <a:t>72 </a:t>
            </a:r>
            <a:r>
              <a:rPr lang="ru-RU" sz="4000" b="1" i="1" dirty="0">
                <a:solidFill>
                  <a:srgbClr val="A50021"/>
                </a:solidFill>
                <a:latin typeface="Times New Roman" pitchFamily="18" charset="0"/>
              </a:rPr>
              <a:t>км</a:t>
            </a:r>
          </a:p>
        </p:txBody>
      </p:sp>
      <p:sp>
        <p:nvSpPr>
          <p:cNvPr id="5165" name="Text Box 45"/>
          <p:cNvSpPr txBox="1">
            <a:spLocks noChangeArrowheads="1"/>
          </p:cNvSpPr>
          <p:nvPr/>
        </p:nvSpPr>
        <p:spPr bwMode="auto">
          <a:xfrm>
            <a:off x="4067175" y="5734050"/>
            <a:ext cx="838691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 i="1" dirty="0" smtClean="0">
                <a:solidFill>
                  <a:srgbClr val="A50021"/>
                </a:solidFill>
                <a:latin typeface="Times New Roman" pitchFamily="18" charset="0"/>
              </a:rPr>
              <a:t>4 </a:t>
            </a:r>
            <a:r>
              <a:rPr lang="ru-RU" sz="4000" b="1" i="1" dirty="0">
                <a:solidFill>
                  <a:srgbClr val="A50021"/>
                </a:solidFill>
                <a:latin typeface="Times New Roman" pitchFamily="18" charset="0"/>
              </a:rPr>
              <a:t>ч</a:t>
            </a:r>
          </a:p>
        </p:txBody>
      </p:sp>
      <p:sp>
        <p:nvSpPr>
          <p:cNvPr id="5166" name="Text Box 46"/>
          <p:cNvSpPr txBox="1">
            <a:spLocks noChangeArrowheads="1"/>
          </p:cNvSpPr>
          <p:nvPr/>
        </p:nvSpPr>
        <p:spPr bwMode="auto">
          <a:xfrm>
            <a:off x="5364163" y="4797425"/>
            <a:ext cx="17049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 i="1" dirty="0">
                <a:solidFill>
                  <a:srgbClr val="A50021"/>
                </a:solidFill>
                <a:latin typeface="Times New Roman" pitchFamily="18" charset="0"/>
              </a:rPr>
              <a:t>60км/ч</a:t>
            </a:r>
          </a:p>
        </p:txBody>
      </p:sp>
      <p:sp>
        <p:nvSpPr>
          <p:cNvPr id="5167" name="Text Box 47"/>
          <p:cNvSpPr txBox="1">
            <a:spLocks noChangeArrowheads="1"/>
          </p:cNvSpPr>
          <p:nvPr/>
        </p:nvSpPr>
        <p:spPr bwMode="auto">
          <a:xfrm>
            <a:off x="7092950" y="3933825"/>
            <a:ext cx="15478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 i="1" dirty="0">
                <a:solidFill>
                  <a:srgbClr val="A50021"/>
                </a:solidFill>
                <a:latin typeface="Times New Roman" pitchFamily="18" charset="0"/>
              </a:rPr>
              <a:t>3600м</a:t>
            </a:r>
          </a:p>
        </p:txBody>
      </p:sp>
      <p:pic>
        <p:nvPicPr>
          <p:cNvPr id="31776" name="Picture 4" descr="I:\post-48084-1193071059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91225" y="1268413"/>
            <a:ext cx="2717800" cy="172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77" name="AutoShape 5"/>
          <p:cNvSpPr>
            <a:spLocks noChangeArrowheads="1"/>
          </p:cNvSpPr>
          <p:nvPr/>
        </p:nvSpPr>
        <p:spPr bwMode="auto">
          <a:xfrm>
            <a:off x="1835150" y="188913"/>
            <a:ext cx="6596063" cy="792162"/>
          </a:xfrm>
          <a:prstGeom prst="wedgeRoundRectCallout">
            <a:avLst>
              <a:gd name="adj1" fmla="val -49255"/>
              <a:gd name="adj2" fmla="val 74852"/>
              <a:gd name="adj3" fmla="val 16667"/>
            </a:avLst>
          </a:prstGeom>
          <a:solidFill>
            <a:srgbClr val="33CCFF"/>
          </a:solidFill>
          <a:ln w="222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2400" b="1" i="1" dirty="0">
                <a:solidFill>
                  <a:schemeClr val="bg1"/>
                </a:solidFill>
                <a:latin typeface="Georgia" pitchFamily="18" charset="0"/>
              </a:rPr>
              <a:t>Формула пути</a:t>
            </a:r>
            <a:endParaRPr lang="ru-RU" sz="3200" b="1" dirty="0">
              <a:solidFill>
                <a:srgbClr val="A50021"/>
              </a:solidFill>
              <a:latin typeface="Times New Roman" pitchFamily="18" charset="0"/>
            </a:endParaRPr>
          </a:p>
        </p:txBody>
      </p:sp>
      <p:sp>
        <p:nvSpPr>
          <p:cNvPr id="19" name="AutoShape 16"/>
          <p:cNvSpPr>
            <a:spLocks noChangeArrowheads="1"/>
          </p:cNvSpPr>
          <p:nvPr/>
        </p:nvSpPr>
        <p:spPr bwMode="auto">
          <a:xfrm>
            <a:off x="2844800" y="1765300"/>
            <a:ext cx="2281238" cy="922338"/>
          </a:xfrm>
          <a:prstGeom prst="roundRect">
            <a:avLst>
              <a:gd name="adj" fmla="val 16667"/>
            </a:avLst>
          </a:prstGeom>
          <a:solidFill>
            <a:srgbClr val="FF99CC"/>
          </a:solidFill>
          <a:ln w="19050">
            <a:noFill/>
            <a:round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800" b="1" i="1" dirty="0">
                <a:latin typeface="Times New Roman" pitchFamily="18" charset="0"/>
                <a:cs typeface="Times New Roman" pitchFamily="18" charset="0"/>
              </a:rPr>
              <a:t>s = v ∙ t</a:t>
            </a:r>
            <a:r>
              <a:rPr lang="ru-RU" sz="2800" b="1" dirty="0">
                <a:latin typeface="Times New Roman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1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1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1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1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1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1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64" grpId="0"/>
      <p:bldP spid="5165" grpId="0"/>
      <p:bldP spid="5166" grpId="0"/>
      <p:bldP spid="5167" grpId="0"/>
      <p:bldP spid="19" grpId="0" animBg="1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6" descr="C:\Documents and Settings\Administrator\Мои документы\Мои рисунки\LEX-PEX\картинка-173.jpg"/>
          <p:cNvPicPr>
            <a:picLocks noGrp="1" noChangeAspect="1" noChangeArrowheads="1"/>
          </p:cNvPicPr>
          <p:nvPr>
            <p:ph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4" name="Прямоугольник 3"/>
          <p:cNvSpPr/>
          <p:nvPr/>
        </p:nvSpPr>
        <p:spPr>
          <a:xfrm>
            <a:off x="0" y="1500188"/>
            <a:ext cx="3857625" cy="397033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Раз, два, три, четыре, пять,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Начинаем отдыхать!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Спинку бодро разогнули,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Ручки кверху потянули!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Раз и два, присесть и встать,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Чтобы отдохнуть опять.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Раз и два вперед нагнуться,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Раз и два назад прогнуться.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Вот и стали мы сильней,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Здоровей и веселей!!!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i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Улыбнитесь друг другу!!!</a:t>
            </a:r>
            <a:endParaRPr lang="ru-RU" i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2771" name="TextBox 4"/>
          <p:cNvSpPr txBox="1">
            <a:spLocks noChangeArrowheads="1"/>
          </p:cNvSpPr>
          <p:nvPr/>
        </p:nvSpPr>
        <p:spPr bwMode="auto">
          <a:xfrm>
            <a:off x="428625" y="214313"/>
            <a:ext cx="8358188" cy="519112"/>
          </a:xfrm>
          <a:prstGeom prst="rect">
            <a:avLst/>
          </a:prstGeom>
          <a:solidFill>
            <a:srgbClr val="66CC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i="1" dirty="0">
                <a:solidFill>
                  <a:schemeClr val="bg1"/>
                </a:solidFill>
                <a:latin typeface="Georgia" pitchFamily="18" charset="0"/>
              </a:rPr>
              <a:t>Физминутка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3"/>
          <p:cNvSpPr>
            <a:spLocks noChangeArrowheads="1"/>
          </p:cNvSpPr>
          <p:nvPr/>
        </p:nvSpPr>
        <p:spPr bwMode="auto">
          <a:xfrm>
            <a:off x="714375" y="66675"/>
            <a:ext cx="7858125" cy="523220"/>
          </a:xfrm>
          <a:prstGeom prst="rect">
            <a:avLst/>
          </a:prstGeom>
          <a:solidFill>
            <a:srgbClr val="33CC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 i="1" dirty="0" smtClean="0">
                <a:solidFill>
                  <a:schemeClr val="bg1"/>
                </a:solidFill>
                <a:latin typeface="Georgia" pitchFamily="18" charset="0"/>
              </a:rPr>
              <a:t>Подведем  итоги  урока</a:t>
            </a:r>
            <a:endParaRPr lang="ru-RU" sz="2800" b="1" i="1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42910" y="785794"/>
            <a:ext cx="3000396" cy="1000132"/>
          </a:xfrm>
          <a:prstGeom prst="rect">
            <a:avLst/>
          </a:prstGeom>
          <a:solidFill>
            <a:srgbClr val="0000FF"/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solidFill>
                  <a:schemeClr val="bg1"/>
                </a:solidFill>
                <a:latin typeface="Georgia" pitchFamily="18" charset="0"/>
              </a:rPr>
              <a:t>Площадь прямоугольника</a:t>
            </a:r>
            <a:endParaRPr lang="ru-RU" sz="2000" b="1" i="1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42910" y="1928802"/>
            <a:ext cx="3000396" cy="1000132"/>
          </a:xfrm>
          <a:prstGeom prst="rect">
            <a:avLst/>
          </a:prstGeom>
          <a:solidFill>
            <a:srgbClr val="0000FF"/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solidFill>
                  <a:schemeClr val="bg1"/>
                </a:solidFill>
                <a:latin typeface="Georgia" pitchFamily="18" charset="0"/>
              </a:rPr>
              <a:t>Периметр прямоугольника</a:t>
            </a:r>
            <a:endParaRPr lang="ru-RU" sz="2000" b="1" i="1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42910" y="3071810"/>
            <a:ext cx="3000396" cy="1000132"/>
          </a:xfrm>
          <a:prstGeom prst="rect">
            <a:avLst/>
          </a:prstGeom>
          <a:solidFill>
            <a:srgbClr val="0000FF"/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solidFill>
                  <a:schemeClr val="bg1"/>
                </a:solidFill>
                <a:latin typeface="Georgia" pitchFamily="18" charset="0"/>
              </a:rPr>
              <a:t>Формула пути</a:t>
            </a:r>
            <a:endParaRPr lang="ru-RU" sz="2000" b="1" i="1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500694" y="1928802"/>
            <a:ext cx="3000396" cy="1000132"/>
          </a:xfrm>
          <a:prstGeom prst="rect">
            <a:avLst/>
          </a:prstGeom>
          <a:solidFill>
            <a:srgbClr val="0000FF"/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solidFill>
                  <a:schemeClr val="bg1"/>
                </a:solidFill>
                <a:latin typeface="Georgia" pitchFamily="18" charset="0"/>
              </a:rPr>
              <a:t>Время</a:t>
            </a:r>
            <a:endParaRPr lang="ru-RU" sz="2000" b="1" i="1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42910" y="5429264"/>
            <a:ext cx="3000396" cy="1000132"/>
          </a:xfrm>
          <a:prstGeom prst="rect">
            <a:avLst/>
          </a:prstGeom>
          <a:solidFill>
            <a:srgbClr val="0000FF"/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solidFill>
                  <a:schemeClr val="bg1"/>
                </a:solidFill>
                <a:latin typeface="Georgia" pitchFamily="18" charset="0"/>
              </a:rPr>
              <a:t>Площадь квадрата</a:t>
            </a:r>
            <a:endParaRPr lang="ru-RU" sz="2000" b="1" i="1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500694" y="785794"/>
            <a:ext cx="3000396" cy="1000132"/>
          </a:xfrm>
          <a:prstGeom prst="rect">
            <a:avLst/>
          </a:prstGeom>
          <a:solidFill>
            <a:srgbClr val="0000FF"/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solidFill>
                  <a:schemeClr val="bg1"/>
                </a:solidFill>
                <a:latin typeface="Georgia" pitchFamily="18" charset="0"/>
              </a:rPr>
              <a:t>Периметр квадрата</a:t>
            </a:r>
            <a:endParaRPr lang="ru-RU" sz="2000" b="1" i="1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42910" y="4286256"/>
            <a:ext cx="3000396" cy="1000132"/>
          </a:xfrm>
          <a:prstGeom prst="rect">
            <a:avLst/>
          </a:prstGeom>
          <a:solidFill>
            <a:srgbClr val="0000FF"/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solidFill>
                  <a:schemeClr val="bg1"/>
                </a:solidFill>
                <a:latin typeface="Georgia" pitchFamily="18" charset="0"/>
              </a:rPr>
              <a:t>Скорость</a:t>
            </a:r>
            <a:endParaRPr lang="ru-RU" sz="2000" b="1" i="1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786446" y="5643578"/>
            <a:ext cx="3000396" cy="1000132"/>
          </a:xfrm>
          <a:prstGeom prst="rect">
            <a:avLst/>
          </a:prstGeom>
          <a:solidFill>
            <a:srgbClr val="FF99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 dirty="0" smtClean="0">
                <a:solidFill>
                  <a:schemeClr val="tx1"/>
                </a:solidFill>
                <a:latin typeface="Georgia" pitchFamily="18" charset="0"/>
              </a:rPr>
              <a:t>S=a×b</a:t>
            </a:r>
            <a:endParaRPr lang="ru-RU" sz="2400" b="1" i="1" dirty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643570" y="5500702"/>
            <a:ext cx="3000396" cy="1000132"/>
          </a:xfrm>
          <a:prstGeom prst="rect">
            <a:avLst/>
          </a:prstGeom>
          <a:solidFill>
            <a:srgbClr val="FF99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dirty="0" smtClean="0">
                <a:solidFill>
                  <a:schemeClr val="tx1"/>
                </a:solidFill>
                <a:latin typeface="Georgia" pitchFamily="18" charset="0"/>
              </a:rPr>
              <a:t>v=s:t</a:t>
            </a:r>
            <a:endParaRPr lang="ru-RU" sz="2800" b="1" i="1" dirty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357818" y="5143512"/>
            <a:ext cx="3000396" cy="1000132"/>
          </a:xfrm>
          <a:prstGeom prst="rect">
            <a:avLst/>
          </a:prstGeom>
          <a:solidFill>
            <a:srgbClr val="FF99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dirty="0" smtClean="0">
                <a:solidFill>
                  <a:schemeClr val="tx1"/>
                </a:solidFill>
                <a:latin typeface="Georgia" pitchFamily="18" charset="0"/>
              </a:rPr>
              <a:t>S=a×a</a:t>
            </a:r>
            <a:endParaRPr lang="ru-RU" sz="2800" b="1" i="1" dirty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357818" y="5000636"/>
            <a:ext cx="3000396" cy="1000132"/>
          </a:xfrm>
          <a:prstGeom prst="rect">
            <a:avLst/>
          </a:prstGeom>
          <a:solidFill>
            <a:srgbClr val="FF99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dirty="0" smtClean="0">
                <a:solidFill>
                  <a:schemeClr val="tx1"/>
                </a:solidFill>
                <a:latin typeface="Georgia" pitchFamily="18" charset="0"/>
              </a:rPr>
              <a:t>t=s:v</a:t>
            </a:r>
            <a:endParaRPr lang="ru-RU" sz="2800" b="1" i="1" dirty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214942" y="4857760"/>
            <a:ext cx="3000396" cy="1000132"/>
          </a:xfrm>
          <a:prstGeom prst="rect">
            <a:avLst/>
          </a:prstGeom>
          <a:solidFill>
            <a:srgbClr val="FF99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dirty="0" smtClean="0">
                <a:solidFill>
                  <a:schemeClr val="tx1"/>
                </a:solidFill>
                <a:latin typeface="Georgia" pitchFamily="18" charset="0"/>
              </a:rPr>
              <a:t>P=4×a</a:t>
            </a:r>
            <a:endParaRPr lang="ru-RU" sz="2800" b="1" i="1" dirty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072066" y="4643446"/>
            <a:ext cx="3000396" cy="1000132"/>
          </a:xfrm>
          <a:prstGeom prst="rect">
            <a:avLst/>
          </a:prstGeom>
          <a:solidFill>
            <a:srgbClr val="FF99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dirty="0" smtClean="0">
                <a:solidFill>
                  <a:schemeClr val="tx1"/>
                </a:solidFill>
                <a:latin typeface="Georgia" pitchFamily="18" charset="0"/>
              </a:rPr>
              <a:t>P=2(a+b)</a:t>
            </a:r>
            <a:endParaRPr lang="ru-RU" sz="2800" b="1" i="1" dirty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929190" y="4429132"/>
            <a:ext cx="3000396" cy="1000132"/>
          </a:xfrm>
          <a:prstGeom prst="rect">
            <a:avLst/>
          </a:prstGeom>
          <a:solidFill>
            <a:srgbClr val="FF99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dirty="0" smtClean="0">
                <a:solidFill>
                  <a:schemeClr val="tx1"/>
                </a:solidFill>
                <a:latin typeface="Georgia" pitchFamily="18" charset="0"/>
              </a:rPr>
              <a:t>S=v×t</a:t>
            </a:r>
            <a:endParaRPr lang="ru-RU" sz="2800" b="1" i="1" dirty="0">
              <a:solidFill>
                <a:schemeClr val="tx1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896 0.14847 L -0.47084 -0.2081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00" y="-17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878 0.11748 L -0.47865 -0.3966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400" y="-25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73 2.71045E-6 L 0.01945 -0.5957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0" y="-29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351 0.01295 L 0.0099 -0.4486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00" y="-23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552 0.03399 L -0.51771 0.04463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200" y="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806 -0.0074 L -0.54896 -0.1753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400" y="-8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43 0.00301 L -0.55678 -0.72062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000" y="-36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1" animBg="1"/>
      <p:bldP spid="17" grpId="0" animBg="1"/>
      <p:bldP spid="1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extBox 4"/>
          <p:cNvSpPr txBox="1">
            <a:spLocks noChangeArrowheads="1"/>
          </p:cNvSpPr>
          <p:nvPr/>
        </p:nvSpPr>
        <p:spPr bwMode="auto">
          <a:xfrm>
            <a:off x="428625" y="357188"/>
            <a:ext cx="8212138" cy="523875"/>
          </a:xfrm>
          <a:prstGeom prst="rect">
            <a:avLst/>
          </a:prstGeom>
          <a:solidFill>
            <a:srgbClr val="66CCFF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 i="1" dirty="0">
                <a:solidFill>
                  <a:schemeClr val="bg1"/>
                </a:solidFill>
                <a:latin typeface="Georgia" pitchFamily="18" charset="0"/>
              </a:rPr>
              <a:t>Восстановите цепочку вычислений</a:t>
            </a:r>
          </a:p>
        </p:txBody>
      </p:sp>
      <p:sp>
        <p:nvSpPr>
          <p:cNvPr id="3" name="Овал 2"/>
          <p:cNvSpPr/>
          <p:nvPr/>
        </p:nvSpPr>
        <p:spPr>
          <a:xfrm>
            <a:off x="3767138" y="1162050"/>
            <a:ext cx="1152525" cy="1079500"/>
          </a:xfrm>
          <a:prstGeom prst="ellipse">
            <a:avLst/>
          </a:prstGeom>
          <a:solidFill>
            <a:srgbClr val="66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rgbClr val="002060"/>
                </a:solidFill>
              </a:rPr>
              <a:t>100</a:t>
            </a:r>
          </a:p>
        </p:txBody>
      </p:sp>
      <p:sp>
        <p:nvSpPr>
          <p:cNvPr id="11" name="Овал 10"/>
          <p:cNvSpPr/>
          <p:nvPr/>
        </p:nvSpPr>
        <p:spPr>
          <a:xfrm>
            <a:off x="6881813" y="3143250"/>
            <a:ext cx="1152525" cy="1079500"/>
          </a:xfrm>
          <a:prstGeom prst="ellipse">
            <a:avLst/>
          </a:prstGeom>
          <a:solidFill>
            <a:srgbClr val="66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600" dirty="0">
              <a:solidFill>
                <a:srgbClr val="B7198A"/>
              </a:solidFill>
              <a:latin typeface="Georgia" pitchFamily="18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785813" y="3286125"/>
            <a:ext cx="1150937" cy="1081088"/>
          </a:xfrm>
          <a:prstGeom prst="ellipse">
            <a:avLst/>
          </a:prstGeom>
          <a:solidFill>
            <a:srgbClr val="66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600" dirty="0">
              <a:solidFill>
                <a:srgbClr val="B7198A"/>
              </a:solidFill>
              <a:latin typeface="Georgia" pitchFamily="18" charset="0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5883275" y="4797425"/>
            <a:ext cx="1150938" cy="1079500"/>
          </a:xfrm>
          <a:prstGeom prst="ellipse">
            <a:avLst/>
          </a:prstGeom>
          <a:solidFill>
            <a:srgbClr val="66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srgbClr val="B7198A"/>
              </a:solidFill>
              <a:latin typeface="Georgia" pitchFamily="18" charset="0"/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1782763" y="1598613"/>
            <a:ext cx="1152525" cy="1079500"/>
          </a:xfrm>
          <a:prstGeom prst="ellipse">
            <a:avLst/>
          </a:prstGeom>
          <a:solidFill>
            <a:srgbClr val="66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600" dirty="0">
              <a:solidFill>
                <a:srgbClr val="B7198A"/>
              </a:solidFill>
              <a:latin typeface="Georgia" pitchFamily="18" charset="0"/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5795963" y="1524000"/>
            <a:ext cx="1152525" cy="1079500"/>
          </a:xfrm>
          <a:prstGeom prst="ellipse">
            <a:avLst/>
          </a:prstGeom>
          <a:solidFill>
            <a:srgbClr val="66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600" dirty="0">
              <a:solidFill>
                <a:srgbClr val="B7198A"/>
              </a:solidFill>
              <a:latin typeface="Georgia" pitchFamily="18" charset="0"/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1890713" y="4992688"/>
            <a:ext cx="1152525" cy="1079500"/>
          </a:xfrm>
          <a:prstGeom prst="ellipse">
            <a:avLst/>
          </a:prstGeom>
          <a:solidFill>
            <a:srgbClr val="66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600" dirty="0">
              <a:solidFill>
                <a:srgbClr val="B7198A"/>
              </a:solidFill>
              <a:latin typeface="Georgia" pitchFamily="18" charset="0"/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3978275" y="5283200"/>
            <a:ext cx="1152525" cy="1079500"/>
          </a:xfrm>
          <a:prstGeom prst="ellipse">
            <a:avLst/>
          </a:prstGeom>
          <a:solidFill>
            <a:srgbClr val="66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600" dirty="0">
              <a:solidFill>
                <a:srgbClr val="B7198A"/>
              </a:solidFill>
              <a:latin typeface="Georgia" pitchFamily="18" charset="0"/>
            </a:endParaRPr>
          </a:p>
        </p:txBody>
      </p:sp>
      <p:sp>
        <p:nvSpPr>
          <p:cNvPr id="31" name="Стрелка вправо 30"/>
          <p:cNvSpPr/>
          <p:nvPr/>
        </p:nvSpPr>
        <p:spPr>
          <a:xfrm rot="20279371">
            <a:off x="5168900" y="5665788"/>
            <a:ext cx="779463" cy="288925"/>
          </a:xfrm>
          <a:prstGeom prst="rightArrow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8" name="Стрелка вправо 37"/>
          <p:cNvSpPr/>
          <p:nvPr/>
        </p:nvSpPr>
        <p:spPr>
          <a:xfrm rot="11837731">
            <a:off x="5006975" y="1647825"/>
            <a:ext cx="779463" cy="287338"/>
          </a:xfrm>
          <a:prstGeom prst="rightArrow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9" name="Стрелка вправо 38"/>
          <p:cNvSpPr/>
          <p:nvPr/>
        </p:nvSpPr>
        <p:spPr>
          <a:xfrm rot="9703116">
            <a:off x="2941638" y="1666875"/>
            <a:ext cx="779462" cy="287338"/>
          </a:xfrm>
          <a:prstGeom prst="rightArrow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0" name="Стрелка вправо 39"/>
          <p:cNvSpPr/>
          <p:nvPr/>
        </p:nvSpPr>
        <p:spPr>
          <a:xfrm rot="13670158">
            <a:off x="6563519" y="2721769"/>
            <a:ext cx="779463" cy="288925"/>
          </a:xfrm>
          <a:prstGeom prst="rightArrow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1" name="Стрелка вправо 40"/>
          <p:cNvSpPr/>
          <p:nvPr/>
        </p:nvSpPr>
        <p:spPr>
          <a:xfrm rot="797841">
            <a:off x="3089275" y="5618163"/>
            <a:ext cx="779463" cy="288925"/>
          </a:xfrm>
          <a:prstGeom prst="rightArrow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2" name="Стрелка вправо 41"/>
          <p:cNvSpPr/>
          <p:nvPr/>
        </p:nvSpPr>
        <p:spPr>
          <a:xfrm rot="3607085">
            <a:off x="1393825" y="4594225"/>
            <a:ext cx="777875" cy="288925"/>
          </a:xfrm>
          <a:prstGeom prst="rightArrow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3" name="Стрелка вправо 42"/>
          <p:cNvSpPr/>
          <p:nvPr/>
        </p:nvSpPr>
        <p:spPr>
          <a:xfrm rot="7300827">
            <a:off x="1288256" y="2753519"/>
            <a:ext cx="779463" cy="288925"/>
          </a:xfrm>
          <a:prstGeom prst="rightArrow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4" name="Стрелка вправо 43"/>
          <p:cNvSpPr/>
          <p:nvPr/>
        </p:nvSpPr>
        <p:spPr>
          <a:xfrm rot="17860130">
            <a:off x="6793706" y="4483894"/>
            <a:ext cx="779463" cy="288925"/>
          </a:xfrm>
          <a:prstGeom prst="rightArrow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7426" name="Прямоугольник 33"/>
          <p:cNvSpPr>
            <a:spLocks noChangeArrowheads="1"/>
          </p:cNvSpPr>
          <p:nvPr/>
        </p:nvSpPr>
        <p:spPr bwMode="auto">
          <a:xfrm>
            <a:off x="5143500" y="1179513"/>
            <a:ext cx="652463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srgbClr val="FF0000"/>
                </a:solidFill>
                <a:latin typeface="Georgia" pitchFamily="18" charset="0"/>
              </a:rPr>
              <a:t>×5</a:t>
            </a:r>
          </a:p>
        </p:txBody>
      </p:sp>
      <p:sp>
        <p:nvSpPr>
          <p:cNvPr id="17427" name="TextBox 44"/>
          <p:cNvSpPr txBox="1">
            <a:spLocks noChangeArrowheads="1"/>
          </p:cNvSpPr>
          <p:nvPr/>
        </p:nvSpPr>
        <p:spPr bwMode="auto">
          <a:xfrm>
            <a:off x="7034213" y="2341563"/>
            <a:ext cx="8477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srgbClr val="FF0000"/>
                </a:solidFill>
                <a:latin typeface="Georgia" pitchFamily="18" charset="0"/>
              </a:rPr>
              <a:t>+14</a:t>
            </a:r>
          </a:p>
        </p:txBody>
      </p:sp>
      <p:sp>
        <p:nvSpPr>
          <p:cNvPr id="17428" name="TextBox 45"/>
          <p:cNvSpPr txBox="1">
            <a:spLocks noChangeArrowheads="1"/>
          </p:cNvSpPr>
          <p:nvPr/>
        </p:nvSpPr>
        <p:spPr bwMode="auto">
          <a:xfrm>
            <a:off x="7215188" y="4459288"/>
            <a:ext cx="87788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srgbClr val="FF0000"/>
                </a:solidFill>
                <a:latin typeface="Georgia" pitchFamily="18" charset="0"/>
              </a:rPr>
              <a:t>÷25</a:t>
            </a:r>
          </a:p>
        </p:txBody>
      </p:sp>
      <p:sp>
        <p:nvSpPr>
          <p:cNvPr id="17429" name="TextBox 46"/>
          <p:cNvSpPr txBox="1">
            <a:spLocks noChangeArrowheads="1"/>
          </p:cNvSpPr>
          <p:nvPr/>
        </p:nvSpPr>
        <p:spPr bwMode="auto">
          <a:xfrm>
            <a:off x="5318125" y="5849938"/>
            <a:ext cx="10541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srgbClr val="FF0000"/>
                </a:solidFill>
                <a:latin typeface="Georgia" pitchFamily="18" charset="0"/>
              </a:rPr>
              <a:t>+135</a:t>
            </a:r>
          </a:p>
        </p:txBody>
      </p:sp>
      <p:sp>
        <p:nvSpPr>
          <p:cNvPr id="17430" name="TextBox 47"/>
          <p:cNvSpPr txBox="1">
            <a:spLocks noChangeArrowheads="1"/>
          </p:cNvSpPr>
          <p:nvPr/>
        </p:nvSpPr>
        <p:spPr bwMode="auto">
          <a:xfrm>
            <a:off x="3043238" y="5876925"/>
            <a:ext cx="67151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srgbClr val="FF0000"/>
                </a:solidFill>
                <a:latin typeface="Georgia" pitchFamily="18" charset="0"/>
              </a:rPr>
              <a:t>÷4</a:t>
            </a:r>
          </a:p>
        </p:txBody>
      </p:sp>
      <p:sp>
        <p:nvSpPr>
          <p:cNvPr id="17431" name="TextBox 48"/>
          <p:cNvSpPr txBox="1">
            <a:spLocks noChangeArrowheads="1"/>
          </p:cNvSpPr>
          <p:nvPr/>
        </p:nvSpPr>
        <p:spPr bwMode="auto">
          <a:xfrm>
            <a:off x="825500" y="4627563"/>
            <a:ext cx="957263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dirty="0">
                <a:solidFill>
                  <a:srgbClr val="FF0000"/>
                </a:solidFill>
                <a:latin typeface="Georgia" pitchFamily="18" charset="0"/>
              </a:rPr>
              <a:t>+27</a:t>
            </a:r>
          </a:p>
        </p:txBody>
      </p:sp>
      <p:sp>
        <p:nvSpPr>
          <p:cNvPr id="17432" name="TextBox 49"/>
          <p:cNvSpPr txBox="1">
            <a:spLocks noChangeArrowheads="1"/>
          </p:cNvSpPr>
          <p:nvPr/>
        </p:nvSpPr>
        <p:spPr bwMode="auto">
          <a:xfrm>
            <a:off x="996950" y="2344738"/>
            <a:ext cx="7302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dirty="0">
                <a:solidFill>
                  <a:srgbClr val="FF0000"/>
                </a:solidFill>
                <a:latin typeface="Georgia" pitchFamily="18" charset="0"/>
              </a:rPr>
              <a:t>÷3</a:t>
            </a:r>
          </a:p>
        </p:txBody>
      </p:sp>
      <p:sp>
        <p:nvSpPr>
          <p:cNvPr id="17433" name="TextBox 50"/>
          <p:cNvSpPr txBox="1">
            <a:spLocks noChangeArrowheads="1"/>
          </p:cNvSpPr>
          <p:nvPr/>
        </p:nvSpPr>
        <p:spPr bwMode="auto">
          <a:xfrm>
            <a:off x="2906713" y="1162050"/>
            <a:ext cx="5397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dirty="0">
                <a:solidFill>
                  <a:srgbClr val="FF0000"/>
                </a:solidFill>
                <a:latin typeface="Georgia" pitchFamily="18" charset="0"/>
              </a:rPr>
              <a:t>-1</a:t>
            </a:r>
          </a:p>
        </p:txBody>
      </p:sp>
      <p:pic>
        <p:nvPicPr>
          <p:cNvPr id="17434" name="Picture 4" descr="I:\0_60856_a7fdca3c_XL.jpg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00375" y="2357438"/>
            <a:ext cx="2976563" cy="285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00250" y="1928813"/>
            <a:ext cx="7524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28688" y="3571875"/>
            <a:ext cx="766762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071688" y="5214938"/>
            <a:ext cx="762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14813" y="5572125"/>
            <a:ext cx="7143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072188" y="5143500"/>
            <a:ext cx="809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215188" y="3500438"/>
            <a:ext cx="500062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000750" y="1857375"/>
            <a:ext cx="785813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42" name="TextBox 4"/>
          <p:cNvSpPr txBox="1">
            <a:spLocks noChangeArrowheads="1"/>
          </p:cNvSpPr>
          <p:nvPr/>
        </p:nvSpPr>
        <p:spPr bwMode="auto">
          <a:xfrm>
            <a:off x="428625" y="363538"/>
            <a:ext cx="8212138" cy="523875"/>
          </a:xfrm>
          <a:prstGeom prst="rect">
            <a:avLst/>
          </a:prstGeom>
          <a:solidFill>
            <a:srgbClr val="66CCFF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 i="1" dirty="0">
                <a:solidFill>
                  <a:schemeClr val="bg1"/>
                </a:solidFill>
                <a:latin typeface="Georgia" pitchFamily="18" charset="0"/>
              </a:rPr>
              <a:t>Восстановите цепочку вычислений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8"/>
          <p:cNvSpPr>
            <a:spLocks noChangeArrowheads="1"/>
          </p:cNvSpPr>
          <p:nvPr/>
        </p:nvSpPr>
        <p:spPr bwMode="auto">
          <a:xfrm>
            <a:off x="500034" y="214290"/>
            <a:ext cx="8215313" cy="523875"/>
          </a:xfrm>
          <a:prstGeom prst="rect">
            <a:avLst/>
          </a:prstGeom>
          <a:solidFill>
            <a:srgbClr val="66CC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 i="1" dirty="0" smtClean="0">
                <a:solidFill>
                  <a:schemeClr val="bg1"/>
                </a:solidFill>
                <a:latin typeface="Georgia" pitchFamily="18" charset="0"/>
              </a:rPr>
              <a:t>Тестирование</a:t>
            </a:r>
            <a:endParaRPr lang="ru-RU" sz="2800" b="1" i="1" dirty="0">
              <a:solidFill>
                <a:schemeClr val="bg1"/>
              </a:solidFill>
              <a:latin typeface="Georgia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3" name="Таблица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23188525"/>
                  </p:ext>
                </p:extLst>
              </p:nvPr>
            </p:nvGraphicFramePr>
            <p:xfrm>
              <a:off x="214282" y="928670"/>
              <a:ext cx="8715436" cy="5786478"/>
            </p:xfrm>
            <a:graphic>
              <a:graphicData uri="http://schemas.openxmlformats.org/drawingml/2006/table">
                <a:tbl>
                  <a:tblPr/>
                  <a:tblGrid>
                    <a:gridCol w="4357718"/>
                    <a:gridCol w="4357718"/>
                  </a:tblGrid>
                  <a:tr h="5786478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100" dirty="0" smtClean="0">
                              <a:latin typeface="Times New Roman"/>
                              <a:ea typeface="Calibri"/>
                              <a:cs typeface="Times New Roman"/>
                            </a:rPr>
                            <a:t>Тест. Формулы. </a:t>
                          </a:r>
                          <a:endParaRPr lang="ru-RU" sz="1100" dirty="0">
                            <a:latin typeface="Calibri"/>
                            <a:ea typeface="Calibri"/>
                            <a:cs typeface="Times New Roman"/>
                          </a:endParaRP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100" dirty="0" smtClean="0">
                              <a:latin typeface="Times New Roman"/>
                              <a:ea typeface="Calibri"/>
                              <a:cs typeface="Times New Roman"/>
                            </a:rPr>
                            <a:t>  Вариант 1</a:t>
                          </a:r>
                          <a:endParaRPr lang="ru-RU" sz="1100" dirty="0" smtClean="0">
                            <a:latin typeface="Calibri"/>
                            <a:ea typeface="Calibri"/>
                            <a:cs typeface="Times New Roman"/>
                          </a:endParaRPr>
                        </a:p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100" dirty="0" smtClean="0">
                              <a:latin typeface="Times New Roman"/>
                              <a:ea typeface="Calibri"/>
                              <a:cs typeface="Times New Roman"/>
                            </a:rPr>
                            <a:t>А1.  Вычислите по формуле пути значение </a:t>
                          </a:r>
                          <a:r>
                            <a:rPr lang="en-US" sz="1100" dirty="0" smtClean="0">
                              <a:latin typeface="Times New Roman"/>
                              <a:ea typeface="Calibri"/>
                              <a:cs typeface="Times New Roman"/>
                            </a:rPr>
                            <a:t>S</a:t>
                          </a:r>
                          <a:r>
                            <a:rPr lang="ru-RU" sz="1100" dirty="0" smtClean="0">
                              <a:latin typeface="Times New Roman"/>
                              <a:ea typeface="Calibri"/>
                              <a:cs typeface="Times New Roman"/>
                            </a:rPr>
                            <a:t>, если </a:t>
                          </a:r>
                          <a:r>
                            <a:rPr lang="en-US" sz="1100" dirty="0" smtClean="0">
                              <a:latin typeface="Times New Roman"/>
                              <a:ea typeface="Calibri"/>
                              <a:cs typeface="Times New Roman"/>
                            </a:rPr>
                            <a:t>v</a:t>
                          </a:r>
                          <a:r>
                            <a:rPr lang="ru-RU" sz="1100" dirty="0" smtClean="0">
                              <a:latin typeface="Times New Roman"/>
                              <a:ea typeface="Calibri"/>
                              <a:cs typeface="Times New Roman"/>
                            </a:rPr>
                            <a:t> = 21 км/ч,  </a:t>
                          </a:r>
                          <a:r>
                            <a:rPr lang="en-US" sz="1100" dirty="0" smtClean="0">
                              <a:latin typeface="Times New Roman"/>
                              <a:ea typeface="Calibri"/>
                              <a:cs typeface="Times New Roman"/>
                            </a:rPr>
                            <a:t>t</a:t>
                          </a:r>
                          <a:r>
                            <a:rPr lang="ru-RU" sz="1100" dirty="0" smtClean="0">
                              <a:latin typeface="Times New Roman"/>
                              <a:ea typeface="Calibri"/>
                              <a:cs typeface="Times New Roman"/>
                            </a:rPr>
                            <a:t> = 3 ч.</a:t>
                          </a:r>
                          <a:endParaRPr lang="ru-RU" sz="1100" dirty="0" smtClean="0">
                            <a:latin typeface="Calibri"/>
                            <a:ea typeface="Calibri"/>
                            <a:cs typeface="Times New Roman"/>
                          </a:endParaRPr>
                        </a:p>
                        <a:p>
                          <a:pPr marL="342900" lvl="0" indent="-34290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buFont typeface="Symbol"/>
                            <a:buChar char=""/>
                          </a:pPr>
                          <a:r>
                            <a:rPr lang="ru-RU" sz="1100" dirty="0" smtClean="0">
                              <a:latin typeface="Times New Roman"/>
                              <a:ea typeface="Calibri"/>
                              <a:cs typeface="Times New Roman"/>
                            </a:rPr>
                            <a:t>1) 7 км</a:t>
                          </a:r>
                          <a:endParaRPr lang="ru-RU" sz="1100" dirty="0" smtClean="0">
                            <a:latin typeface="Calibri"/>
                            <a:ea typeface="Calibri"/>
                            <a:cs typeface="Times New Roman"/>
                          </a:endParaRPr>
                        </a:p>
                        <a:p>
                          <a:pPr marL="342900" marR="0" lvl="0" indent="-342900" algn="l" defTabSz="914400" rtl="0" eaLnBrk="1" fontAlgn="auto" latinLnBrk="0" hangingPunct="1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Symbol"/>
                            <a:buChar char=""/>
                            <a:tabLst/>
                            <a:defRPr/>
                          </a:pPr>
                          <a:r>
                            <a:rPr lang="ru-RU" sz="1100" dirty="0" smtClean="0">
                              <a:latin typeface="Times New Roman"/>
                              <a:ea typeface="Calibri"/>
                              <a:cs typeface="Times New Roman"/>
                            </a:rPr>
                            <a:t>2) 18 км</a:t>
                          </a:r>
                          <a:endParaRPr lang="ru-RU" sz="1100" dirty="0" smtClean="0">
                            <a:latin typeface="Calibri"/>
                            <a:ea typeface="Calibri"/>
                            <a:cs typeface="Times New Roman"/>
                          </a:endParaRPr>
                        </a:p>
                        <a:p>
                          <a:pPr marL="342900" marR="0" lvl="0" indent="-342900" algn="l" defTabSz="914400" rtl="0" eaLnBrk="1" fontAlgn="auto" latinLnBrk="0" hangingPunct="1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Symbol"/>
                            <a:buChar char=""/>
                            <a:tabLst/>
                            <a:defRPr/>
                          </a:pPr>
                          <a:r>
                            <a:rPr lang="ru-RU" sz="1100" dirty="0" smtClean="0">
                              <a:latin typeface="Times New Roman"/>
                              <a:ea typeface="Calibri"/>
                              <a:cs typeface="Times New Roman"/>
                            </a:rPr>
                            <a:t>3) 24 км</a:t>
                          </a:r>
                          <a:endParaRPr lang="ru-RU" sz="1100" dirty="0" smtClean="0">
                            <a:latin typeface="Calibri"/>
                            <a:ea typeface="Calibri"/>
                            <a:cs typeface="Times New Roman"/>
                          </a:endParaRPr>
                        </a:p>
                        <a:p>
                          <a:pPr marL="342900" lvl="0" indent="-34290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buFont typeface="Symbol"/>
                            <a:buChar char=""/>
                          </a:pPr>
                          <a:r>
                            <a:rPr lang="ru-RU" sz="1100" dirty="0" smtClean="0">
                              <a:latin typeface="Times New Roman"/>
                              <a:ea typeface="Calibri"/>
                              <a:cs typeface="Times New Roman"/>
                            </a:rPr>
                            <a:t>4) 63 км</a:t>
                          </a:r>
                          <a:endParaRPr lang="ru-RU" sz="1100" dirty="0" smtClean="0">
                            <a:latin typeface="Calibri"/>
                            <a:ea typeface="Calibri"/>
                            <a:cs typeface="Times New Roman"/>
                          </a:endParaRPr>
                        </a:p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100" dirty="0" smtClean="0">
                              <a:latin typeface="Times New Roman"/>
                              <a:ea typeface="Calibri"/>
                              <a:cs typeface="Times New Roman"/>
                            </a:rPr>
                            <a:t>А2. Вычислите по формуле пути значение </a:t>
                          </a:r>
                          <a:r>
                            <a:rPr lang="en-US" sz="1100" dirty="0" smtClean="0">
                              <a:latin typeface="Times New Roman"/>
                              <a:ea typeface="Calibri"/>
                              <a:cs typeface="Times New Roman"/>
                            </a:rPr>
                            <a:t>v</a:t>
                          </a:r>
                          <a:r>
                            <a:rPr lang="ru-RU" sz="1100" dirty="0" smtClean="0">
                              <a:latin typeface="Times New Roman"/>
                              <a:ea typeface="Calibri"/>
                              <a:cs typeface="Times New Roman"/>
                            </a:rPr>
                            <a:t>, если </a:t>
                          </a:r>
                          <a:r>
                            <a:rPr lang="en-US" sz="1100" dirty="0" smtClean="0">
                              <a:latin typeface="Times New Roman"/>
                              <a:ea typeface="Calibri"/>
                              <a:cs typeface="Times New Roman"/>
                            </a:rPr>
                            <a:t>S</a:t>
                          </a:r>
                          <a:r>
                            <a:rPr lang="ru-RU" sz="1100" dirty="0" smtClean="0">
                              <a:latin typeface="Times New Roman"/>
                              <a:ea typeface="Calibri"/>
                              <a:cs typeface="Times New Roman"/>
                            </a:rPr>
                            <a:t> = 70 км, </a:t>
                          </a:r>
                          <a:r>
                            <a:rPr lang="en-US" sz="1100" dirty="0" smtClean="0">
                              <a:latin typeface="Times New Roman"/>
                              <a:ea typeface="Calibri"/>
                              <a:cs typeface="Times New Roman"/>
                            </a:rPr>
                            <a:t>t</a:t>
                          </a:r>
                          <a:r>
                            <a:rPr lang="ru-RU" sz="1100" dirty="0" smtClean="0">
                              <a:latin typeface="Times New Roman"/>
                              <a:ea typeface="Calibri"/>
                              <a:cs typeface="Times New Roman"/>
                            </a:rPr>
                            <a:t> = 2 ч.</a:t>
                          </a:r>
                          <a:endParaRPr lang="ru-RU" sz="1100" dirty="0" smtClean="0">
                            <a:latin typeface="Calibri"/>
                            <a:ea typeface="Calibri"/>
                            <a:cs typeface="Times New Roman"/>
                          </a:endParaRPr>
                        </a:p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100" dirty="0" smtClean="0">
                              <a:latin typeface="Times New Roman"/>
                              <a:ea typeface="Calibri"/>
                              <a:cs typeface="Times New Roman"/>
                            </a:rPr>
                            <a:t>     </a:t>
                          </a:r>
                          <a:r>
                            <a:rPr lang="ru-RU" sz="1100" dirty="0" smtClean="0">
                              <a:latin typeface="Times New Roman"/>
                              <a:ea typeface="Calibri"/>
                              <a:cs typeface="Times New Roman"/>
                              <a:sym typeface="Symbol"/>
                            </a:rPr>
                            <a:t></a:t>
                          </a:r>
                          <a:r>
                            <a:rPr lang="ru-RU" sz="1100" dirty="0" smtClean="0">
                              <a:latin typeface="Times New Roman"/>
                              <a:ea typeface="Calibri"/>
                              <a:cs typeface="Times New Roman"/>
                            </a:rPr>
                            <a:t> 1) 35 км/ч</a:t>
                          </a:r>
                          <a:endParaRPr lang="ru-RU" sz="1100" dirty="0" smtClean="0">
                            <a:latin typeface="Calibri"/>
                            <a:ea typeface="Calibri"/>
                            <a:cs typeface="Times New Roman"/>
                          </a:endParaRPr>
                        </a:p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100" dirty="0" smtClean="0">
                              <a:latin typeface="Times New Roman"/>
                              <a:ea typeface="Calibri"/>
                              <a:cs typeface="Times New Roman"/>
                            </a:rPr>
                            <a:t>     </a:t>
                          </a:r>
                          <a:r>
                            <a:rPr lang="ru-RU" sz="1100" dirty="0" smtClean="0">
                              <a:latin typeface="Times New Roman"/>
                              <a:ea typeface="Calibri"/>
                              <a:cs typeface="Times New Roman"/>
                              <a:sym typeface="Symbol"/>
                            </a:rPr>
                            <a:t></a:t>
                          </a:r>
                          <a:r>
                            <a:rPr lang="ru-RU" sz="1100" dirty="0" smtClean="0">
                              <a:latin typeface="Times New Roman"/>
                              <a:ea typeface="Calibri"/>
                              <a:cs typeface="Times New Roman"/>
                            </a:rPr>
                            <a:t> 2) 140  км/ч</a:t>
                          </a:r>
                          <a:endParaRPr lang="ru-RU" sz="1100" dirty="0" smtClean="0">
                            <a:latin typeface="Calibri"/>
                            <a:ea typeface="Calibri"/>
                            <a:cs typeface="Times New Roman"/>
                          </a:endParaRPr>
                        </a:p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100" dirty="0" smtClean="0">
                              <a:latin typeface="Times New Roman"/>
                              <a:ea typeface="Calibri"/>
                              <a:cs typeface="Times New Roman"/>
                            </a:rPr>
                            <a:t>     </a:t>
                          </a:r>
                          <a:r>
                            <a:rPr lang="ru-RU" sz="1100" dirty="0" smtClean="0">
                              <a:latin typeface="Times New Roman"/>
                              <a:ea typeface="Calibri"/>
                              <a:cs typeface="Times New Roman"/>
                              <a:sym typeface="Symbol"/>
                            </a:rPr>
                            <a:t></a:t>
                          </a:r>
                          <a:r>
                            <a:rPr lang="ru-RU" sz="1100" dirty="0" smtClean="0">
                              <a:latin typeface="Times New Roman"/>
                              <a:ea typeface="Calibri"/>
                              <a:cs typeface="Times New Roman"/>
                            </a:rPr>
                            <a:t> 3) 72 км/ч</a:t>
                          </a:r>
                          <a:endParaRPr lang="ru-RU" sz="1100" dirty="0" smtClean="0">
                            <a:latin typeface="Calibri"/>
                            <a:ea typeface="Calibri"/>
                            <a:cs typeface="Times New Roman"/>
                          </a:endParaRPr>
                        </a:p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100" dirty="0" smtClean="0">
                              <a:latin typeface="Times New Roman"/>
                              <a:ea typeface="Calibri"/>
                              <a:cs typeface="Times New Roman"/>
                            </a:rPr>
                            <a:t>     </a:t>
                          </a:r>
                          <a:r>
                            <a:rPr lang="ru-RU" sz="1100" dirty="0" smtClean="0">
                              <a:latin typeface="Times New Roman"/>
                              <a:ea typeface="Calibri"/>
                              <a:cs typeface="Times New Roman"/>
                              <a:sym typeface="Symbol"/>
                            </a:rPr>
                            <a:t></a:t>
                          </a:r>
                          <a:r>
                            <a:rPr lang="ru-RU" sz="1100" dirty="0" smtClean="0">
                              <a:latin typeface="Times New Roman"/>
                              <a:ea typeface="Calibri"/>
                              <a:cs typeface="Times New Roman"/>
                            </a:rPr>
                            <a:t> 4) 68 км/ч</a:t>
                          </a:r>
                          <a:endParaRPr lang="ru-RU" sz="1100" dirty="0" smtClean="0">
                            <a:latin typeface="Calibri"/>
                            <a:ea typeface="Calibri"/>
                            <a:cs typeface="Times New Roman"/>
                          </a:endParaRPr>
                        </a:p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100" dirty="0" smtClean="0">
                              <a:latin typeface="Times New Roman"/>
                              <a:ea typeface="Calibri"/>
                              <a:cs typeface="Times New Roman"/>
                            </a:rPr>
                            <a:t>А3. Укажите периметр квадрата со стороной  9 см.</a:t>
                          </a:r>
                          <a:endParaRPr lang="ru-RU" sz="1100" dirty="0" smtClean="0">
                            <a:latin typeface="Calibri"/>
                            <a:ea typeface="Calibri"/>
                            <a:cs typeface="Times New Roman"/>
                          </a:endParaRPr>
                        </a:p>
                        <a:p>
                          <a:pPr marL="342900" lvl="0" indent="-34290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buFont typeface="Symbol"/>
                            <a:buChar char=""/>
                          </a:pPr>
                          <a:r>
                            <a:rPr lang="ru-RU" sz="1100" dirty="0" smtClean="0">
                              <a:latin typeface="Times New Roman"/>
                              <a:ea typeface="Calibri"/>
                              <a:cs typeface="Times New Roman"/>
                            </a:rPr>
                            <a:t>1) 18 см</a:t>
                          </a:r>
                        </a:p>
                        <a:p>
                          <a:pPr marL="342900" lvl="0" indent="-34290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buFont typeface="Symbol"/>
                            <a:buChar char=""/>
                          </a:pPr>
                          <a:r>
                            <a:rPr lang="ru-RU" sz="1100" dirty="0" smtClean="0">
                              <a:latin typeface="Times New Roman"/>
                              <a:ea typeface="Calibri"/>
                              <a:cs typeface="Times New Roman"/>
                            </a:rPr>
                            <a:t>2) 36 см</a:t>
                          </a:r>
                          <a:endParaRPr lang="ru-RU" sz="1100" dirty="0" smtClean="0">
                            <a:latin typeface="Calibri"/>
                            <a:ea typeface="Calibri"/>
                            <a:cs typeface="Times New Roman"/>
                          </a:endParaRPr>
                        </a:p>
                        <a:p>
                          <a:pPr marL="342900" marR="0" lvl="0" indent="-342900" algn="l" defTabSz="914400" rtl="0" eaLnBrk="1" fontAlgn="auto" latinLnBrk="0" hangingPunct="1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Symbol"/>
                            <a:buChar char=""/>
                            <a:tabLst/>
                            <a:defRPr/>
                          </a:pPr>
                          <a:r>
                            <a:rPr lang="ru-RU" sz="1100" dirty="0" smtClean="0">
                              <a:latin typeface="Times New Roman"/>
                              <a:ea typeface="Calibri"/>
                              <a:cs typeface="Times New Roman"/>
                            </a:rPr>
                            <a:t>3) </a:t>
                          </a:r>
                          <a:r>
                            <a:rPr lang="ru-RU" sz="1100" dirty="0" smtClean="0">
                              <a:latin typeface="Times New Roman"/>
                              <a:ea typeface="Calibri"/>
                              <a:cs typeface="Times New Roman"/>
                            </a:rPr>
                            <a:t>81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ru-RU" sz="1100" i="1" smtClean="0">
                                      <a:latin typeface="Cambria Math"/>
                                      <a:cs typeface="Times New Roman"/>
                                    </a:rPr>
                                  </m:ctrlPr>
                                </m:sSupPr>
                                <m:e>
                                  <m:r>
                                    <a:rPr lang="ru-RU" sz="1100" b="0" i="1" smtClean="0">
                                      <a:latin typeface="Cambria Math"/>
                                      <a:cs typeface="Times New Roman"/>
                                    </a:rPr>
                                    <m:t>см</m:t>
                                  </m:r>
                                </m:e>
                                <m:sup>
                                  <m:r>
                                    <a:rPr lang="ru-RU" sz="1100" b="0" i="1" smtClean="0">
                                      <a:latin typeface="Cambria Math"/>
                                      <a:cs typeface="Times New Roman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endParaRPr lang="ru-RU" sz="1100" dirty="0" smtClean="0"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  <a:p>
                          <a:pPr marL="342900" lvl="0" indent="-34290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buFont typeface="Symbol"/>
                            <a:buChar char=""/>
                          </a:pPr>
                          <a:r>
                            <a:rPr lang="ru-RU" sz="1100" dirty="0" smtClean="0">
                              <a:latin typeface="Times New Roman"/>
                              <a:ea typeface="Times New Roman"/>
                              <a:cs typeface="Times New Roman"/>
                            </a:rPr>
                            <a:t>4) 81 см</a:t>
                          </a:r>
                          <a:endParaRPr lang="ru-RU" sz="1100" dirty="0" smtClean="0">
                            <a:latin typeface="Calibri"/>
                            <a:ea typeface="Calibri"/>
                            <a:cs typeface="Times New Roman"/>
                          </a:endParaRPr>
                        </a:p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100" dirty="0" smtClean="0">
                              <a:latin typeface="Times New Roman"/>
                              <a:ea typeface="Times New Roman"/>
                              <a:cs typeface="Times New Roman"/>
                            </a:rPr>
                            <a:t>А4. Укажите формулу, по которой  находят  площадь прямоугольника.</a:t>
                          </a:r>
                          <a:endParaRPr lang="ru-RU" sz="1100" dirty="0" smtClean="0">
                            <a:latin typeface="Calibri"/>
                            <a:ea typeface="Calibri"/>
                            <a:cs typeface="Times New Roman"/>
                          </a:endParaRPr>
                        </a:p>
                        <a:p>
                          <a:pPr marL="342900" lvl="0" indent="-34290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buFont typeface="Symbol"/>
                            <a:buChar char=""/>
                          </a:pPr>
                          <a:r>
                            <a:rPr lang="ru-RU" sz="1100" dirty="0" smtClean="0">
                              <a:latin typeface="Times New Roman"/>
                              <a:ea typeface="Calibri"/>
                              <a:cs typeface="Times New Roman"/>
                            </a:rPr>
                            <a:t>1) </a:t>
                          </a:r>
                          <a:r>
                            <a:rPr lang="en-US" sz="1100" dirty="0" smtClean="0">
                              <a:latin typeface="Times New Roman"/>
                              <a:ea typeface="Calibri"/>
                              <a:cs typeface="Times New Roman"/>
                            </a:rPr>
                            <a:t>S</a:t>
                          </a:r>
                          <a:r>
                            <a:rPr lang="ru-RU" sz="1100" dirty="0" smtClean="0">
                              <a:latin typeface="Times New Roman"/>
                              <a:ea typeface="Calibri"/>
                              <a:cs typeface="Times New Roman"/>
                            </a:rPr>
                            <a:t> </a:t>
                          </a:r>
                          <a:r>
                            <a:rPr lang="en-US" sz="1100" dirty="0" smtClean="0">
                              <a:latin typeface="Times New Roman"/>
                              <a:ea typeface="Calibri"/>
                              <a:cs typeface="Times New Roman"/>
                            </a:rPr>
                            <a:t>=</a:t>
                          </a:r>
                          <a:r>
                            <a:rPr lang="ru-RU" sz="1100" dirty="0" smtClean="0">
                              <a:latin typeface="Times New Roman"/>
                              <a:ea typeface="Calibri"/>
                              <a:cs typeface="Times New Roman"/>
                            </a:rPr>
                            <a:t> </a:t>
                          </a:r>
                          <a:r>
                            <a:rPr lang="en-US" sz="1100" dirty="0" smtClean="0">
                              <a:latin typeface="Times New Roman"/>
                              <a:ea typeface="Calibri"/>
                              <a:cs typeface="Times New Roman"/>
                            </a:rPr>
                            <a:t>vt</a:t>
                          </a:r>
                          <a:endParaRPr lang="ru-RU" sz="1100" dirty="0" smtClean="0">
                            <a:latin typeface="Calibri"/>
                            <a:ea typeface="Calibri"/>
                            <a:cs typeface="Times New Roman"/>
                          </a:endParaRPr>
                        </a:p>
                        <a:p>
                          <a:pPr marL="342900" lvl="0" indent="-34290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buFont typeface="Symbol"/>
                            <a:buChar char=""/>
                          </a:pPr>
                          <a:r>
                            <a:rPr lang="en-US" sz="1100" dirty="0" smtClean="0">
                              <a:latin typeface="Times New Roman"/>
                              <a:ea typeface="Calibri"/>
                              <a:cs typeface="Times New Roman"/>
                            </a:rPr>
                            <a:t>2) S</a:t>
                          </a:r>
                          <a:r>
                            <a:rPr lang="ru-RU" sz="1100" dirty="0" smtClean="0">
                              <a:latin typeface="Times New Roman"/>
                              <a:ea typeface="Calibri"/>
                              <a:cs typeface="Times New Roman"/>
                            </a:rPr>
                            <a:t> </a:t>
                          </a:r>
                          <a:r>
                            <a:rPr lang="en-US" sz="1100" dirty="0" smtClean="0">
                              <a:latin typeface="Times New Roman"/>
                              <a:ea typeface="Calibri"/>
                              <a:cs typeface="Times New Roman"/>
                            </a:rPr>
                            <a:t>=</a:t>
                          </a:r>
                          <a:r>
                            <a:rPr lang="ru-RU" sz="1100" dirty="0" smtClean="0">
                              <a:latin typeface="Times New Roman"/>
                              <a:ea typeface="Calibri"/>
                              <a:cs typeface="Times New Roman"/>
                            </a:rPr>
                            <a:t> </a:t>
                          </a:r>
                          <a:r>
                            <a:rPr lang="en-US" sz="1100" dirty="0" smtClean="0">
                              <a:latin typeface="Times New Roman"/>
                              <a:ea typeface="Calibri"/>
                              <a:cs typeface="Times New Roman"/>
                            </a:rPr>
                            <a:t>ab</a:t>
                          </a:r>
                          <a:endParaRPr lang="ru-RU" sz="1100" dirty="0" smtClean="0">
                            <a:latin typeface="Calibri"/>
                            <a:ea typeface="Calibri"/>
                            <a:cs typeface="Times New Roman"/>
                          </a:endParaRPr>
                        </a:p>
                        <a:p>
                          <a:pPr marL="342900" lvl="0" indent="-34290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buFont typeface="Symbol"/>
                            <a:buChar char=""/>
                          </a:pPr>
                          <a:r>
                            <a:rPr lang="en-US" sz="1100" dirty="0" smtClean="0">
                              <a:latin typeface="Times New Roman"/>
                              <a:ea typeface="Calibri"/>
                              <a:cs typeface="Times New Roman"/>
                            </a:rPr>
                            <a:t>3) P</a:t>
                          </a:r>
                          <a:r>
                            <a:rPr lang="ru-RU" sz="1100" dirty="0" smtClean="0">
                              <a:latin typeface="Times New Roman"/>
                              <a:ea typeface="Calibri"/>
                              <a:cs typeface="Times New Roman"/>
                            </a:rPr>
                            <a:t> </a:t>
                          </a:r>
                          <a:r>
                            <a:rPr lang="en-US" sz="1100" dirty="0" smtClean="0">
                              <a:latin typeface="Times New Roman"/>
                              <a:ea typeface="Calibri"/>
                              <a:cs typeface="Times New Roman"/>
                            </a:rPr>
                            <a:t>=</a:t>
                          </a:r>
                          <a:r>
                            <a:rPr lang="ru-RU" sz="1100" dirty="0" smtClean="0">
                              <a:latin typeface="Times New Roman"/>
                              <a:ea typeface="Calibri"/>
                              <a:cs typeface="Times New Roman"/>
                            </a:rPr>
                            <a:t> </a:t>
                          </a:r>
                          <a:r>
                            <a:rPr lang="en-US" sz="1100" dirty="0" smtClean="0">
                              <a:latin typeface="Times New Roman"/>
                              <a:ea typeface="Calibri"/>
                              <a:cs typeface="Times New Roman"/>
                            </a:rPr>
                            <a:t>2(a</a:t>
                          </a:r>
                          <a:r>
                            <a:rPr lang="ru-RU" sz="1100" dirty="0" smtClean="0">
                              <a:latin typeface="Times New Roman"/>
                              <a:ea typeface="Calibri"/>
                              <a:cs typeface="Times New Roman"/>
                            </a:rPr>
                            <a:t> </a:t>
                          </a:r>
                          <a:r>
                            <a:rPr lang="en-US" sz="1100" dirty="0" smtClean="0">
                              <a:latin typeface="Times New Roman"/>
                              <a:ea typeface="Calibri"/>
                              <a:cs typeface="Times New Roman"/>
                            </a:rPr>
                            <a:t>+</a:t>
                          </a:r>
                          <a:r>
                            <a:rPr lang="ru-RU" sz="1100" dirty="0" smtClean="0">
                              <a:latin typeface="Times New Roman"/>
                              <a:ea typeface="Calibri"/>
                              <a:cs typeface="Times New Roman"/>
                            </a:rPr>
                            <a:t> </a:t>
                          </a:r>
                          <a:r>
                            <a:rPr lang="en-US" sz="1100" dirty="0" smtClean="0">
                              <a:latin typeface="Times New Roman"/>
                              <a:ea typeface="Calibri"/>
                              <a:cs typeface="Times New Roman"/>
                            </a:rPr>
                            <a:t>b)</a:t>
                          </a:r>
                          <a:endParaRPr lang="ru-RU" sz="1100" dirty="0" smtClean="0">
                            <a:latin typeface="Calibri"/>
                            <a:ea typeface="Calibri"/>
                            <a:cs typeface="Times New Roman"/>
                          </a:endParaRPr>
                        </a:p>
                        <a:p>
                          <a:pPr marL="342900" lvl="0" indent="-34290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buFont typeface="Symbol"/>
                            <a:buChar char=""/>
                          </a:pPr>
                          <a:r>
                            <a:rPr lang="en-US" sz="1100" dirty="0" smtClean="0">
                              <a:latin typeface="Times New Roman"/>
                              <a:ea typeface="Calibri"/>
                              <a:cs typeface="Times New Roman"/>
                            </a:rPr>
                            <a:t>4) P</a:t>
                          </a:r>
                          <a:r>
                            <a:rPr lang="ru-RU" sz="1100" dirty="0" smtClean="0">
                              <a:latin typeface="Times New Roman"/>
                              <a:ea typeface="Calibri"/>
                              <a:cs typeface="Times New Roman"/>
                            </a:rPr>
                            <a:t> </a:t>
                          </a:r>
                          <a:r>
                            <a:rPr lang="en-US" sz="1100" dirty="0" smtClean="0">
                              <a:latin typeface="Times New Roman"/>
                              <a:ea typeface="Calibri"/>
                              <a:cs typeface="Times New Roman"/>
                            </a:rPr>
                            <a:t>=</a:t>
                          </a:r>
                          <a:r>
                            <a:rPr lang="ru-RU" sz="1100" dirty="0" smtClean="0">
                              <a:latin typeface="Times New Roman"/>
                              <a:ea typeface="Calibri"/>
                              <a:cs typeface="Times New Roman"/>
                            </a:rPr>
                            <a:t> </a:t>
                          </a:r>
                          <a:r>
                            <a:rPr lang="en-US" sz="1100" dirty="0" smtClean="0">
                              <a:latin typeface="Times New Roman"/>
                              <a:ea typeface="Calibri"/>
                              <a:cs typeface="Times New Roman"/>
                            </a:rPr>
                            <a:t>4a</a:t>
                          </a:r>
                          <a:endParaRPr lang="ru-RU" sz="1100" dirty="0" smtClean="0">
                            <a:latin typeface="Calibri"/>
                            <a:ea typeface="Calibri"/>
                            <a:cs typeface="Times New Roman"/>
                          </a:endParaRPr>
                        </a:p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100" dirty="0" smtClean="0">
                              <a:latin typeface="Times New Roman"/>
                              <a:ea typeface="Calibri"/>
                              <a:cs typeface="Times New Roman"/>
                            </a:rPr>
                            <a:t>B</a:t>
                          </a:r>
                          <a:r>
                            <a:rPr lang="ru-RU" sz="1100" dirty="0" smtClean="0">
                              <a:latin typeface="Times New Roman"/>
                              <a:ea typeface="Calibri"/>
                              <a:cs typeface="Times New Roman"/>
                            </a:rPr>
                            <a:t>1. Чему равна площадь квадрата, если его сторона 5см?</a:t>
                          </a:r>
                          <a:endParaRPr lang="ru-RU" sz="1100" dirty="0" smtClean="0">
                            <a:latin typeface="Calibri"/>
                            <a:ea typeface="Calibri"/>
                            <a:cs typeface="Times New Roman"/>
                          </a:endParaRPr>
                        </a:p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100" dirty="0" smtClean="0">
                              <a:latin typeface="Times New Roman"/>
                              <a:ea typeface="Calibri"/>
                              <a:cs typeface="Times New Roman"/>
                            </a:rPr>
                            <a:t>_____________________________________________________________</a:t>
                          </a:r>
                          <a:endParaRPr lang="ru-RU" sz="1100" dirty="0" smtClean="0">
                            <a:latin typeface="Calibri"/>
                            <a:ea typeface="Calibri"/>
                            <a:cs typeface="Times New Roman"/>
                          </a:endParaRPr>
                        </a:p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100" dirty="0" smtClean="0">
                              <a:latin typeface="Times New Roman"/>
                              <a:ea typeface="Calibri"/>
                              <a:cs typeface="Times New Roman"/>
                            </a:rPr>
                            <a:t>В2. Чему равна площадь прямоугольника со сторонами 4 см и 6 см? _____________________________________________________________ </a:t>
                          </a:r>
                          <a:endParaRPr lang="ru-RU" sz="1100" dirty="0" smtClean="0">
                            <a:latin typeface="Calibri"/>
                            <a:ea typeface="Calibri"/>
                            <a:cs typeface="Times New Roman"/>
                          </a:endParaRPr>
                        </a:p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100" dirty="0" smtClean="0">
                              <a:latin typeface="Times New Roman"/>
                              <a:ea typeface="Times New Roman"/>
                              <a:cs typeface="Times New Roman"/>
                            </a:rPr>
                            <a:t>С1. Сколькими способами можно рассадить четверых детей на четырех стульях в столовой  детского сада?</a:t>
                          </a:r>
                          <a:endParaRPr lang="ru-RU" sz="1100" dirty="0" smtClean="0">
                            <a:latin typeface="Calibri"/>
                            <a:ea typeface="Calibri"/>
                            <a:cs typeface="Times New Roman"/>
                          </a:endParaRPr>
                        </a:p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100" dirty="0" smtClean="0">
                              <a:latin typeface="Times New Roman"/>
                              <a:ea typeface="Times New Roman"/>
                              <a:cs typeface="Times New Roman"/>
                            </a:rPr>
                            <a:t> </a:t>
                          </a:r>
                          <a:endParaRPr lang="ru-RU" sz="1200" dirty="0"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35736" marR="35736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100" dirty="0" smtClean="0">
                              <a:latin typeface="Times New Roman"/>
                              <a:ea typeface="Calibri"/>
                              <a:cs typeface="Times New Roman"/>
                            </a:rPr>
                            <a:t>Тест. Формулы.</a:t>
                          </a:r>
                          <a:endParaRPr lang="ru-RU" sz="1100" dirty="0">
                            <a:latin typeface="Calibri"/>
                            <a:ea typeface="Calibri"/>
                            <a:cs typeface="Times New Roman"/>
                          </a:endParaRP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100" dirty="0">
                              <a:latin typeface="Times New Roman"/>
                              <a:ea typeface="Calibri"/>
                              <a:cs typeface="Times New Roman"/>
                            </a:rPr>
                            <a:t>  Вариант 2</a:t>
                          </a:r>
                          <a:endParaRPr lang="ru-RU" sz="1100" dirty="0">
                            <a:latin typeface="Calibri"/>
                            <a:ea typeface="Calibri"/>
                            <a:cs typeface="Times New Roman"/>
                          </a:endParaRPr>
                        </a:p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100" dirty="0">
                              <a:latin typeface="Times New Roman"/>
                              <a:ea typeface="Calibri"/>
                              <a:cs typeface="Times New Roman"/>
                            </a:rPr>
                            <a:t>А1.  Вычислите по формуле пути значение </a:t>
                          </a:r>
                          <a:r>
                            <a:rPr lang="en-US" sz="1100" dirty="0">
                              <a:latin typeface="Times New Roman"/>
                              <a:ea typeface="Calibri"/>
                              <a:cs typeface="Times New Roman"/>
                            </a:rPr>
                            <a:t>v</a:t>
                          </a:r>
                          <a:r>
                            <a:rPr lang="ru-RU" sz="1100" dirty="0">
                              <a:latin typeface="Times New Roman"/>
                              <a:ea typeface="Calibri"/>
                              <a:cs typeface="Times New Roman"/>
                            </a:rPr>
                            <a:t>, если </a:t>
                          </a:r>
                          <a:r>
                            <a:rPr lang="ru-RU" sz="1100" dirty="0" smtClean="0">
                              <a:latin typeface="Times New Roman"/>
                              <a:ea typeface="Calibri"/>
                              <a:cs typeface="Times New Roman"/>
                            </a:rPr>
                            <a:t> </a:t>
                          </a:r>
                          <a:r>
                            <a:rPr lang="en-US" sz="1100" dirty="0" smtClean="0">
                              <a:latin typeface="Times New Roman"/>
                              <a:ea typeface="Calibri"/>
                              <a:cs typeface="Times New Roman"/>
                            </a:rPr>
                            <a:t>S</a:t>
                          </a:r>
                          <a:r>
                            <a:rPr lang="ru-RU" sz="1100" dirty="0" smtClean="0">
                              <a:latin typeface="Times New Roman"/>
                              <a:ea typeface="Calibri"/>
                              <a:cs typeface="Times New Roman"/>
                            </a:rPr>
                            <a:t> = 40 км</a:t>
                          </a:r>
                          <a:r>
                            <a:rPr lang="ru-RU" sz="1100" dirty="0">
                              <a:latin typeface="Times New Roman"/>
                              <a:ea typeface="Calibri"/>
                              <a:cs typeface="Times New Roman"/>
                            </a:rPr>
                            <a:t>,  </a:t>
                          </a:r>
                          <a:r>
                            <a:rPr lang="en-US" sz="1100" dirty="0" smtClean="0">
                              <a:latin typeface="Times New Roman"/>
                              <a:ea typeface="Calibri"/>
                              <a:cs typeface="Times New Roman"/>
                            </a:rPr>
                            <a:t>t</a:t>
                          </a:r>
                          <a:r>
                            <a:rPr lang="ru-RU" sz="1100" dirty="0" smtClean="0">
                              <a:latin typeface="Times New Roman"/>
                              <a:ea typeface="Calibri"/>
                              <a:cs typeface="Times New Roman"/>
                            </a:rPr>
                            <a:t> = 2 ч</a:t>
                          </a:r>
                          <a:r>
                            <a:rPr lang="ru-RU" sz="1100" dirty="0">
                              <a:latin typeface="Times New Roman"/>
                              <a:ea typeface="Calibri"/>
                              <a:cs typeface="Times New Roman"/>
                            </a:rPr>
                            <a:t>.</a:t>
                          </a:r>
                          <a:endParaRPr lang="ru-RU" sz="1100" dirty="0">
                            <a:latin typeface="Calibri"/>
                            <a:ea typeface="Calibri"/>
                            <a:cs typeface="Times New Roman"/>
                          </a:endParaRPr>
                        </a:p>
                        <a:p>
                          <a:pPr marL="342900" lvl="0" indent="-34290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buFont typeface="Symbol"/>
                            <a:buChar char=""/>
                          </a:pPr>
                          <a:r>
                            <a:rPr lang="ru-RU" sz="1100" dirty="0">
                              <a:latin typeface="Times New Roman"/>
                              <a:ea typeface="Calibri"/>
                              <a:cs typeface="Times New Roman"/>
                            </a:rPr>
                            <a:t>1</a:t>
                          </a:r>
                          <a:r>
                            <a:rPr lang="ru-RU" sz="1100" dirty="0" smtClean="0">
                              <a:latin typeface="Times New Roman"/>
                              <a:ea typeface="Calibri"/>
                              <a:cs typeface="Times New Roman"/>
                            </a:rPr>
                            <a:t>) </a:t>
                          </a:r>
                          <a:r>
                            <a:rPr lang="en-US" sz="1100" dirty="0" smtClean="0">
                              <a:latin typeface="Times New Roman"/>
                              <a:ea typeface="Calibri"/>
                              <a:cs typeface="Times New Roman"/>
                            </a:rPr>
                            <a:t>2</a:t>
                          </a:r>
                          <a:r>
                            <a:rPr lang="ru-RU" sz="1100" dirty="0">
                              <a:latin typeface="Times New Roman"/>
                              <a:ea typeface="Calibri"/>
                              <a:cs typeface="Times New Roman"/>
                            </a:rPr>
                            <a:t>0 км/ч</a:t>
                          </a:r>
                          <a:endParaRPr lang="ru-RU" sz="1100" dirty="0">
                            <a:latin typeface="Calibri"/>
                            <a:ea typeface="Calibri"/>
                            <a:cs typeface="Times New Roman"/>
                          </a:endParaRPr>
                        </a:p>
                        <a:p>
                          <a:pPr marL="342900" lvl="0" indent="-34290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buFont typeface="Symbol"/>
                            <a:buChar char=""/>
                          </a:pPr>
                          <a:r>
                            <a:rPr lang="ru-RU" sz="1100" dirty="0">
                              <a:latin typeface="Times New Roman"/>
                              <a:ea typeface="Calibri"/>
                              <a:cs typeface="Times New Roman"/>
                            </a:rPr>
                            <a:t>2) </a:t>
                          </a:r>
                          <a:r>
                            <a:rPr lang="en-US" sz="1100" dirty="0">
                              <a:latin typeface="Times New Roman"/>
                              <a:ea typeface="Calibri"/>
                              <a:cs typeface="Times New Roman"/>
                            </a:rPr>
                            <a:t>8</a:t>
                          </a:r>
                          <a:r>
                            <a:rPr lang="ru-RU" sz="1100" dirty="0">
                              <a:latin typeface="Times New Roman"/>
                              <a:ea typeface="Calibri"/>
                              <a:cs typeface="Times New Roman"/>
                            </a:rPr>
                            <a:t>0 км/ч</a:t>
                          </a:r>
                          <a:endParaRPr lang="ru-RU" sz="1100" dirty="0">
                            <a:latin typeface="Calibri"/>
                            <a:ea typeface="Calibri"/>
                            <a:cs typeface="Times New Roman"/>
                          </a:endParaRPr>
                        </a:p>
                        <a:p>
                          <a:pPr marL="342900" lvl="0" indent="-34290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buFont typeface="Symbol"/>
                            <a:buChar char=""/>
                          </a:pPr>
                          <a:r>
                            <a:rPr lang="ru-RU" sz="1100" dirty="0">
                              <a:latin typeface="Times New Roman"/>
                              <a:ea typeface="Calibri"/>
                              <a:cs typeface="Times New Roman"/>
                            </a:rPr>
                            <a:t>3</a:t>
                          </a:r>
                          <a:r>
                            <a:rPr lang="ru-RU" sz="1100" dirty="0" smtClean="0">
                              <a:latin typeface="Times New Roman"/>
                              <a:ea typeface="Calibri"/>
                              <a:cs typeface="Times New Roman"/>
                            </a:rPr>
                            <a:t>) </a:t>
                          </a:r>
                          <a:r>
                            <a:rPr lang="en-US" sz="1100" dirty="0" smtClean="0">
                              <a:latin typeface="Times New Roman"/>
                              <a:ea typeface="Calibri"/>
                              <a:cs typeface="Times New Roman"/>
                            </a:rPr>
                            <a:t>42 </a:t>
                          </a:r>
                          <a:r>
                            <a:rPr lang="ru-RU" sz="1100" dirty="0">
                              <a:latin typeface="Times New Roman"/>
                              <a:ea typeface="Calibri"/>
                              <a:cs typeface="Times New Roman"/>
                            </a:rPr>
                            <a:t>км/ч</a:t>
                          </a:r>
                          <a:endParaRPr lang="ru-RU" sz="1100" dirty="0">
                            <a:latin typeface="Calibri"/>
                            <a:ea typeface="Calibri"/>
                            <a:cs typeface="Times New Roman"/>
                          </a:endParaRPr>
                        </a:p>
                        <a:p>
                          <a:pPr marL="342900" lvl="0" indent="-34290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buFont typeface="Symbol"/>
                            <a:buChar char=""/>
                          </a:pPr>
                          <a:r>
                            <a:rPr lang="ru-RU" sz="1100" dirty="0">
                              <a:latin typeface="Times New Roman"/>
                              <a:ea typeface="Calibri"/>
                              <a:cs typeface="Times New Roman"/>
                            </a:rPr>
                            <a:t>4) 3 км/ч</a:t>
                          </a:r>
                          <a:endParaRPr lang="ru-RU" sz="1100" dirty="0">
                            <a:latin typeface="Calibri"/>
                            <a:ea typeface="Calibri"/>
                            <a:cs typeface="Times New Roman"/>
                          </a:endParaRPr>
                        </a:p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100" dirty="0">
                              <a:latin typeface="Times New Roman"/>
                              <a:ea typeface="Calibri"/>
                              <a:cs typeface="Times New Roman"/>
                            </a:rPr>
                            <a:t>А2. Вычислите  по формуле пути значение </a:t>
                          </a:r>
                          <a:r>
                            <a:rPr lang="en-US" sz="1100" dirty="0">
                              <a:latin typeface="Times New Roman"/>
                              <a:ea typeface="Calibri"/>
                              <a:cs typeface="Times New Roman"/>
                            </a:rPr>
                            <a:t>t</a:t>
                          </a:r>
                          <a:r>
                            <a:rPr lang="ru-RU" sz="1100" dirty="0">
                              <a:latin typeface="Times New Roman"/>
                              <a:ea typeface="Calibri"/>
                              <a:cs typeface="Times New Roman"/>
                            </a:rPr>
                            <a:t>, если </a:t>
                          </a:r>
                          <a:r>
                            <a:rPr lang="en-US" sz="1100" dirty="0" smtClean="0">
                              <a:latin typeface="Times New Roman"/>
                              <a:ea typeface="Calibri"/>
                              <a:cs typeface="Times New Roman"/>
                            </a:rPr>
                            <a:t>S</a:t>
                          </a:r>
                          <a:r>
                            <a:rPr lang="ru-RU" sz="1100" dirty="0" smtClean="0">
                              <a:latin typeface="Times New Roman"/>
                              <a:ea typeface="Calibri"/>
                              <a:cs typeface="Times New Roman"/>
                            </a:rPr>
                            <a:t> = 80 </a:t>
                          </a:r>
                          <a:r>
                            <a:rPr lang="ru-RU" sz="1100" dirty="0">
                              <a:latin typeface="Times New Roman"/>
                              <a:ea typeface="Calibri"/>
                              <a:cs typeface="Times New Roman"/>
                            </a:rPr>
                            <a:t>км</a:t>
                          </a:r>
                          <a:r>
                            <a:rPr lang="ru-RU" sz="1100" dirty="0" smtClean="0">
                              <a:latin typeface="Times New Roman"/>
                              <a:ea typeface="Calibri"/>
                              <a:cs typeface="Times New Roman"/>
                            </a:rPr>
                            <a:t>, </a:t>
                          </a:r>
                        </a:p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100" dirty="0" smtClean="0">
                              <a:latin typeface="Times New Roman"/>
                              <a:ea typeface="Calibri"/>
                              <a:cs typeface="Times New Roman"/>
                            </a:rPr>
                            <a:t>v</a:t>
                          </a:r>
                          <a:r>
                            <a:rPr lang="ru-RU" sz="1100" dirty="0" smtClean="0">
                              <a:latin typeface="Times New Roman"/>
                              <a:ea typeface="Calibri"/>
                              <a:cs typeface="Times New Roman"/>
                            </a:rPr>
                            <a:t> = 20 </a:t>
                          </a:r>
                          <a:r>
                            <a:rPr lang="ru-RU" sz="1100" dirty="0">
                              <a:latin typeface="Times New Roman"/>
                              <a:ea typeface="Calibri"/>
                              <a:cs typeface="Times New Roman"/>
                            </a:rPr>
                            <a:t>км/ч .</a:t>
                          </a:r>
                          <a:endParaRPr lang="ru-RU" sz="1100" dirty="0">
                            <a:latin typeface="Calibri"/>
                            <a:ea typeface="Calibri"/>
                            <a:cs typeface="Times New Roman"/>
                          </a:endParaRPr>
                        </a:p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100" dirty="0">
                              <a:latin typeface="Times New Roman"/>
                              <a:ea typeface="Calibri"/>
                              <a:cs typeface="Times New Roman"/>
                            </a:rPr>
                            <a:t>     </a:t>
                          </a:r>
                          <a:r>
                            <a:rPr lang="ru-RU" sz="1100" dirty="0">
                              <a:latin typeface="Times New Roman"/>
                              <a:ea typeface="Calibri"/>
                              <a:cs typeface="Times New Roman"/>
                              <a:sym typeface="Symbol"/>
                            </a:rPr>
                            <a:t></a:t>
                          </a:r>
                          <a:r>
                            <a:rPr lang="ru-RU" sz="1100" dirty="0">
                              <a:latin typeface="Times New Roman"/>
                              <a:ea typeface="Calibri"/>
                              <a:cs typeface="Times New Roman"/>
                            </a:rPr>
                            <a:t> 1) 60 ч</a:t>
                          </a:r>
                          <a:endParaRPr lang="ru-RU" sz="1100" dirty="0">
                            <a:latin typeface="Calibri"/>
                            <a:ea typeface="Calibri"/>
                            <a:cs typeface="Times New Roman"/>
                          </a:endParaRPr>
                        </a:p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100" dirty="0">
                              <a:latin typeface="Times New Roman"/>
                              <a:ea typeface="Calibri"/>
                              <a:cs typeface="Times New Roman"/>
                            </a:rPr>
                            <a:t>     </a:t>
                          </a:r>
                          <a:r>
                            <a:rPr lang="ru-RU" sz="1100" dirty="0">
                              <a:latin typeface="Times New Roman"/>
                              <a:ea typeface="Calibri"/>
                              <a:cs typeface="Times New Roman"/>
                              <a:sym typeface="Symbol"/>
                            </a:rPr>
                            <a:t></a:t>
                          </a:r>
                          <a:r>
                            <a:rPr lang="ru-RU" sz="1100" dirty="0">
                              <a:latin typeface="Times New Roman"/>
                              <a:ea typeface="Calibri"/>
                              <a:cs typeface="Times New Roman"/>
                            </a:rPr>
                            <a:t> 2) 100 ч</a:t>
                          </a:r>
                          <a:endParaRPr lang="ru-RU" sz="1100" dirty="0">
                            <a:latin typeface="Calibri"/>
                            <a:ea typeface="Calibri"/>
                            <a:cs typeface="Times New Roman"/>
                          </a:endParaRPr>
                        </a:p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100" dirty="0">
                              <a:latin typeface="Times New Roman"/>
                              <a:ea typeface="Calibri"/>
                              <a:cs typeface="Times New Roman"/>
                            </a:rPr>
                            <a:t>     </a:t>
                          </a:r>
                          <a:r>
                            <a:rPr lang="ru-RU" sz="1100" dirty="0">
                              <a:latin typeface="Times New Roman"/>
                              <a:ea typeface="Calibri"/>
                              <a:cs typeface="Times New Roman"/>
                              <a:sym typeface="Symbol"/>
                            </a:rPr>
                            <a:t></a:t>
                          </a:r>
                          <a:r>
                            <a:rPr lang="ru-RU" sz="1100" dirty="0">
                              <a:latin typeface="Times New Roman"/>
                              <a:ea typeface="Calibri"/>
                              <a:cs typeface="Times New Roman"/>
                            </a:rPr>
                            <a:t> 3) 4 ч</a:t>
                          </a:r>
                          <a:endParaRPr lang="ru-RU" sz="1100" dirty="0">
                            <a:latin typeface="Calibri"/>
                            <a:ea typeface="Calibri"/>
                            <a:cs typeface="Times New Roman"/>
                          </a:endParaRPr>
                        </a:p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100" dirty="0">
                              <a:latin typeface="Times New Roman"/>
                              <a:ea typeface="Calibri"/>
                              <a:cs typeface="Times New Roman"/>
                            </a:rPr>
                            <a:t>     </a:t>
                          </a:r>
                          <a:r>
                            <a:rPr lang="ru-RU" sz="1100" dirty="0">
                              <a:latin typeface="Times New Roman"/>
                              <a:ea typeface="Calibri"/>
                              <a:cs typeface="Times New Roman"/>
                              <a:sym typeface="Symbol"/>
                            </a:rPr>
                            <a:t></a:t>
                          </a:r>
                          <a:r>
                            <a:rPr lang="ru-RU" sz="1100" dirty="0">
                              <a:latin typeface="Times New Roman"/>
                              <a:ea typeface="Calibri"/>
                              <a:cs typeface="Times New Roman"/>
                            </a:rPr>
                            <a:t> 4</a:t>
                          </a:r>
                          <a:r>
                            <a:rPr lang="ru-RU" sz="1100" dirty="0" smtClean="0">
                              <a:latin typeface="Times New Roman"/>
                              <a:ea typeface="Calibri"/>
                              <a:cs typeface="Times New Roman"/>
                            </a:rPr>
                            <a:t>) </a:t>
                          </a:r>
                          <a:r>
                            <a:rPr lang="ru-RU" sz="1100" dirty="0">
                              <a:latin typeface="Times New Roman"/>
                              <a:ea typeface="Calibri"/>
                              <a:cs typeface="Times New Roman"/>
                            </a:rPr>
                            <a:t>1600 ч</a:t>
                          </a:r>
                          <a:endParaRPr lang="ru-RU" sz="1100" dirty="0">
                            <a:latin typeface="Calibri"/>
                            <a:ea typeface="Calibri"/>
                            <a:cs typeface="Times New Roman"/>
                          </a:endParaRPr>
                        </a:p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100" dirty="0">
                              <a:latin typeface="Times New Roman"/>
                              <a:ea typeface="Calibri"/>
                              <a:cs typeface="Times New Roman"/>
                            </a:rPr>
                            <a:t>А3. Укажите периметр квадрата со стороной </a:t>
                          </a:r>
                          <a:r>
                            <a:rPr lang="ru-RU" sz="1100" dirty="0" smtClean="0">
                              <a:latin typeface="Times New Roman"/>
                              <a:ea typeface="Calibri"/>
                              <a:cs typeface="Times New Roman"/>
                            </a:rPr>
                            <a:t> 8 </a:t>
                          </a:r>
                          <a:r>
                            <a:rPr lang="ru-RU" sz="1100" dirty="0">
                              <a:latin typeface="Times New Roman"/>
                              <a:ea typeface="Calibri"/>
                              <a:cs typeface="Times New Roman"/>
                            </a:rPr>
                            <a:t>см.</a:t>
                          </a:r>
                          <a:endParaRPr lang="ru-RU" sz="1100" dirty="0">
                            <a:latin typeface="Calibri"/>
                            <a:ea typeface="Calibri"/>
                            <a:cs typeface="Times New Roman"/>
                          </a:endParaRPr>
                        </a:p>
                        <a:p>
                          <a:pPr marL="342900" lvl="0" indent="-34290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buFont typeface="Symbol"/>
                            <a:buChar char=""/>
                          </a:pPr>
                          <a:r>
                            <a:rPr lang="ru-RU" sz="1100" dirty="0">
                              <a:latin typeface="Times New Roman"/>
                              <a:ea typeface="Calibri"/>
                              <a:cs typeface="Times New Roman"/>
                            </a:rPr>
                            <a:t>1) 1</a:t>
                          </a:r>
                          <a:r>
                            <a:rPr lang="en-US" sz="1100" dirty="0">
                              <a:latin typeface="Times New Roman"/>
                              <a:ea typeface="Calibri"/>
                              <a:cs typeface="Times New Roman"/>
                            </a:rPr>
                            <a:t>6</a:t>
                          </a:r>
                          <a:r>
                            <a:rPr lang="ru-RU" sz="1100" dirty="0">
                              <a:latin typeface="Times New Roman"/>
                              <a:ea typeface="Calibri"/>
                              <a:cs typeface="Times New Roman"/>
                            </a:rPr>
                            <a:t> см</a:t>
                          </a:r>
                          <a:endParaRPr lang="ru-RU" sz="1100" dirty="0">
                            <a:latin typeface="Calibri"/>
                            <a:ea typeface="Calibri"/>
                            <a:cs typeface="Times New Roman"/>
                          </a:endParaRPr>
                        </a:p>
                        <a:p>
                          <a:pPr marL="342900" lvl="0" indent="-34290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buFont typeface="Symbol"/>
                            <a:buChar char=""/>
                          </a:pPr>
                          <a:r>
                            <a:rPr lang="ru-RU" sz="1100" dirty="0">
                              <a:latin typeface="Times New Roman"/>
                              <a:ea typeface="Calibri"/>
                              <a:cs typeface="Times New Roman"/>
                            </a:rPr>
                            <a:t>2) 3</a:t>
                          </a:r>
                          <a:r>
                            <a:rPr lang="en-US" sz="1100" dirty="0">
                              <a:latin typeface="Times New Roman"/>
                              <a:ea typeface="Calibri"/>
                              <a:cs typeface="Times New Roman"/>
                            </a:rPr>
                            <a:t>2</a:t>
                          </a:r>
                          <a:r>
                            <a:rPr lang="ru-RU" sz="1100" dirty="0">
                              <a:latin typeface="Times New Roman"/>
                              <a:ea typeface="Calibri"/>
                              <a:cs typeface="Times New Roman"/>
                            </a:rPr>
                            <a:t> см</a:t>
                          </a:r>
                          <a:endParaRPr lang="ru-RU" sz="1100" dirty="0">
                            <a:latin typeface="Calibri"/>
                            <a:ea typeface="Calibri"/>
                            <a:cs typeface="Times New Roman"/>
                          </a:endParaRPr>
                        </a:p>
                        <a:p>
                          <a:pPr marL="342900" lvl="0" indent="-34290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buFont typeface="Symbol"/>
                            <a:buChar char=""/>
                          </a:pPr>
                          <a:r>
                            <a:rPr lang="ru-RU" sz="1100" dirty="0">
                              <a:latin typeface="Times New Roman"/>
                              <a:ea typeface="Calibri"/>
                              <a:cs typeface="Times New Roman"/>
                            </a:rPr>
                            <a:t>3) </a:t>
                          </a:r>
                          <a:r>
                            <a:rPr lang="en-US" sz="1100" dirty="0">
                              <a:latin typeface="Times New Roman"/>
                              <a:ea typeface="Calibri"/>
                              <a:cs typeface="Times New Roman"/>
                            </a:rPr>
                            <a:t>64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ru-RU" sz="1100" i="1" smtClean="0">
                                      <a:latin typeface="Cambria Math"/>
                                      <a:cs typeface="Times New Roman"/>
                                    </a:rPr>
                                  </m:ctrlPr>
                                </m:sSupPr>
                                <m:e>
                                  <m:r>
                                    <a:rPr lang="ru-RU" sz="1100" b="0" i="1" smtClean="0">
                                      <a:latin typeface="Cambria Math"/>
                                      <a:cs typeface="Times New Roman"/>
                                    </a:rPr>
                                    <m:t>см</m:t>
                                  </m:r>
                                </m:e>
                                <m:sup>
                                  <m:r>
                                    <a:rPr lang="ru-RU" sz="1100" b="0" i="1" smtClean="0">
                                      <a:latin typeface="Cambria Math"/>
                                      <a:cs typeface="Times New Roman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endParaRPr lang="ru-RU" sz="1100" dirty="0">
                            <a:latin typeface="Calibri"/>
                            <a:ea typeface="Calibri"/>
                            <a:cs typeface="Times New Roman"/>
                          </a:endParaRPr>
                        </a:p>
                        <a:p>
                          <a:pPr marL="342900" lvl="0" indent="-34290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buFont typeface="Symbol"/>
                            <a:buChar char=""/>
                          </a:pPr>
                          <a:r>
                            <a:rPr lang="ru-RU" sz="1100" dirty="0">
                              <a:latin typeface="Times New Roman"/>
                              <a:ea typeface="Times New Roman"/>
                              <a:cs typeface="Times New Roman"/>
                            </a:rPr>
                            <a:t>4) </a:t>
                          </a:r>
                          <a:r>
                            <a:rPr lang="en-US" sz="1100" dirty="0">
                              <a:latin typeface="Times New Roman"/>
                              <a:ea typeface="Times New Roman"/>
                              <a:cs typeface="Times New Roman"/>
                            </a:rPr>
                            <a:t>64</a:t>
                          </a:r>
                          <a:r>
                            <a:rPr lang="ru-RU" sz="1100" dirty="0">
                              <a:latin typeface="Times New Roman"/>
                              <a:ea typeface="Times New Roman"/>
                              <a:cs typeface="Times New Roman"/>
                            </a:rPr>
                            <a:t> см</a:t>
                          </a:r>
                          <a:endParaRPr lang="ru-RU" sz="1100" dirty="0">
                            <a:latin typeface="Calibri"/>
                            <a:ea typeface="Calibri"/>
                            <a:cs typeface="Times New Roman"/>
                          </a:endParaRPr>
                        </a:p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100" dirty="0">
                              <a:latin typeface="Times New Roman"/>
                              <a:ea typeface="Times New Roman"/>
                              <a:cs typeface="Times New Roman"/>
                            </a:rPr>
                            <a:t>А4. </a:t>
                          </a:r>
                          <a:r>
                            <a:rPr lang="ru-RU" sz="1100" dirty="0" smtClean="0">
                              <a:latin typeface="Times New Roman"/>
                              <a:ea typeface="Times New Roman"/>
                              <a:cs typeface="Times New Roman"/>
                            </a:rPr>
                            <a:t>Укажите </a:t>
                          </a:r>
                          <a:r>
                            <a:rPr lang="ru-RU" sz="1100" dirty="0">
                              <a:latin typeface="Times New Roman"/>
                              <a:ea typeface="Times New Roman"/>
                              <a:cs typeface="Times New Roman"/>
                            </a:rPr>
                            <a:t>формулу, по которой </a:t>
                          </a:r>
                          <a:r>
                            <a:rPr lang="ru-RU" sz="1100" dirty="0" smtClean="0">
                              <a:latin typeface="Times New Roman"/>
                              <a:ea typeface="Times New Roman"/>
                              <a:cs typeface="Times New Roman"/>
                            </a:rPr>
                            <a:t> находят </a:t>
                          </a:r>
                          <a:r>
                            <a:rPr lang="ru-RU" sz="1100" dirty="0">
                              <a:latin typeface="Times New Roman"/>
                              <a:ea typeface="Times New Roman"/>
                              <a:cs typeface="Times New Roman"/>
                            </a:rPr>
                            <a:t>площадь  квадрата.</a:t>
                          </a:r>
                          <a:endParaRPr lang="ru-RU" sz="1100" dirty="0">
                            <a:latin typeface="Calibri"/>
                            <a:ea typeface="Calibri"/>
                            <a:cs typeface="Times New Roman"/>
                          </a:endParaRPr>
                        </a:p>
                        <a:p>
                          <a:pPr marL="342900" lvl="0" indent="-34290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buFont typeface="Symbol"/>
                            <a:buChar char=""/>
                          </a:pPr>
                          <a:r>
                            <a:rPr lang="ru-RU" sz="1100" dirty="0">
                              <a:latin typeface="Times New Roman"/>
                              <a:ea typeface="Calibri"/>
                              <a:cs typeface="Times New Roman"/>
                            </a:rPr>
                            <a:t>1</a:t>
                          </a:r>
                          <a:r>
                            <a:rPr lang="ru-RU" sz="1100" dirty="0" smtClean="0">
                              <a:latin typeface="Times New Roman"/>
                              <a:ea typeface="Calibri"/>
                              <a:cs typeface="Times New Roman"/>
                            </a:rPr>
                            <a:t>) </a:t>
                          </a:r>
                          <a:r>
                            <a:rPr lang="en-US" sz="1100" dirty="0" smtClean="0">
                              <a:latin typeface="Times New Roman"/>
                              <a:ea typeface="Calibri"/>
                              <a:cs typeface="Times New Roman"/>
                            </a:rPr>
                            <a:t>S</a:t>
                          </a:r>
                          <a:r>
                            <a:rPr lang="ru-RU" sz="1100" dirty="0" smtClean="0">
                              <a:latin typeface="Times New Roman"/>
                              <a:ea typeface="Calibri"/>
                              <a:cs typeface="Times New Roman"/>
                            </a:rPr>
                            <a:t> </a:t>
                          </a:r>
                          <a:r>
                            <a:rPr lang="en-US" sz="1100" dirty="0" smtClean="0">
                              <a:latin typeface="Times New Roman"/>
                              <a:ea typeface="Calibri"/>
                              <a:cs typeface="Times New Roman"/>
                            </a:rPr>
                            <a:t>=</a:t>
                          </a:r>
                          <a:r>
                            <a:rPr lang="ru-RU" sz="1100" dirty="0" smtClean="0">
                              <a:latin typeface="Times New Roman"/>
                              <a:ea typeface="Calibri"/>
                              <a:cs typeface="Times New Roman"/>
                            </a:rPr>
                            <a:t> </a:t>
                          </a:r>
                          <a:r>
                            <a:rPr lang="en-US" sz="1100" dirty="0" smtClean="0">
                              <a:latin typeface="Times New Roman"/>
                              <a:ea typeface="Calibri"/>
                              <a:cs typeface="Times New Roman"/>
                            </a:rPr>
                            <a:t>vt</a:t>
                          </a:r>
                          <a:endParaRPr lang="ru-RU" sz="1100" dirty="0">
                            <a:latin typeface="Calibri"/>
                            <a:ea typeface="Calibri"/>
                            <a:cs typeface="Times New Roman"/>
                          </a:endParaRPr>
                        </a:p>
                        <a:p>
                          <a:pPr marL="342900" lvl="0" indent="-34290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buFont typeface="Symbol"/>
                            <a:buChar char=""/>
                          </a:pPr>
                          <a:r>
                            <a:rPr lang="en-US" sz="1100" dirty="0">
                              <a:latin typeface="Times New Roman"/>
                              <a:ea typeface="Calibri"/>
                              <a:cs typeface="Times New Roman"/>
                            </a:rPr>
                            <a:t>2) S=</a:t>
                          </a:r>
                          <a:r>
                            <a:rPr lang="ru-RU" sz="1100" dirty="0">
                              <a:latin typeface="Calibri"/>
                              <a:ea typeface="Calibri"/>
                              <a:cs typeface="Times New Roman"/>
                            </a:rPr>
                            <a:t> </a:t>
                          </a:r>
                          <a:r>
                            <a:rPr lang="ru-RU" sz="1100" dirty="0" smtClean="0">
                              <a:latin typeface="Calibri"/>
                              <a:ea typeface="Calibri"/>
                              <a:cs typeface="Times New Roman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ru-RU" sz="1100" i="1" smtClean="0">
                                      <a:latin typeface="Cambria Math"/>
                                      <a:cs typeface="Times New Roman"/>
                                    </a:rPr>
                                  </m:ctrlPr>
                                </m:sSupPr>
                                <m:e>
                                  <m:r>
                                    <a:rPr lang="ru-RU" sz="1100" b="0" i="1" smtClean="0">
                                      <a:latin typeface="Cambria Math"/>
                                      <a:cs typeface="Times New Roman"/>
                                    </a:rPr>
                                    <m:t>а</m:t>
                                  </m:r>
                                </m:e>
                                <m:sup>
                                  <m:r>
                                    <a:rPr lang="ru-RU" sz="1100" b="0" i="1" smtClean="0">
                                      <a:latin typeface="Cambria Math"/>
                                      <a:cs typeface="Times New Roman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endParaRPr lang="ru-RU" sz="1100" dirty="0">
                            <a:latin typeface="Calibri"/>
                            <a:ea typeface="Calibri"/>
                            <a:cs typeface="Times New Roman"/>
                          </a:endParaRPr>
                        </a:p>
                        <a:p>
                          <a:pPr marL="342900" lvl="0" indent="-34290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buFont typeface="Symbol"/>
                            <a:buChar char=""/>
                          </a:pPr>
                          <a:r>
                            <a:rPr lang="en-US" sz="1100" dirty="0">
                              <a:latin typeface="Times New Roman"/>
                              <a:ea typeface="Calibri"/>
                              <a:cs typeface="Times New Roman"/>
                            </a:rPr>
                            <a:t>3) </a:t>
                          </a:r>
                          <a:r>
                            <a:rPr lang="en-US" sz="1100" dirty="0" smtClean="0">
                              <a:latin typeface="Times New Roman"/>
                              <a:ea typeface="Calibri"/>
                              <a:cs typeface="Times New Roman"/>
                            </a:rPr>
                            <a:t>P</a:t>
                          </a:r>
                          <a:r>
                            <a:rPr lang="ru-RU" sz="1100" dirty="0" smtClean="0">
                              <a:latin typeface="Times New Roman"/>
                              <a:ea typeface="Calibri"/>
                              <a:cs typeface="Times New Roman"/>
                            </a:rPr>
                            <a:t> </a:t>
                          </a:r>
                          <a:r>
                            <a:rPr lang="en-US" sz="1100" dirty="0" smtClean="0">
                              <a:latin typeface="Times New Roman"/>
                              <a:ea typeface="Calibri"/>
                              <a:cs typeface="Times New Roman"/>
                            </a:rPr>
                            <a:t>=</a:t>
                          </a:r>
                          <a:r>
                            <a:rPr lang="ru-RU" sz="1100" dirty="0" smtClean="0">
                              <a:latin typeface="Times New Roman"/>
                              <a:ea typeface="Calibri"/>
                              <a:cs typeface="Times New Roman"/>
                            </a:rPr>
                            <a:t> </a:t>
                          </a:r>
                          <a:r>
                            <a:rPr lang="en-US" sz="1100" dirty="0" smtClean="0">
                              <a:latin typeface="Times New Roman"/>
                              <a:ea typeface="Calibri"/>
                              <a:cs typeface="Times New Roman"/>
                            </a:rPr>
                            <a:t>2(a</a:t>
                          </a:r>
                          <a:r>
                            <a:rPr lang="ru-RU" sz="1100" dirty="0" smtClean="0">
                              <a:latin typeface="Times New Roman"/>
                              <a:ea typeface="Calibri"/>
                              <a:cs typeface="Times New Roman"/>
                            </a:rPr>
                            <a:t> </a:t>
                          </a:r>
                          <a:r>
                            <a:rPr lang="en-US" sz="1100" dirty="0" smtClean="0">
                              <a:latin typeface="Times New Roman"/>
                              <a:ea typeface="Calibri"/>
                              <a:cs typeface="Times New Roman"/>
                            </a:rPr>
                            <a:t>+</a:t>
                          </a:r>
                          <a:r>
                            <a:rPr lang="ru-RU" sz="1100" dirty="0" smtClean="0">
                              <a:latin typeface="Times New Roman"/>
                              <a:ea typeface="Calibri"/>
                              <a:cs typeface="Times New Roman"/>
                            </a:rPr>
                            <a:t> </a:t>
                          </a:r>
                          <a:r>
                            <a:rPr lang="en-US" sz="1100" dirty="0" smtClean="0">
                              <a:latin typeface="Times New Roman"/>
                              <a:ea typeface="Calibri"/>
                              <a:cs typeface="Times New Roman"/>
                            </a:rPr>
                            <a:t>b</a:t>
                          </a:r>
                          <a:r>
                            <a:rPr lang="en-US" sz="1100" dirty="0">
                              <a:latin typeface="Times New Roman"/>
                              <a:ea typeface="Calibri"/>
                              <a:cs typeface="Times New Roman"/>
                            </a:rPr>
                            <a:t>)</a:t>
                          </a:r>
                          <a:endParaRPr lang="ru-RU" sz="1100" dirty="0">
                            <a:latin typeface="Calibri"/>
                            <a:ea typeface="Calibri"/>
                            <a:cs typeface="Times New Roman"/>
                          </a:endParaRPr>
                        </a:p>
                        <a:p>
                          <a:pPr marL="342900" lvl="0" indent="-34290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buFont typeface="Symbol"/>
                            <a:buChar char=""/>
                          </a:pPr>
                          <a:r>
                            <a:rPr lang="en-US" sz="1100" dirty="0">
                              <a:latin typeface="Times New Roman"/>
                              <a:ea typeface="Calibri"/>
                              <a:cs typeface="Times New Roman"/>
                            </a:rPr>
                            <a:t>4) </a:t>
                          </a:r>
                          <a:r>
                            <a:rPr lang="en-US" sz="1100" dirty="0" smtClean="0">
                              <a:latin typeface="Times New Roman"/>
                              <a:ea typeface="Calibri"/>
                              <a:cs typeface="Times New Roman"/>
                            </a:rPr>
                            <a:t>P</a:t>
                          </a:r>
                          <a:r>
                            <a:rPr lang="ru-RU" sz="1100" dirty="0" smtClean="0">
                              <a:latin typeface="Times New Roman"/>
                              <a:ea typeface="Calibri"/>
                              <a:cs typeface="Times New Roman"/>
                            </a:rPr>
                            <a:t> </a:t>
                          </a:r>
                          <a:r>
                            <a:rPr lang="en-US" sz="1100" dirty="0" smtClean="0">
                              <a:latin typeface="Times New Roman"/>
                              <a:ea typeface="Calibri"/>
                              <a:cs typeface="Times New Roman"/>
                            </a:rPr>
                            <a:t>=</a:t>
                          </a:r>
                          <a:r>
                            <a:rPr lang="ru-RU" sz="1100" dirty="0" smtClean="0">
                              <a:latin typeface="Times New Roman"/>
                              <a:ea typeface="Calibri"/>
                              <a:cs typeface="Times New Roman"/>
                            </a:rPr>
                            <a:t> </a:t>
                          </a:r>
                          <a:r>
                            <a:rPr lang="en-US" sz="1100" dirty="0" smtClean="0">
                              <a:latin typeface="Times New Roman"/>
                              <a:ea typeface="Calibri"/>
                              <a:cs typeface="Times New Roman"/>
                            </a:rPr>
                            <a:t>4a</a:t>
                          </a:r>
                          <a:endParaRPr lang="ru-RU" sz="1100" dirty="0" smtClean="0"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100" dirty="0" smtClean="0">
                              <a:latin typeface="Times New Roman"/>
                              <a:ea typeface="Calibri"/>
                              <a:cs typeface="Times New Roman"/>
                            </a:rPr>
                            <a:t>B</a:t>
                          </a:r>
                          <a:r>
                            <a:rPr lang="ru-RU" sz="1100" dirty="0">
                              <a:latin typeface="Times New Roman"/>
                              <a:ea typeface="Calibri"/>
                              <a:cs typeface="Times New Roman"/>
                            </a:rPr>
                            <a:t>1. Чему равна площадь прямоугольника со сторонами 5см и </a:t>
                          </a:r>
                          <a:r>
                            <a:rPr lang="ru-RU" sz="1100" dirty="0" smtClean="0">
                              <a:latin typeface="Times New Roman"/>
                              <a:ea typeface="Calibri"/>
                              <a:cs typeface="Times New Roman"/>
                            </a:rPr>
                            <a:t> </a:t>
                          </a:r>
                        </a:p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100" dirty="0" smtClean="0">
                              <a:latin typeface="Times New Roman"/>
                              <a:ea typeface="Calibri"/>
                              <a:cs typeface="Times New Roman"/>
                            </a:rPr>
                            <a:t>3см?_________________________________________________________</a:t>
                          </a:r>
                          <a:endParaRPr lang="ru-RU" sz="1100" dirty="0">
                            <a:latin typeface="Calibri"/>
                            <a:ea typeface="Calibri"/>
                            <a:cs typeface="Times New Roman"/>
                          </a:endParaRPr>
                        </a:p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100" dirty="0">
                              <a:latin typeface="Times New Roman"/>
                              <a:ea typeface="Calibri"/>
                              <a:cs typeface="Times New Roman"/>
                            </a:rPr>
                            <a:t>В2. Чему равна площадь квадрата, если его сторона  6 см?</a:t>
                          </a:r>
                          <a:endParaRPr lang="ru-RU" sz="1100" dirty="0">
                            <a:latin typeface="Calibri"/>
                            <a:ea typeface="Calibri"/>
                            <a:cs typeface="Times New Roman"/>
                          </a:endParaRPr>
                        </a:p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100" dirty="0" smtClean="0">
                              <a:latin typeface="Times New Roman"/>
                              <a:ea typeface="Calibri"/>
                              <a:cs typeface="Times New Roman"/>
                            </a:rPr>
                            <a:t>_____________________________________________________________</a:t>
                          </a:r>
                          <a:endParaRPr lang="ru-RU" sz="1100" dirty="0">
                            <a:latin typeface="Calibri"/>
                            <a:ea typeface="Calibri"/>
                            <a:cs typeface="Times New Roman"/>
                          </a:endParaRPr>
                        </a:p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100" dirty="0">
                              <a:latin typeface="Times New Roman"/>
                              <a:ea typeface="Times New Roman"/>
                              <a:cs typeface="Times New Roman"/>
                            </a:rPr>
                            <a:t>С1. Сколькими способами можно установить дежурство по одному человеку в день среди пяти учащихся группы в течение пяти дней?</a:t>
                          </a:r>
                          <a:endParaRPr lang="ru-RU" sz="1100" dirty="0">
                            <a:latin typeface="Calibri"/>
                            <a:ea typeface="Calibri"/>
                            <a:cs typeface="Times New Roman"/>
                          </a:endParaRPr>
                        </a:p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100" dirty="0">
                              <a:latin typeface="Times New Roman"/>
                              <a:ea typeface="Times New Roman"/>
                              <a:cs typeface="Times New Roman"/>
                            </a:rPr>
                            <a:t> </a:t>
                          </a:r>
                          <a:endParaRPr lang="ru-RU" sz="1100" dirty="0"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35736" marR="35736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3" name="Таблица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23188525"/>
                  </p:ext>
                </p:extLst>
              </p:nvPr>
            </p:nvGraphicFramePr>
            <p:xfrm>
              <a:off x="214282" y="928670"/>
              <a:ext cx="8715436" cy="5786478"/>
            </p:xfrm>
            <a:graphic>
              <a:graphicData uri="http://schemas.openxmlformats.org/drawingml/2006/table">
                <a:tbl>
                  <a:tblPr/>
                  <a:tblGrid>
                    <a:gridCol w="4357718"/>
                    <a:gridCol w="4357718"/>
                  </a:tblGrid>
                  <a:tr h="5786478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35736" marR="35736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t="-526" r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35736" marR="35736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100000" t="-526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7" name="Прямоугольник 8"/>
          <p:cNvSpPr>
            <a:spLocks noChangeArrowheads="1"/>
          </p:cNvSpPr>
          <p:nvPr/>
        </p:nvSpPr>
        <p:spPr bwMode="auto">
          <a:xfrm>
            <a:off x="428596" y="214290"/>
            <a:ext cx="8215313" cy="523875"/>
          </a:xfrm>
          <a:prstGeom prst="rect">
            <a:avLst/>
          </a:prstGeom>
          <a:solidFill>
            <a:srgbClr val="66CC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 i="1" dirty="0" smtClean="0">
                <a:solidFill>
                  <a:schemeClr val="bg1"/>
                </a:solidFill>
                <a:latin typeface="Georgia" pitchFamily="18" charset="0"/>
              </a:rPr>
              <a:t>Тестирование</a:t>
            </a:r>
            <a:endParaRPr lang="ru-RU" sz="2800" b="1" i="1" dirty="0">
              <a:solidFill>
                <a:schemeClr val="bg1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8"/>
          <p:cNvSpPr>
            <a:spLocks noChangeArrowheads="1"/>
          </p:cNvSpPr>
          <p:nvPr/>
        </p:nvSpPr>
        <p:spPr bwMode="auto">
          <a:xfrm>
            <a:off x="428596" y="214290"/>
            <a:ext cx="8215370" cy="954107"/>
          </a:xfrm>
          <a:prstGeom prst="rect">
            <a:avLst/>
          </a:prstGeom>
          <a:solidFill>
            <a:srgbClr val="66CCF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solidFill>
                  <a:schemeClr val="bg1"/>
                </a:solidFill>
                <a:latin typeface="Georgia" pitchFamily="18" charset="0"/>
              </a:rPr>
              <a:t>Закончите предложение:  Сегодня на уроке…</a:t>
            </a:r>
            <a:endParaRPr lang="ru-RU" sz="2800" b="1" i="1" dirty="0">
              <a:solidFill>
                <a:schemeClr val="bg1"/>
              </a:solidFill>
              <a:latin typeface="Georgia" pitchFamily="18" charset="0"/>
            </a:endParaRPr>
          </a:p>
        </p:txBody>
      </p:sp>
      <p:pic>
        <p:nvPicPr>
          <p:cNvPr id="4" name="Picture 15" descr="C:\Documents and Settings\Галина\Рабочий стол\36_2_24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72264" y="1928802"/>
            <a:ext cx="1047750" cy="1047750"/>
          </a:xfrm>
          <a:prstGeom prst="rect">
            <a:avLst/>
          </a:prstGeom>
          <a:noFill/>
        </p:spPr>
      </p:pic>
      <p:pic>
        <p:nvPicPr>
          <p:cNvPr id="5" name="Picture 16" descr="C:\Documents and Settings\Галина\Рабочий стол\36_2_20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14744" y="1571612"/>
            <a:ext cx="1000132" cy="1000132"/>
          </a:xfrm>
          <a:prstGeom prst="rect">
            <a:avLst/>
          </a:prstGeom>
          <a:noFill/>
        </p:spPr>
      </p:pic>
      <p:pic>
        <p:nvPicPr>
          <p:cNvPr id="6" name="Picture 17" descr="C:\Documents and Settings\Галина\Рабочий стол\36_2_25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472" y="1214422"/>
            <a:ext cx="1047750" cy="1047750"/>
          </a:xfrm>
          <a:prstGeom prst="rect">
            <a:avLst/>
          </a:prstGeom>
          <a:noFill/>
        </p:spPr>
      </p:pic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428596" y="3477256"/>
          <a:ext cx="8215370" cy="2952139"/>
        </p:xfrm>
        <a:graphic>
          <a:graphicData uri="http://schemas.openxmlformats.org/drawingml/2006/table">
            <a:tbl>
              <a:tblPr/>
              <a:tblGrid>
                <a:gridCol w="3887067"/>
                <a:gridCol w="4328303"/>
              </a:tblGrid>
              <a:tr h="291828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i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Ф.И. учащегося</a:t>
                      </a:r>
                      <a:endParaRPr lang="ru-RU" sz="1600" b="1" i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918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i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Этапы урока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i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Оценка (от 1 до 10 баллов)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182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i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1. </a:t>
                      </a:r>
                      <a:r>
                        <a:rPr lang="ru-RU" sz="1600" b="1" i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Мое настроение на начало урока</a:t>
                      </a:r>
                      <a:endParaRPr lang="ru-RU" sz="1600" b="1" i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600" b="1" i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291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i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2. </a:t>
                      </a:r>
                      <a:r>
                        <a:rPr lang="ru-RU" sz="1600" b="1" i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Устная работа</a:t>
                      </a:r>
                      <a:endParaRPr lang="ru-RU" sz="1600" b="1" i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600" b="1" i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182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i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3. Письменное выполнение упражнений</a:t>
                      </a:r>
                      <a:endParaRPr lang="ru-RU" sz="1600" b="1" i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600" b="1" i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28869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i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Закончи предложение:  Сегодня на уроке</a:t>
                      </a:r>
                      <a:r>
                        <a:rPr lang="ru-RU" sz="1600" b="1" i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…  .</a:t>
                      </a:r>
                      <a:endParaRPr lang="ru-RU" sz="1600" b="1" i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33040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i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Мое настроение по окончанию урока:  </a:t>
                      </a:r>
                      <a:endParaRPr lang="ru-RU" sz="1600" b="1" i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57158" y="2285992"/>
            <a:ext cx="15985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i="1" dirty="0" smtClean="0">
                <a:solidFill>
                  <a:srgbClr val="00B050"/>
                </a:solidFill>
                <a:latin typeface="Georgia" pitchFamily="18" charset="0"/>
              </a:rPr>
              <a:t>отличное</a:t>
            </a:r>
            <a:endParaRPr lang="ru-RU" sz="2000" b="1" i="1" dirty="0">
              <a:solidFill>
                <a:srgbClr val="00B050"/>
              </a:solidFill>
              <a:latin typeface="Georgia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43240" y="2643182"/>
            <a:ext cx="22268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i="1" dirty="0" smtClean="0">
                <a:solidFill>
                  <a:srgbClr val="7030A0"/>
                </a:solidFill>
                <a:latin typeface="Georgia" pitchFamily="18" charset="0"/>
              </a:rPr>
              <a:t>без изменения</a:t>
            </a:r>
            <a:endParaRPr lang="ru-RU" sz="2000" b="1" i="1" dirty="0">
              <a:solidFill>
                <a:srgbClr val="7030A0"/>
              </a:solidFill>
              <a:latin typeface="Georgia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643702" y="2857496"/>
            <a:ext cx="11560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i="1" dirty="0" smtClean="0">
                <a:solidFill>
                  <a:srgbClr val="FF0000"/>
                </a:solidFill>
                <a:latin typeface="Georgia" pitchFamily="18" charset="0"/>
              </a:rPr>
              <a:t>плохое</a:t>
            </a:r>
            <a:endParaRPr lang="ru-RU" sz="2000" b="1" i="1" dirty="0">
              <a:solidFill>
                <a:srgbClr val="FF0000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6"/>
          <p:cNvSpPr>
            <a:spLocks noChangeArrowheads="1"/>
          </p:cNvSpPr>
          <p:nvPr/>
        </p:nvSpPr>
        <p:spPr bwMode="auto">
          <a:xfrm>
            <a:off x="357188" y="357188"/>
            <a:ext cx="8215312" cy="954087"/>
          </a:xfrm>
          <a:prstGeom prst="rect">
            <a:avLst/>
          </a:prstGeom>
          <a:solidFill>
            <a:srgbClr val="66CC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 i="1" dirty="0">
                <a:solidFill>
                  <a:schemeClr val="bg1"/>
                </a:solidFill>
                <a:latin typeface="Georgia" pitchFamily="18" charset="0"/>
              </a:rPr>
              <a:t>Ссылки на использованные </a:t>
            </a:r>
          </a:p>
          <a:p>
            <a:pPr algn="ctr"/>
            <a:r>
              <a:rPr lang="ru-RU" sz="2800" b="1" i="1" dirty="0">
                <a:solidFill>
                  <a:schemeClr val="bg1"/>
                </a:solidFill>
                <a:latin typeface="Georgia" pitchFamily="18" charset="0"/>
              </a:rPr>
              <a:t>интернет-ресурсы</a:t>
            </a:r>
          </a:p>
        </p:txBody>
      </p:sp>
      <p:sp>
        <p:nvSpPr>
          <p:cNvPr id="4" name="Прямоугольник 5"/>
          <p:cNvSpPr>
            <a:spLocks noChangeArrowheads="1"/>
          </p:cNvSpPr>
          <p:nvPr/>
        </p:nvSpPr>
        <p:spPr bwMode="auto">
          <a:xfrm>
            <a:off x="357188" y="1571625"/>
            <a:ext cx="8143875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 i="1" u="sng" dirty="0">
                <a:latin typeface="Georgia" pitchFamily="18" charset="0"/>
                <a:hlinkClick r:id="rId3"/>
              </a:rPr>
              <a:t>http://blog.kp.ua/users/3672010/post166032197/</a:t>
            </a:r>
            <a:endParaRPr lang="ru-RU" sz="1600" b="1" i="1" dirty="0">
              <a:latin typeface="Georgia" pitchFamily="18" charset="0"/>
            </a:endParaRPr>
          </a:p>
          <a:p>
            <a:pPr algn="ctr"/>
            <a:r>
              <a:rPr lang="ru-RU" sz="1600" b="1" i="1" dirty="0" smtClean="0">
                <a:latin typeface="Georgia" pitchFamily="18" charset="0"/>
              </a:rPr>
              <a:t>Анимация</a:t>
            </a:r>
            <a:endParaRPr lang="ru-RU" sz="1600" b="1" i="1" dirty="0">
              <a:latin typeface="Georgia" pitchFamily="18" charset="0"/>
            </a:endParaRPr>
          </a:p>
          <a:p>
            <a:pPr algn="ctr"/>
            <a:r>
              <a:rPr lang="ru-RU" sz="1600" b="1" i="1" u="sng" dirty="0" smtClean="0">
                <a:latin typeface="Georgia" pitchFamily="18" charset="0"/>
                <a:hlinkClick r:id="rId4"/>
              </a:rPr>
              <a:t>http</a:t>
            </a:r>
            <a:r>
              <a:rPr lang="ru-RU" sz="1600" b="1" i="1" u="sng" dirty="0">
                <a:latin typeface="Georgia" pitchFamily="18" charset="0"/>
                <a:hlinkClick r:id="rId4"/>
              </a:rPr>
              <a:t>://www.it-n.ru/profil.aspx?cat_no=692&amp;d_no=9658</a:t>
            </a:r>
            <a:r>
              <a:rPr lang="ru-RU" sz="1600" b="1" i="1" dirty="0">
                <a:latin typeface="Georgia" pitchFamily="18" charset="0"/>
              </a:rPr>
              <a:t> </a:t>
            </a:r>
          </a:p>
          <a:p>
            <a:pPr algn="ctr"/>
            <a:r>
              <a:rPr lang="ru-RU" sz="1600" b="1" i="1" dirty="0" smtClean="0">
                <a:latin typeface="Georgia" pitchFamily="18" charset="0"/>
              </a:rPr>
              <a:t>Рисунок железной дороги</a:t>
            </a:r>
            <a:endParaRPr lang="ru-RU" sz="1600" b="1" i="1" dirty="0">
              <a:latin typeface="Georgia" pitchFamily="18" charset="0"/>
            </a:endParaRPr>
          </a:p>
        </p:txBody>
      </p:sp>
      <p:sp>
        <p:nvSpPr>
          <p:cNvPr id="5" name="Прямоугольник 8"/>
          <p:cNvSpPr>
            <a:spLocks noChangeArrowheads="1"/>
          </p:cNvSpPr>
          <p:nvPr/>
        </p:nvSpPr>
        <p:spPr bwMode="auto">
          <a:xfrm>
            <a:off x="285750" y="3357563"/>
            <a:ext cx="8215313" cy="523875"/>
          </a:xfrm>
          <a:prstGeom prst="rect">
            <a:avLst/>
          </a:prstGeom>
          <a:solidFill>
            <a:srgbClr val="66CC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 i="1" dirty="0">
                <a:solidFill>
                  <a:schemeClr val="bg1"/>
                </a:solidFill>
                <a:latin typeface="Georgia" pitchFamily="18" charset="0"/>
              </a:rPr>
              <a:t>Литература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85720" y="4143380"/>
            <a:ext cx="81733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b="1" i="1" dirty="0" smtClean="0">
                <a:latin typeface="Georgia" pitchFamily="18" charset="0"/>
              </a:rPr>
              <a:t>Контрольно-измерительные материалы. Математика: 5 класс</a:t>
            </a:r>
            <a:r>
              <a:rPr lang="en-US" b="1" i="1" dirty="0" smtClean="0">
                <a:latin typeface="Georgia" pitchFamily="18" charset="0"/>
              </a:rPr>
              <a:t>/</a:t>
            </a:r>
            <a:r>
              <a:rPr lang="ru-RU" b="1" i="1" dirty="0" smtClean="0">
                <a:latin typeface="Georgia" pitchFamily="18" charset="0"/>
              </a:rPr>
              <a:t>Сост. Попова </a:t>
            </a:r>
          </a:p>
          <a:p>
            <a:pPr marL="342900" indent="-342900">
              <a:buAutoNum type="arabicPeriod"/>
            </a:pPr>
            <a:r>
              <a:rPr lang="ru-RU" b="1" i="1" dirty="0" smtClean="0">
                <a:latin typeface="Georgia" pitchFamily="18" charset="0"/>
              </a:rPr>
              <a:t>Математика 5 класс. Тетрадь 1. Задания для обучения и развития учащихся.</a:t>
            </a:r>
            <a:r>
              <a:rPr lang="en-US" b="1" i="1" dirty="0" smtClean="0">
                <a:latin typeface="Georgia" pitchFamily="18" charset="0"/>
              </a:rPr>
              <a:t>/</a:t>
            </a:r>
            <a:r>
              <a:rPr lang="ru-RU" b="1" i="1" dirty="0" smtClean="0">
                <a:latin typeface="Georgia" pitchFamily="18" charset="0"/>
              </a:rPr>
              <a:t> Лебединцева Е.А., Беленкова Е.Ю.</a:t>
            </a:r>
            <a:endParaRPr lang="ru-RU" b="1" i="1" dirty="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>
            <a:spLocks noChangeArrowheads="1"/>
          </p:cNvSpPr>
          <p:nvPr/>
        </p:nvSpPr>
        <p:spPr bwMode="auto">
          <a:xfrm>
            <a:off x="539750" y="476250"/>
            <a:ext cx="8212138" cy="523875"/>
          </a:xfrm>
          <a:prstGeom prst="rect">
            <a:avLst/>
          </a:prstGeom>
          <a:solidFill>
            <a:srgbClr val="66CCFF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 i="1" dirty="0">
                <a:solidFill>
                  <a:schemeClr val="bg1"/>
                </a:solidFill>
                <a:latin typeface="Georgia" pitchFamily="18" charset="0"/>
              </a:rPr>
              <a:t>Найдите ошибку</a:t>
            </a:r>
          </a:p>
        </p:txBody>
      </p:sp>
      <p:sp>
        <p:nvSpPr>
          <p:cNvPr id="24578" name="TextBox 4"/>
          <p:cNvSpPr txBox="1">
            <a:spLocks noChangeArrowheads="1"/>
          </p:cNvSpPr>
          <p:nvPr/>
        </p:nvSpPr>
        <p:spPr bwMode="auto">
          <a:xfrm>
            <a:off x="2286000" y="1285875"/>
            <a:ext cx="5190845" cy="4616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>
              <a:lnSpc>
                <a:spcPct val="150000"/>
              </a:lnSpc>
              <a:buFontTx/>
              <a:buAutoNum type="arabicParenR"/>
            </a:pPr>
            <a:r>
              <a:rPr lang="ru-RU" sz="2800" b="1" i="1" dirty="0">
                <a:solidFill>
                  <a:srgbClr val="0000FF"/>
                </a:solidFill>
                <a:latin typeface="Georgia" pitchFamily="18" charset="0"/>
              </a:rPr>
              <a:t> 45 – ( 25 +17) = 37</a:t>
            </a:r>
          </a:p>
          <a:p>
            <a:pPr marL="342900" indent="-342900">
              <a:lnSpc>
                <a:spcPct val="150000"/>
              </a:lnSpc>
              <a:buFontTx/>
              <a:buAutoNum type="arabicParenR"/>
            </a:pPr>
            <a:r>
              <a:rPr lang="ru-RU" sz="2800" b="1" i="1" dirty="0" smtClean="0">
                <a:solidFill>
                  <a:srgbClr val="0000FF"/>
                </a:solidFill>
                <a:latin typeface="Georgia" pitchFamily="18" charset="0"/>
              </a:rPr>
              <a:t> 90 – 67 =23</a:t>
            </a:r>
          </a:p>
          <a:p>
            <a:pPr marL="342900" indent="-342900">
              <a:lnSpc>
                <a:spcPct val="150000"/>
              </a:lnSpc>
              <a:buFontTx/>
              <a:buAutoNum type="arabicParenR"/>
            </a:pPr>
            <a:r>
              <a:rPr lang="ru-RU" sz="2800" b="1" i="1" dirty="0" smtClean="0">
                <a:solidFill>
                  <a:srgbClr val="0000FF"/>
                </a:solidFill>
                <a:latin typeface="Georgia" pitchFamily="18" charset="0"/>
              </a:rPr>
              <a:t> 764 – (264 + 40) = 460</a:t>
            </a:r>
          </a:p>
          <a:p>
            <a:pPr marL="342900" indent="-342900">
              <a:lnSpc>
                <a:spcPct val="150000"/>
              </a:lnSpc>
              <a:buFontTx/>
              <a:buAutoNum type="arabicParenR"/>
            </a:pPr>
            <a:r>
              <a:rPr lang="ru-RU" sz="2800" b="1" i="1" dirty="0" smtClean="0">
                <a:solidFill>
                  <a:srgbClr val="0000FF"/>
                </a:solidFill>
                <a:latin typeface="Georgia" pitchFamily="18" charset="0"/>
              </a:rPr>
              <a:t> 301 – (20 + 201) = 120</a:t>
            </a:r>
          </a:p>
          <a:p>
            <a:pPr marL="342900" indent="-342900">
              <a:lnSpc>
                <a:spcPct val="150000"/>
              </a:lnSpc>
              <a:buFontTx/>
              <a:buAutoNum type="arabicParenR"/>
            </a:pPr>
            <a:r>
              <a:rPr lang="ru-RU" sz="2800" b="1" i="1" dirty="0" smtClean="0">
                <a:solidFill>
                  <a:srgbClr val="0000FF"/>
                </a:solidFill>
                <a:latin typeface="Georgia" pitchFamily="18" charset="0"/>
              </a:rPr>
              <a:t> </a:t>
            </a:r>
            <a:r>
              <a:rPr lang="ru-RU" sz="2800" b="1" i="1" dirty="0">
                <a:solidFill>
                  <a:srgbClr val="0000FF"/>
                </a:solidFill>
                <a:latin typeface="Georgia" pitchFamily="18" charset="0"/>
              </a:rPr>
              <a:t>56 – 36 – 7 = 13</a:t>
            </a:r>
          </a:p>
          <a:p>
            <a:pPr marL="342900" indent="-342900">
              <a:lnSpc>
                <a:spcPct val="150000"/>
              </a:lnSpc>
              <a:buFontTx/>
              <a:buAutoNum type="arabicParenR"/>
            </a:pPr>
            <a:r>
              <a:rPr lang="ru-RU" sz="2800" b="1" i="1" dirty="0">
                <a:solidFill>
                  <a:srgbClr val="0000FF"/>
                </a:solidFill>
                <a:latin typeface="Georgia" pitchFamily="18" charset="0"/>
              </a:rPr>
              <a:t> (200 + 67) – 100= 33</a:t>
            </a:r>
          </a:p>
          <a:p>
            <a:pPr marL="342900" indent="-342900">
              <a:lnSpc>
                <a:spcPct val="150000"/>
              </a:lnSpc>
              <a:buFontTx/>
              <a:buAutoNum type="arabicParenR"/>
            </a:pPr>
            <a:r>
              <a:rPr lang="ru-RU" sz="2800" b="1" i="1" dirty="0">
                <a:solidFill>
                  <a:srgbClr val="0000FF"/>
                </a:solidFill>
                <a:latin typeface="Georgia" pitchFamily="18" charset="0"/>
              </a:rPr>
              <a:t> 1200 – 1100 – 40 = 1060</a:t>
            </a:r>
            <a:r>
              <a:rPr lang="ru-RU" sz="2800" i="1" dirty="0">
                <a:solidFill>
                  <a:srgbClr val="0000FF"/>
                </a:solidFill>
                <a:latin typeface="Georgia" pitchFamily="18" charset="0"/>
              </a:rPr>
              <a:t>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6512" y="1571612"/>
            <a:ext cx="3905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0892" y="3429000"/>
            <a:ext cx="3905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6578" y="4786322"/>
            <a:ext cx="3905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58082" y="5357826"/>
            <a:ext cx="3905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Box 4"/>
          <p:cNvSpPr txBox="1">
            <a:spLocks noChangeArrowheads="1"/>
          </p:cNvSpPr>
          <p:nvPr/>
        </p:nvSpPr>
        <p:spPr bwMode="auto">
          <a:xfrm>
            <a:off x="539750" y="476250"/>
            <a:ext cx="8212138" cy="523875"/>
          </a:xfrm>
          <a:prstGeom prst="rect">
            <a:avLst/>
          </a:prstGeom>
          <a:solidFill>
            <a:srgbClr val="66CCFF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 i="1" dirty="0">
                <a:solidFill>
                  <a:schemeClr val="bg1"/>
                </a:solidFill>
                <a:latin typeface="Georgia" pitchFamily="18" charset="0"/>
              </a:rPr>
              <a:t>Определите  закономерность</a:t>
            </a:r>
          </a:p>
        </p:txBody>
      </p:sp>
      <p:sp>
        <p:nvSpPr>
          <p:cNvPr id="2" name="Овал 1"/>
          <p:cNvSpPr/>
          <p:nvPr/>
        </p:nvSpPr>
        <p:spPr>
          <a:xfrm>
            <a:off x="1084263" y="1735138"/>
            <a:ext cx="1295400" cy="1225550"/>
          </a:xfrm>
          <a:prstGeom prst="ellipse">
            <a:avLst/>
          </a:prstGeom>
          <a:solidFill>
            <a:srgbClr val="FF99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800" dirty="0">
                <a:solidFill>
                  <a:srgbClr val="0000FF"/>
                </a:solidFill>
                <a:latin typeface="Georgia" pitchFamily="18" charset="0"/>
              </a:rPr>
              <a:t>3</a:t>
            </a:r>
          </a:p>
        </p:txBody>
      </p:sp>
      <p:sp>
        <p:nvSpPr>
          <p:cNvPr id="28" name="Овал 27"/>
          <p:cNvSpPr/>
          <p:nvPr/>
        </p:nvSpPr>
        <p:spPr>
          <a:xfrm>
            <a:off x="4660900" y="4868863"/>
            <a:ext cx="1296988" cy="1223962"/>
          </a:xfrm>
          <a:prstGeom prst="ellipse">
            <a:avLst/>
          </a:prstGeom>
          <a:solidFill>
            <a:srgbClr val="FF99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800" dirty="0">
                <a:solidFill>
                  <a:srgbClr val="0000FF"/>
                </a:solidFill>
                <a:latin typeface="Georgia" pitchFamily="18" charset="0"/>
              </a:rPr>
              <a:t>1</a:t>
            </a:r>
          </a:p>
        </p:txBody>
      </p:sp>
      <p:sp>
        <p:nvSpPr>
          <p:cNvPr id="29" name="Овал 28"/>
          <p:cNvSpPr/>
          <p:nvPr/>
        </p:nvSpPr>
        <p:spPr>
          <a:xfrm>
            <a:off x="6061075" y="4868863"/>
            <a:ext cx="1296988" cy="1223962"/>
          </a:xfrm>
          <a:prstGeom prst="ellipse">
            <a:avLst/>
          </a:prstGeom>
          <a:solidFill>
            <a:srgbClr val="FF99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800" dirty="0">
                <a:solidFill>
                  <a:srgbClr val="0000FF"/>
                </a:solidFill>
                <a:latin typeface="Georgia" pitchFamily="18" charset="0"/>
              </a:rPr>
              <a:t>14</a:t>
            </a:r>
          </a:p>
        </p:txBody>
      </p:sp>
      <p:sp>
        <p:nvSpPr>
          <p:cNvPr id="30" name="Овал 29"/>
          <p:cNvSpPr/>
          <p:nvPr/>
        </p:nvSpPr>
        <p:spPr>
          <a:xfrm>
            <a:off x="7527925" y="4878388"/>
            <a:ext cx="1295400" cy="1223962"/>
          </a:xfrm>
          <a:prstGeom prst="ellipse">
            <a:avLst/>
          </a:prstGeom>
          <a:solidFill>
            <a:srgbClr val="FF99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400" dirty="0">
                <a:solidFill>
                  <a:srgbClr val="0000FF"/>
                </a:solidFill>
                <a:latin typeface="Georgia" pitchFamily="18" charset="0"/>
              </a:rPr>
              <a:t>6</a:t>
            </a:r>
          </a:p>
        </p:txBody>
      </p:sp>
      <p:sp>
        <p:nvSpPr>
          <p:cNvPr id="32" name="Овал 31"/>
          <p:cNvSpPr/>
          <p:nvPr/>
        </p:nvSpPr>
        <p:spPr>
          <a:xfrm>
            <a:off x="3924300" y="1735138"/>
            <a:ext cx="1295400" cy="1225550"/>
          </a:xfrm>
          <a:prstGeom prst="ellipse">
            <a:avLst/>
          </a:prstGeom>
          <a:solidFill>
            <a:srgbClr val="FF99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800" dirty="0">
                <a:solidFill>
                  <a:srgbClr val="0000FF"/>
                </a:solidFill>
                <a:latin typeface="Georgia" pitchFamily="18" charset="0"/>
              </a:rPr>
              <a:t>9</a:t>
            </a:r>
          </a:p>
        </p:txBody>
      </p:sp>
      <p:sp>
        <p:nvSpPr>
          <p:cNvPr id="33" name="Овал 32"/>
          <p:cNvSpPr/>
          <p:nvPr/>
        </p:nvSpPr>
        <p:spPr>
          <a:xfrm>
            <a:off x="6815138" y="1735138"/>
            <a:ext cx="1295400" cy="1225550"/>
          </a:xfrm>
          <a:prstGeom prst="ellipse">
            <a:avLst/>
          </a:prstGeom>
          <a:solidFill>
            <a:srgbClr val="FF99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800" dirty="0">
                <a:solidFill>
                  <a:srgbClr val="0000FF"/>
                </a:solidFill>
                <a:latin typeface="Georgia" pitchFamily="18" charset="0"/>
              </a:rPr>
              <a:t>?</a:t>
            </a:r>
          </a:p>
        </p:txBody>
      </p:sp>
      <p:sp>
        <p:nvSpPr>
          <p:cNvPr id="35" name="Овал 34"/>
          <p:cNvSpPr/>
          <p:nvPr/>
        </p:nvSpPr>
        <p:spPr>
          <a:xfrm>
            <a:off x="395288" y="4868863"/>
            <a:ext cx="1296987" cy="1223962"/>
          </a:xfrm>
          <a:prstGeom prst="ellipse">
            <a:avLst/>
          </a:prstGeom>
          <a:solidFill>
            <a:srgbClr val="FF99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800" dirty="0">
                <a:solidFill>
                  <a:srgbClr val="0000FF"/>
                </a:solidFill>
                <a:latin typeface="Georgia" pitchFamily="18" charset="0"/>
              </a:rPr>
              <a:t>2</a:t>
            </a:r>
          </a:p>
        </p:txBody>
      </p:sp>
      <p:sp>
        <p:nvSpPr>
          <p:cNvPr id="36" name="Овал 35"/>
          <p:cNvSpPr/>
          <p:nvPr/>
        </p:nvSpPr>
        <p:spPr>
          <a:xfrm>
            <a:off x="1866900" y="4856163"/>
            <a:ext cx="1295400" cy="1223962"/>
          </a:xfrm>
          <a:prstGeom prst="ellipse">
            <a:avLst/>
          </a:prstGeom>
          <a:solidFill>
            <a:srgbClr val="FF99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800" dirty="0">
                <a:solidFill>
                  <a:srgbClr val="0000FF"/>
                </a:solidFill>
                <a:latin typeface="Georgia" pitchFamily="18" charset="0"/>
              </a:rPr>
              <a:t>4</a:t>
            </a:r>
          </a:p>
        </p:txBody>
      </p:sp>
      <p:sp>
        <p:nvSpPr>
          <p:cNvPr id="37" name="Овал 36"/>
          <p:cNvSpPr/>
          <p:nvPr/>
        </p:nvSpPr>
        <p:spPr>
          <a:xfrm>
            <a:off x="3276600" y="4868863"/>
            <a:ext cx="1295400" cy="1223962"/>
          </a:xfrm>
          <a:prstGeom prst="ellipse">
            <a:avLst/>
          </a:prstGeom>
          <a:solidFill>
            <a:srgbClr val="FF99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800" dirty="0">
                <a:solidFill>
                  <a:srgbClr val="0000FF"/>
                </a:solidFill>
                <a:latin typeface="Georgia" pitchFamily="18" charset="0"/>
              </a:rPr>
              <a:t>17</a:t>
            </a:r>
          </a:p>
        </p:txBody>
      </p:sp>
      <p:sp>
        <p:nvSpPr>
          <p:cNvPr id="6" name="Минус 5"/>
          <p:cNvSpPr/>
          <p:nvPr/>
        </p:nvSpPr>
        <p:spPr>
          <a:xfrm rot="5400000">
            <a:off x="880269" y="3371056"/>
            <a:ext cx="1728788" cy="396875"/>
          </a:xfrm>
          <a:prstGeom prst="mathMinus">
            <a:avLst/>
          </a:prstGeom>
          <a:solidFill>
            <a:srgbClr val="FF99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b="0" dirty="0"/>
          </a:p>
        </p:txBody>
      </p:sp>
      <p:sp>
        <p:nvSpPr>
          <p:cNvPr id="52" name="Минус 51"/>
          <p:cNvSpPr/>
          <p:nvPr/>
        </p:nvSpPr>
        <p:spPr>
          <a:xfrm rot="8915415">
            <a:off x="1000125" y="4591050"/>
            <a:ext cx="511175" cy="396875"/>
          </a:xfrm>
          <a:prstGeom prst="mathMinus">
            <a:avLst/>
          </a:prstGeom>
          <a:solidFill>
            <a:srgbClr val="FF99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b="0" dirty="0"/>
          </a:p>
        </p:txBody>
      </p:sp>
      <p:sp>
        <p:nvSpPr>
          <p:cNvPr id="53" name="Минус 52"/>
          <p:cNvSpPr/>
          <p:nvPr/>
        </p:nvSpPr>
        <p:spPr>
          <a:xfrm rot="3394513">
            <a:off x="6610351" y="3157537"/>
            <a:ext cx="1179512" cy="398463"/>
          </a:xfrm>
          <a:prstGeom prst="mathMinus">
            <a:avLst/>
          </a:prstGeom>
          <a:solidFill>
            <a:srgbClr val="FF99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b="0" dirty="0"/>
          </a:p>
        </p:txBody>
      </p:sp>
      <p:sp>
        <p:nvSpPr>
          <p:cNvPr id="54" name="Минус 53"/>
          <p:cNvSpPr/>
          <p:nvPr/>
        </p:nvSpPr>
        <p:spPr>
          <a:xfrm rot="11378245">
            <a:off x="6302375" y="3430588"/>
            <a:ext cx="1270000" cy="396875"/>
          </a:xfrm>
          <a:prstGeom prst="mathMinus">
            <a:avLst/>
          </a:prstGeom>
          <a:solidFill>
            <a:srgbClr val="FF99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b="0" dirty="0"/>
          </a:p>
        </p:txBody>
      </p:sp>
      <p:sp>
        <p:nvSpPr>
          <p:cNvPr id="55" name="Минус 54"/>
          <p:cNvSpPr/>
          <p:nvPr/>
        </p:nvSpPr>
        <p:spPr>
          <a:xfrm rot="9289967">
            <a:off x="6600825" y="4167188"/>
            <a:ext cx="974725" cy="396875"/>
          </a:xfrm>
          <a:prstGeom prst="mathMinus">
            <a:avLst/>
          </a:prstGeom>
          <a:solidFill>
            <a:srgbClr val="FF99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b="0" dirty="0"/>
          </a:p>
        </p:txBody>
      </p:sp>
      <p:sp>
        <p:nvSpPr>
          <p:cNvPr id="56" name="Минус 55"/>
          <p:cNvSpPr/>
          <p:nvPr/>
        </p:nvSpPr>
        <p:spPr>
          <a:xfrm rot="14825317">
            <a:off x="7162006" y="4196557"/>
            <a:ext cx="803275" cy="436562"/>
          </a:xfrm>
          <a:prstGeom prst="mathMinus">
            <a:avLst/>
          </a:prstGeom>
          <a:solidFill>
            <a:srgbClr val="FF99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b="0" dirty="0"/>
          </a:p>
        </p:txBody>
      </p:sp>
      <p:sp>
        <p:nvSpPr>
          <p:cNvPr id="57" name="Минус 56"/>
          <p:cNvSpPr/>
          <p:nvPr/>
        </p:nvSpPr>
        <p:spPr>
          <a:xfrm rot="5400000">
            <a:off x="3707607" y="3421856"/>
            <a:ext cx="1728788" cy="396875"/>
          </a:xfrm>
          <a:prstGeom prst="mathMinus">
            <a:avLst/>
          </a:prstGeom>
          <a:solidFill>
            <a:srgbClr val="FF99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b="0" dirty="0"/>
          </a:p>
        </p:txBody>
      </p:sp>
      <p:sp>
        <p:nvSpPr>
          <p:cNvPr id="58" name="Минус 57"/>
          <p:cNvSpPr/>
          <p:nvPr/>
        </p:nvSpPr>
        <p:spPr>
          <a:xfrm rot="5400000">
            <a:off x="6598444" y="3421856"/>
            <a:ext cx="1728788" cy="396875"/>
          </a:xfrm>
          <a:prstGeom prst="mathMinus">
            <a:avLst/>
          </a:prstGeom>
          <a:solidFill>
            <a:srgbClr val="FF99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b="0" dirty="0"/>
          </a:p>
        </p:txBody>
      </p:sp>
      <p:sp>
        <p:nvSpPr>
          <p:cNvPr id="60" name="Минус 59"/>
          <p:cNvSpPr/>
          <p:nvPr/>
        </p:nvSpPr>
        <p:spPr>
          <a:xfrm rot="5400000">
            <a:off x="6465888" y="4508500"/>
            <a:ext cx="546100" cy="396875"/>
          </a:xfrm>
          <a:prstGeom prst="mathMinus">
            <a:avLst/>
          </a:prstGeom>
          <a:solidFill>
            <a:srgbClr val="FF99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b="0" dirty="0"/>
          </a:p>
        </p:txBody>
      </p:sp>
      <p:sp>
        <p:nvSpPr>
          <p:cNvPr id="61" name="Минус 60"/>
          <p:cNvSpPr/>
          <p:nvPr/>
        </p:nvSpPr>
        <p:spPr>
          <a:xfrm rot="1883940">
            <a:off x="7589838" y="4591050"/>
            <a:ext cx="501650" cy="396875"/>
          </a:xfrm>
          <a:prstGeom prst="mathMinus">
            <a:avLst/>
          </a:prstGeom>
          <a:solidFill>
            <a:srgbClr val="FF99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b="0" dirty="0"/>
          </a:p>
        </p:txBody>
      </p:sp>
      <p:sp>
        <p:nvSpPr>
          <p:cNvPr id="62" name="Минус 61"/>
          <p:cNvSpPr/>
          <p:nvPr/>
        </p:nvSpPr>
        <p:spPr>
          <a:xfrm rot="2188447">
            <a:off x="1622425" y="4197350"/>
            <a:ext cx="865188" cy="396875"/>
          </a:xfrm>
          <a:prstGeom prst="mathMinus">
            <a:avLst/>
          </a:prstGeom>
          <a:solidFill>
            <a:srgbClr val="FF99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b="0" dirty="0"/>
          </a:p>
        </p:txBody>
      </p:sp>
      <p:sp>
        <p:nvSpPr>
          <p:cNvPr id="63" name="Минус 62"/>
          <p:cNvSpPr/>
          <p:nvPr/>
        </p:nvSpPr>
        <p:spPr>
          <a:xfrm rot="7255150">
            <a:off x="1197770" y="4244181"/>
            <a:ext cx="760412" cy="396875"/>
          </a:xfrm>
          <a:prstGeom prst="mathMinus">
            <a:avLst/>
          </a:prstGeom>
          <a:solidFill>
            <a:srgbClr val="FF99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b="0" dirty="0"/>
          </a:p>
        </p:txBody>
      </p:sp>
      <p:sp>
        <p:nvSpPr>
          <p:cNvPr id="64" name="Минус 63"/>
          <p:cNvSpPr/>
          <p:nvPr/>
        </p:nvSpPr>
        <p:spPr>
          <a:xfrm rot="8126665">
            <a:off x="3408363" y="3455988"/>
            <a:ext cx="1428750" cy="396875"/>
          </a:xfrm>
          <a:prstGeom prst="mathMinus">
            <a:avLst/>
          </a:prstGeom>
          <a:solidFill>
            <a:srgbClr val="FF99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b="0" dirty="0"/>
          </a:p>
        </p:txBody>
      </p:sp>
      <p:sp>
        <p:nvSpPr>
          <p:cNvPr id="65" name="Минус 64"/>
          <p:cNvSpPr/>
          <p:nvPr/>
        </p:nvSpPr>
        <p:spPr>
          <a:xfrm rot="2726425">
            <a:off x="4296569" y="4396582"/>
            <a:ext cx="1311275" cy="331787"/>
          </a:xfrm>
          <a:prstGeom prst="mathMinus">
            <a:avLst/>
          </a:prstGeom>
          <a:solidFill>
            <a:srgbClr val="FF99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b="0" dirty="0"/>
          </a:p>
        </p:txBody>
      </p:sp>
      <p:sp>
        <p:nvSpPr>
          <p:cNvPr id="66" name="Минус 65"/>
          <p:cNvSpPr/>
          <p:nvPr/>
        </p:nvSpPr>
        <p:spPr>
          <a:xfrm rot="7804595">
            <a:off x="3664745" y="4352131"/>
            <a:ext cx="1160462" cy="396875"/>
          </a:xfrm>
          <a:prstGeom prst="mathMinus">
            <a:avLst/>
          </a:prstGeom>
          <a:solidFill>
            <a:srgbClr val="FF99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b="0" dirty="0"/>
          </a:p>
        </p:txBody>
      </p:sp>
      <p:sp>
        <p:nvSpPr>
          <p:cNvPr id="67" name="Минус 66"/>
          <p:cNvSpPr/>
          <p:nvPr/>
        </p:nvSpPr>
        <p:spPr>
          <a:xfrm rot="13140354">
            <a:off x="4338638" y="3416300"/>
            <a:ext cx="1428750" cy="396875"/>
          </a:xfrm>
          <a:prstGeom prst="mathMinus">
            <a:avLst/>
          </a:prstGeom>
          <a:solidFill>
            <a:srgbClr val="FF99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b="0" dirty="0"/>
          </a:p>
        </p:txBody>
      </p:sp>
      <p:sp>
        <p:nvSpPr>
          <p:cNvPr id="68" name="Минус 67"/>
          <p:cNvSpPr/>
          <p:nvPr/>
        </p:nvSpPr>
        <p:spPr>
          <a:xfrm rot="8126665">
            <a:off x="3408363" y="3455988"/>
            <a:ext cx="1428750" cy="396875"/>
          </a:xfrm>
          <a:prstGeom prst="mathMinus">
            <a:avLst/>
          </a:prstGeom>
          <a:solidFill>
            <a:srgbClr val="FF99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b="0" dirty="0"/>
          </a:p>
        </p:txBody>
      </p:sp>
      <p:sp>
        <p:nvSpPr>
          <p:cNvPr id="69" name="Минус 68"/>
          <p:cNvSpPr/>
          <p:nvPr/>
        </p:nvSpPr>
        <p:spPr>
          <a:xfrm rot="8433291">
            <a:off x="1501775" y="3121025"/>
            <a:ext cx="1441450" cy="396875"/>
          </a:xfrm>
          <a:prstGeom prst="mathMinus">
            <a:avLst/>
          </a:prstGeom>
          <a:solidFill>
            <a:srgbClr val="FF99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b="0" dirty="0"/>
          </a:p>
        </p:txBody>
      </p:sp>
      <p:sp>
        <p:nvSpPr>
          <p:cNvPr id="70" name="Минус 69"/>
          <p:cNvSpPr/>
          <p:nvPr/>
        </p:nvSpPr>
        <p:spPr>
          <a:xfrm rot="10134915">
            <a:off x="1597025" y="3452813"/>
            <a:ext cx="1441450" cy="333375"/>
          </a:xfrm>
          <a:prstGeom prst="mathMinus">
            <a:avLst/>
          </a:prstGeom>
          <a:solidFill>
            <a:srgbClr val="FF99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b="0" dirty="0"/>
          </a:p>
        </p:txBody>
      </p:sp>
      <p:sp>
        <p:nvSpPr>
          <p:cNvPr id="71" name="Минус 70"/>
          <p:cNvSpPr/>
          <p:nvPr/>
        </p:nvSpPr>
        <p:spPr>
          <a:xfrm rot="4681894">
            <a:off x="2195513" y="4503737"/>
            <a:ext cx="369888" cy="398463"/>
          </a:xfrm>
          <a:prstGeom prst="mathMinus">
            <a:avLst/>
          </a:prstGeom>
          <a:solidFill>
            <a:srgbClr val="FF99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b="0" dirty="0"/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72313" y="2071688"/>
            <a:ext cx="742950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extBox 4"/>
          <p:cNvSpPr txBox="1">
            <a:spLocks noChangeArrowheads="1"/>
          </p:cNvSpPr>
          <p:nvPr/>
        </p:nvSpPr>
        <p:spPr bwMode="auto">
          <a:xfrm>
            <a:off x="395288" y="981075"/>
            <a:ext cx="8212137" cy="528638"/>
          </a:xfrm>
          <a:prstGeom prst="rect">
            <a:avLst/>
          </a:prstGeom>
          <a:solidFill>
            <a:srgbClr val="66CCFF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 i="1" dirty="0">
                <a:solidFill>
                  <a:schemeClr val="bg1"/>
                </a:solidFill>
                <a:latin typeface="Georgia" pitchFamily="18" charset="0"/>
              </a:rPr>
              <a:t>Нужны ли нам формулы? </a:t>
            </a:r>
          </a:p>
        </p:txBody>
      </p:sp>
      <p:pic>
        <p:nvPicPr>
          <p:cNvPr id="19458" name="Picture 6" descr="Безымянный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113" y="2349500"/>
            <a:ext cx="3076575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375" y="4881563"/>
            <a:ext cx="2979738" cy="195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5600" y="49213"/>
            <a:ext cx="3629025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49800" y="4221163"/>
            <a:ext cx="4314825" cy="260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263" y="49213"/>
            <a:ext cx="5041900" cy="330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85918" y="2786058"/>
            <a:ext cx="3959225" cy="25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700" decel="100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700" decel="100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204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204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700" decel="100000" fill="hold"/>
                                        <p:tgtEl>
                                          <p:spTgt spid="204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204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9000"/>
                            </p:stCondLst>
                            <p:childTnLst>
                              <p:par>
                                <p:cTn id="26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30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700" decel="1000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2000"/>
                            </p:stCondLst>
                            <p:childTnLst>
                              <p:par>
                                <p:cTn id="33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5" dur="30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950" y="850900"/>
            <a:ext cx="2016125" cy="2392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1" name="AutoShape 5"/>
          <p:cNvSpPr>
            <a:spLocks noChangeArrowheads="1"/>
          </p:cNvSpPr>
          <p:nvPr/>
        </p:nvSpPr>
        <p:spPr bwMode="auto">
          <a:xfrm>
            <a:off x="1692275" y="188913"/>
            <a:ext cx="6911975" cy="661987"/>
          </a:xfrm>
          <a:prstGeom prst="wedgeRoundRectCallout">
            <a:avLst>
              <a:gd name="adj1" fmla="val -50128"/>
              <a:gd name="adj2" fmla="val 128531"/>
              <a:gd name="adj3" fmla="val 16667"/>
            </a:avLst>
          </a:prstGeom>
          <a:solidFill>
            <a:srgbClr val="33CCFF"/>
          </a:solidFill>
          <a:ln w="222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3200" b="1" i="1" dirty="0">
                <a:solidFill>
                  <a:schemeClr val="bg1"/>
                </a:solidFill>
                <a:latin typeface="Georgia" pitchFamily="18" charset="0"/>
              </a:rPr>
              <a:t>Решить </a:t>
            </a:r>
            <a:r>
              <a:rPr lang="ru-RU" sz="3200" b="1" i="1" dirty="0" smtClean="0">
                <a:solidFill>
                  <a:schemeClr val="bg1"/>
                </a:solidFill>
                <a:latin typeface="Georgia" pitchFamily="18" charset="0"/>
              </a:rPr>
              <a:t>задачу</a:t>
            </a:r>
            <a:endParaRPr lang="ru-RU" sz="3200" b="1" i="1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14342" name="Text Box 6"/>
          <p:cNvSpPr txBox="1">
            <a:spLocks noChangeArrowheads="1"/>
          </p:cNvSpPr>
          <p:nvPr/>
        </p:nvSpPr>
        <p:spPr bwMode="auto">
          <a:xfrm>
            <a:off x="2297113" y="1262063"/>
            <a:ext cx="68008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 i="1" dirty="0">
                <a:latin typeface="Georgia" pitchFamily="18" charset="0"/>
              </a:rPr>
              <a:t>Автомобиль движется со скоростью 60 км/ч.</a:t>
            </a:r>
          </a:p>
          <a:p>
            <a:r>
              <a:rPr lang="ru-RU" sz="2000" b="1" i="1" dirty="0">
                <a:latin typeface="Georgia" pitchFamily="18" charset="0"/>
              </a:rPr>
              <a:t>За какое время он пройдёт путь в 600 км?</a:t>
            </a:r>
          </a:p>
        </p:txBody>
      </p:sp>
      <p:grpSp>
        <p:nvGrpSpPr>
          <p:cNvPr id="21508" name="Group 7"/>
          <p:cNvGrpSpPr>
            <a:grpSpLocks/>
          </p:cNvGrpSpPr>
          <p:nvPr/>
        </p:nvGrpSpPr>
        <p:grpSpPr bwMode="auto">
          <a:xfrm>
            <a:off x="-323850" y="2997200"/>
            <a:ext cx="9812338" cy="1019175"/>
            <a:chOff x="-165" y="584"/>
            <a:chExt cx="6181" cy="642"/>
          </a:xfrm>
        </p:grpSpPr>
        <p:sp>
          <p:nvSpPr>
            <p:cNvPr id="21544" name="Rectangle 8"/>
            <p:cNvSpPr>
              <a:spLocks noChangeArrowheads="1"/>
            </p:cNvSpPr>
            <p:nvPr/>
          </p:nvSpPr>
          <p:spPr bwMode="auto">
            <a:xfrm rot="-356004">
              <a:off x="-165" y="707"/>
              <a:ext cx="6181" cy="406"/>
            </a:xfrm>
            <a:prstGeom prst="rect">
              <a:avLst/>
            </a:prstGeom>
            <a:gradFill rotWithShape="1">
              <a:gsLst>
                <a:gs pos="0">
                  <a:srgbClr val="EAEAEA"/>
                </a:gs>
                <a:gs pos="50000">
                  <a:srgbClr val="B2B2B2"/>
                </a:gs>
                <a:gs pos="100000">
                  <a:srgbClr val="EAEAEA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9600" b="1" dirty="0"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21545" name="Line 9"/>
            <p:cNvSpPr>
              <a:spLocks noChangeShapeType="1"/>
            </p:cNvSpPr>
            <p:nvPr/>
          </p:nvSpPr>
          <p:spPr bwMode="auto">
            <a:xfrm flipV="1">
              <a:off x="-165" y="584"/>
              <a:ext cx="6180" cy="642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</p:grpSp>
      <p:grpSp>
        <p:nvGrpSpPr>
          <p:cNvPr id="14371" name="Group 35"/>
          <p:cNvGrpSpPr>
            <a:grpSpLocks/>
          </p:cNvGrpSpPr>
          <p:nvPr/>
        </p:nvGrpSpPr>
        <p:grpSpPr bwMode="auto">
          <a:xfrm>
            <a:off x="7092950" y="1844675"/>
            <a:ext cx="2451100" cy="1349375"/>
            <a:chOff x="3111" y="1679"/>
            <a:chExt cx="1544" cy="850"/>
          </a:xfrm>
        </p:grpSpPr>
        <p:sp>
          <p:nvSpPr>
            <p:cNvPr id="14372" name="Freeform 36"/>
            <p:cNvSpPr>
              <a:spLocks/>
            </p:cNvSpPr>
            <p:nvPr/>
          </p:nvSpPr>
          <p:spPr bwMode="auto">
            <a:xfrm rot="-364109">
              <a:off x="3111" y="1847"/>
              <a:ext cx="1459" cy="638"/>
            </a:xfrm>
            <a:custGeom>
              <a:avLst/>
              <a:gdLst>
                <a:gd name="T0" fmla="*/ 3173 w 3416"/>
                <a:gd name="T1" fmla="*/ 85 h 1511"/>
                <a:gd name="T2" fmla="*/ 2965 w 3416"/>
                <a:gd name="T3" fmla="*/ 85 h 1511"/>
                <a:gd name="T4" fmla="*/ 1525 w 3416"/>
                <a:gd name="T5" fmla="*/ 5 h 1511"/>
                <a:gd name="T6" fmla="*/ 469 w 3416"/>
                <a:gd name="T7" fmla="*/ 117 h 1511"/>
                <a:gd name="T8" fmla="*/ 357 w 3416"/>
                <a:gd name="T9" fmla="*/ 133 h 1511"/>
                <a:gd name="T10" fmla="*/ 325 w 3416"/>
                <a:gd name="T11" fmla="*/ 245 h 1511"/>
                <a:gd name="T12" fmla="*/ 293 w 3416"/>
                <a:gd name="T13" fmla="*/ 613 h 1511"/>
                <a:gd name="T14" fmla="*/ 293 w 3416"/>
                <a:gd name="T15" fmla="*/ 773 h 1511"/>
                <a:gd name="T16" fmla="*/ 229 w 3416"/>
                <a:gd name="T17" fmla="*/ 869 h 1511"/>
                <a:gd name="T18" fmla="*/ 53 w 3416"/>
                <a:gd name="T19" fmla="*/ 933 h 1511"/>
                <a:gd name="T20" fmla="*/ 5 w 3416"/>
                <a:gd name="T21" fmla="*/ 1173 h 1511"/>
                <a:gd name="T22" fmla="*/ 21 w 3416"/>
                <a:gd name="T23" fmla="*/ 1397 h 1511"/>
                <a:gd name="T24" fmla="*/ 101 w 3416"/>
                <a:gd name="T25" fmla="*/ 1493 h 1511"/>
                <a:gd name="T26" fmla="*/ 405 w 3416"/>
                <a:gd name="T27" fmla="*/ 1493 h 1511"/>
                <a:gd name="T28" fmla="*/ 481 w 3416"/>
                <a:gd name="T29" fmla="*/ 1481 h 1511"/>
                <a:gd name="T30" fmla="*/ 511 w 3416"/>
                <a:gd name="T31" fmla="*/ 1313 h 1511"/>
                <a:gd name="T32" fmla="*/ 607 w 3416"/>
                <a:gd name="T33" fmla="*/ 1235 h 1511"/>
                <a:gd name="T34" fmla="*/ 739 w 3416"/>
                <a:gd name="T35" fmla="*/ 1199 h 1511"/>
                <a:gd name="T36" fmla="*/ 871 w 3416"/>
                <a:gd name="T37" fmla="*/ 1235 h 1511"/>
                <a:gd name="T38" fmla="*/ 949 w 3416"/>
                <a:gd name="T39" fmla="*/ 1301 h 1511"/>
                <a:gd name="T40" fmla="*/ 1027 w 3416"/>
                <a:gd name="T41" fmla="*/ 1439 h 1511"/>
                <a:gd name="T42" fmla="*/ 1051 w 3416"/>
                <a:gd name="T43" fmla="*/ 1451 h 1511"/>
                <a:gd name="T44" fmla="*/ 1717 w 3416"/>
                <a:gd name="T45" fmla="*/ 1445 h 1511"/>
                <a:gd name="T46" fmla="*/ 2374 w 3416"/>
                <a:gd name="T47" fmla="*/ 1436 h 1511"/>
                <a:gd name="T48" fmla="*/ 2404 w 3416"/>
                <a:gd name="T49" fmla="*/ 1412 h 1511"/>
                <a:gd name="T50" fmla="*/ 2410 w 3416"/>
                <a:gd name="T51" fmla="*/ 1352 h 1511"/>
                <a:gd name="T52" fmla="*/ 2482 w 3416"/>
                <a:gd name="T53" fmla="*/ 1226 h 1511"/>
                <a:gd name="T54" fmla="*/ 2650 w 3416"/>
                <a:gd name="T55" fmla="*/ 1154 h 1511"/>
                <a:gd name="T56" fmla="*/ 2794 w 3416"/>
                <a:gd name="T57" fmla="*/ 1184 h 1511"/>
                <a:gd name="T58" fmla="*/ 2890 w 3416"/>
                <a:gd name="T59" fmla="*/ 1280 h 1511"/>
                <a:gd name="T60" fmla="*/ 2926 w 3416"/>
                <a:gd name="T61" fmla="*/ 1388 h 1511"/>
                <a:gd name="T62" fmla="*/ 2944 w 3416"/>
                <a:gd name="T63" fmla="*/ 1406 h 1511"/>
                <a:gd name="T64" fmla="*/ 3221 w 3416"/>
                <a:gd name="T65" fmla="*/ 1397 h 1511"/>
                <a:gd name="T66" fmla="*/ 3365 w 3416"/>
                <a:gd name="T67" fmla="*/ 1317 h 1511"/>
                <a:gd name="T68" fmla="*/ 3413 w 3416"/>
                <a:gd name="T69" fmla="*/ 773 h 1511"/>
                <a:gd name="T70" fmla="*/ 3349 w 3416"/>
                <a:gd name="T71" fmla="*/ 149 h 1511"/>
                <a:gd name="T72" fmla="*/ 3173 w 3416"/>
                <a:gd name="T73" fmla="*/ 85 h 15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416" h="1511">
                  <a:moveTo>
                    <a:pt x="3173" y="85"/>
                  </a:moveTo>
                  <a:cubicBezTo>
                    <a:pt x="3109" y="74"/>
                    <a:pt x="3240" y="98"/>
                    <a:pt x="2965" y="85"/>
                  </a:cubicBezTo>
                  <a:cubicBezTo>
                    <a:pt x="2690" y="72"/>
                    <a:pt x="1941" y="0"/>
                    <a:pt x="1525" y="5"/>
                  </a:cubicBezTo>
                  <a:cubicBezTo>
                    <a:pt x="1109" y="10"/>
                    <a:pt x="664" y="96"/>
                    <a:pt x="469" y="117"/>
                  </a:cubicBezTo>
                  <a:cubicBezTo>
                    <a:pt x="274" y="138"/>
                    <a:pt x="381" y="112"/>
                    <a:pt x="357" y="133"/>
                  </a:cubicBezTo>
                  <a:cubicBezTo>
                    <a:pt x="333" y="154"/>
                    <a:pt x="336" y="165"/>
                    <a:pt x="325" y="245"/>
                  </a:cubicBezTo>
                  <a:cubicBezTo>
                    <a:pt x="314" y="325"/>
                    <a:pt x="298" y="525"/>
                    <a:pt x="293" y="613"/>
                  </a:cubicBezTo>
                  <a:cubicBezTo>
                    <a:pt x="288" y="701"/>
                    <a:pt x="304" y="730"/>
                    <a:pt x="293" y="773"/>
                  </a:cubicBezTo>
                  <a:cubicBezTo>
                    <a:pt x="282" y="816"/>
                    <a:pt x="269" y="842"/>
                    <a:pt x="229" y="869"/>
                  </a:cubicBezTo>
                  <a:cubicBezTo>
                    <a:pt x="189" y="896"/>
                    <a:pt x="90" y="882"/>
                    <a:pt x="53" y="933"/>
                  </a:cubicBezTo>
                  <a:cubicBezTo>
                    <a:pt x="16" y="984"/>
                    <a:pt x="10" y="1096"/>
                    <a:pt x="5" y="1173"/>
                  </a:cubicBezTo>
                  <a:cubicBezTo>
                    <a:pt x="0" y="1250"/>
                    <a:pt x="5" y="1344"/>
                    <a:pt x="21" y="1397"/>
                  </a:cubicBezTo>
                  <a:cubicBezTo>
                    <a:pt x="37" y="1450"/>
                    <a:pt x="37" y="1477"/>
                    <a:pt x="101" y="1493"/>
                  </a:cubicBezTo>
                  <a:cubicBezTo>
                    <a:pt x="165" y="1509"/>
                    <a:pt x="342" y="1495"/>
                    <a:pt x="405" y="1493"/>
                  </a:cubicBezTo>
                  <a:cubicBezTo>
                    <a:pt x="468" y="1491"/>
                    <a:pt x="463" y="1511"/>
                    <a:pt x="481" y="1481"/>
                  </a:cubicBezTo>
                  <a:cubicBezTo>
                    <a:pt x="499" y="1451"/>
                    <a:pt x="490" y="1354"/>
                    <a:pt x="511" y="1313"/>
                  </a:cubicBezTo>
                  <a:cubicBezTo>
                    <a:pt x="532" y="1272"/>
                    <a:pt x="569" y="1254"/>
                    <a:pt x="607" y="1235"/>
                  </a:cubicBezTo>
                  <a:cubicBezTo>
                    <a:pt x="645" y="1216"/>
                    <a:pt x="695" y="1199"/>
                    <a:pt x="739" y="1199"/>
                  </a:cubicBezTo>
                  <a:cubicBezTo>
                    <a:pt x="783" y="1199"/>
                    <a:pt x="836" y="1218"/>
                    <a:pt x="871" y="1235"/>
                  </a:cubicBezTo>
                  <a:cubicBezTo>
                    <a:pt x="906" y="1252"/>
                    <a:pt x="923" y="1267"/>
                    <a:pt x="949" y="1301"/>
                  </a:cubicBezTo>
                  <a:cubicBezTo>
                    <a:pt x="975" y="1335"/>
                    <a:pt x="1010" y="1414"/>
                    <a:pt x="1027" y="1439"/>
                  </a:cubicBezTo>
                  <a:cubicBezTo>
                    <a:pt x="1044" y="1464"/>
                    <a:pt x="936" y="1450"/>
                    <a:pt x="1051" y="1451"/>
                  </a:cubicBezTo>
                  <a:cubicBezTo>
                    <a:pt x="1166" y="1452"/>
                    <a:pt x="1497" y="1447"/>
                    <a:pt x="1717" y="1445"/>
                  </a:cubicBezTo>
                  <a:cubicBezTo>
                    <a:pt x="1937" y="1443"/>
                    <a:pt x="2259" y="1441"/>
                    <a:pt x="2374" y="1436"/>
                  </a:cubicBezTo>
                  <a:cubicBezTo>
                    <a:pt x="2489" y="1431"/>
                    <a:pt x="2398" y="1426"/>
                    <a:pt x="2404" y="1412"/>
                  </a:cubicBezTo>
                  <a:cubicBezTo>
                    <a:pt x="2410" y="1398"/>
                    <a:pt x="2397" y="1383"/>
                    <a:pt x="2410" y="1352"/>
                  </a:cubicBezTo>
                  <a:cubicBezTo>
                    <a:pt x="2423" y="1321"/>
                    <a:pt x="2442" y="1259"/>
                    <a:pt x="2482" y="1226"/>
                  </a:cubicBezTo>
                  <a:cubicBezTo>
                    <a:pt x="2522" y="1193"/>
                    <a:pt x="2598" y="1161"/>
                    <a:pt x="2650" y="1154"/>
                  </a:cubicBezTo>
                  <a:cubicBezTo>
                    <a:pt x="2702" y="1147"/>
                    <a:pt x="2754" y="1163"/>
                    <a:pt x="2794" y="1184"/>
                  </a:cubicBezTo>
                  <a:cubicBezTo>
                    <a:pt x="2834" y="1205"/>
                    <a:pt x="2868" y="1246"/>
                    <a:pt x="2890" y="1280"/>
                  </a:cubicBezTo>
                  <a:cubicBezTo>
                    <a:pt x="2912" y="1314"/>
                    <a:pt x="2917" y="1367"/>
                    <a:pt x="2926" y="1388"/>
                  </a:cubicBezTo>
                  <a:cubicBezTo>
                    <a:pt x="2935" y="1409"/>
                    <a:pt x="2895" y="1405"/>
                    <a:pt x="2944" y="1406"/>
                  </a:cubicBezTo>
                  <a:cubicBezTo>
                    <a:pt x="2993" y="1407"/>
                    <a:pt x="3151" y="1412"/>
                    <a:pt x="3221" y="1397"/>
                  </a:cubicBezTo>
                  <a:cubicBezTo>
                    <a:pt x="3291" y="1382"/>
                    <a:pt x="3333" y="1421"/>
                    <a:pt x="3365" y="1317"/>
                  </a:cubicBezTo>
                  <a:cubicBezTo>
                    <a:pt x="3397" y="1213"/>
                    <a:pt x="3416" y="968"/>
                    <a:pt x="3413" y="773"/>
                  </a:cubicBezTo>
                  <a:cubicBezTo>
                    <a:pt x="3410" y="578"/>
                    <a:pt x="3384" y="266"/>
                    <a:pt x="3349" y="149"/>
                  </a:cubicBezTo>
                  <a:cubicBezTo>
                    <a:pt x="3314" y="32"/>
                    <a:pt x="3237" y="96"/>
                    <a:pt x="3173" y="85"/>
                  </a:cubicBezTo>
                  <a:close/>
                </a:path>
              </a:pathLst>
            </a:custGeom>
            <a:solidFill>
              <a:srgbClr val="4D4D4D"/>
            </a:solidFill>
            <a:ln w="9525" cap="flat" cmpd="sng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>
              <a:outerShdw dist="63500" dir="19387806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14373" name="Freeform 37"/>
            <p:cNvSpPr>
              <a:spLocks/>
            </p:cNvSpPr>
            <p:nvPr/>
          </p:nvSpPr>
          <p:spPr bwMode="auto">
            <a:xfrm rot="-364109">
              <a:off x="3222" y="1989"/>
              <a:ext cx="234" cy="265"/>
            </a:xfrm>
            <a:custGeom>
              <a:avLst/>
              <a:gdLst>
                <a:gd name="T0" fmla="*/ 203 w 547"/>
                <a:gd name="T1" fmla="*/ 112 h 627"/>
                <a:gd name="T2" fmla="*/ 429 w 547"/>
                <a:gd name="T3" fmla="*/ 112 h 627"/>
                <a:gd name="T4" fmla="*/ 530 w 547"/>
                <a:gd name="T5" fmla="*/ 140 h 627"/>
                <a:gd name="T6" fmla="*/ 530 w 547"/>
                <a:gd name="T7" fmla="*/ 236 h 627"/>
                <a:gd name="T8" fmla="*/ 530 w 547"/>
                <a:gd name="T9" fmla="*/ 510 h 627"/>
                <a:gd name="T10" fmla="*/ 454 w 547"/>
                <a:gd name="T11" fmla="*/ 579 h 627"/>
                <a:gd name="T12" fmla="*/ 278 w 547"/>
                <a:gd name="T13" fmla="*/ 579 h 627"/>
                <a:gd name="T14" fmla="*/ 203 w 547"/>
                <a:gd name="T15" fmla="*/ 579 h 627"/>
                <a:gd name="T16" fmla="*/ 77 w 547"/>
                <a:gd name="T17" fmla="*/ 579 h 627"/>
                <a:gd name="T18" fmla="*/ 8 w 547"/>
                <a:gd name="T19" fmla="*/ 593 h 627"/>
                <a:gd name="T20" fmla="*/ 27 w 547"/>
                <a:gd name="T21" fmla="*/ 373 h 627"/>
                <a:gd name="T22" fmla="*/ 27 w 547"/>
                <a:gd name="T23" fmla="*/ 181 h 627"/>
                <a:gd name="T24" fmla="*/ 56 w 547"/>
                <a:gd name="T25" fmla="*/ 17 h 627"/>
                <a:gd name="T26" fmla="*/ 88 w 547"/>
                <a:gd name="T27" fmla="*/ 81 h 627"/>
                <a:gd name="T28" fmla="*/ 329 w 547"/>
                <a:gd name="T29" fmla="*/ 112 h 6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47" h="627">
                  <a:moveTo>
                    <a:pt x="203" y="112"/>
                  </a:moveTo>
                  <a:cubicBezTo>
                    <a:pt x="288" y="110"/>
                    <a:pt x="374" y="108"/>
                    <a:pt x="429" y="112"/>
                  </a:cubicBezTo>
                  <a:cubicBezTo>
                    <a:pt x="484" y="117"/>
                    <a:pt x="512" y="119"/>
                    <a:pt x="530" y="140"/>
                  </a:cubicBezTo>
                  <a:cubicBezTo>
                    <a:pt x="547" y="160"/>
                    <a:pt x="530" y="174"/>
                    <a:pt x="530" y="236"/>
                  </a:cubicBezTo>
                  <a:cubicBezTo>
                    <a:pt x="530" y="298"/>
                    <a:pt x="542" y="453"/>
                    <a:pt x="530" y="510"/>
                  </a:cubicBezTo>
                  <a:cubicBezTo>
                    <a:pt x="517" y="568"/>
                    <a:pt x="497" y="568"/>
                    <a:pt x="454" y="579"/>
                  </a:cubicBezTo>
                  <a:cubicBezTo>
                    <a:pt x="412" y="590"/>
                    <a:pt x="321" y="579"/>
                    <a:pt x="278" y="579"/>
                  </a:cubicBezTo>
                  <a:cubicBezTo>
                    <a:pt x="236" y="579"/>
                    <a:pt x="236" y="579"/>
                    <a:pt x="203" y="579"/>
                  </a:cubicBezTo>
                  <a:cubicBezTo>
                    <a:pt x="170" y="579"/>
                    <a:pt x="109" y="577"/>
                    <a:pt x="77" y="579"/>
                  </a:cubicBezTo>
                  <a:cubicBezTo>
                    <a:pt x="45" y="581"/>
                    <a:pt x="16" y="627"/>
                    <a:pt x="8" y="593"/>
                  </a:cubicBezTo>
                  <a:cubicBezTo>
                    <a:pt x="0" y="559"/>
                    <a:pt x="24" y="442"/>
                    <a:pt x="27" y="373"/>
                  </a:cubicBezTo>
                  <a:cubicBezTo>
                    <a:pt x="30" y="304"/>
                    <a:pt x="22" y="240"/>
                    <a:pt x="27" y="181"/>
                  </a:cubicBezTo>
                  <a:cubicBezTo>
                    <a:pt x="32" y="122"/>
                    <a:pt x="46" y="34"/>
                    <a:pt x="56" y="17"/>
                  </a:cubicBezTo>
                  <a:cubicBezTo>
                    <a:pt x="66" y="0"/>
                    <a:pt x="43" y="65"/>
                    <a:pt x="88" y="81"/>
                  </a:cubicBezTo>
                  <a:cubicBezTo>
                    <a:pt x="133" y="97"/>
                    <a:pt x="279" y="106"/>
                    <a:pt x="329" y="112"/>
                  </a:cubicBezTo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CCFFCC"/>
                </a:gs>
              </a:gsLst>
              <a:path path="rect">
                <a:fillToRect l="50000" t="50000" r="50000" b="50000"/>
              </a:path>
            </a:gradFill>
            <a:ln w="9525" cap="flat" cmpd="sng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>
              <a:outerShdw dist="38100" dir="162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14374" name="Freeform 38"/>
            <p:cNvSpPr>
              <a:spLocks/>
            </p:cNvSpPr>
            <p:nvPr/>
          </p:nvSpPr>
          <p:spPr bwMode="auto">
            <a:xfrm rot="-364109">
              <a:off x="3333" y="2037"/>
              <a:ext cx="15" cy="196"/>
            </a:xfrm>
            <a:custGeom>
              <a:avLst/>
              <a:gdLst>
                <a:gd name="T0" fmla="*/ 32 w 48"/>
                <a:gd name="T1" fmla="*/ 0 h 464"/>
                <a:gd name="T2" fmla="*/ 48 w 48"/>
                <a:gd name="T3" fmla="*/ 464 h 464"/>
                <a:gd name="T4" fmla="*/ 0 w 48"/>
                <a:gd name="T5" fmla="*/ 464 h 464"/>
                <a:gd name="T6" fmla="*/ 0 w 48"/>
                <a:gd name="T7" fmla="*/ 0 h 464"/>
                <a:gd name="T8" fmla="*/ 32 w 48"/>
                <a:gd name="T9" fmla="*/ 0 h 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64">
                  <a:moveTo>
                    <a:pt x="32" y="0"/>
                  </a:moveTo>
                  <a:lnTo>
                    <a:pt x="48" y="464"/>
                  </a:lnTo>
                  <a:lnTo>
                    <a:pt x="0" y="464"/>
                  </a:lnTo>
                  <a:lnTo>
                    <a:pt x="0" y="0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>
              <a:outerShdw dist="38100" dir="162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14375" name="Freeform 39"/>
            <p:cNvSpPr>
              <a:spLocks/>
            </p:cNvSpPr>
            <p:nvPr/>
          </p:nvSpPr>
          <p:spPr bwMode="auto">
            <a:xfrm rot="-364109">
              <a:off x="4146" y="2260"/>
              <a:ext cx="249" cy="147"/>
            </a:xfrm>
            <a:custGeom>
              <a:avLst/>
              <a:gdLst>
                <a:gd name="T0" fmla="*/ 0 w 583"/>
                <a:gd name="T1" fmla="*/ 347 h 347"/>
                <a:gd name="T2" fmla="*/ 23 w 583"/>
                <a:gd name="T3" fmla="*/ 202 h 347"/>
                <a:gd name="T4" fmla="*/ 72 w 583"/>
                <a:gd name="T5" fmla="*/ 89 h 347"/>
                <a:gd name="T6" fmla="*/ 215 w 583"/>
                <a:gd name="T7" fmla="*/ 10 h 347"/>
                <a:gd name="T8" fmla="*/ 391 w 583"/>
                <a:gd name="T9" fmla="*/ 26 h 347"/>
                <a:gd name="T10" fmla="*/ 540 w 583"/>
                <a:gd name="T11" fmla="*/ 161 h 347"/>
                <a:gd name="T12" fmla="*/ 583 w 583"/>
                <a:gd name="T13" fmla="*/ 330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83" h="347">
                  <a:moveTo>
                    <a:pt x="0" y="347"/>
                  </a:moveTo>
                  <a:cubicBezTo>
                    <a:pt x="3" y="323"/>
                    <a:pt x="11" y="245"/>
                    <a:pt x="23" y="202"/>
                  </a:cubicBezTo>
                  <a:cubicBezTo>
                    <a:pt x="35" y="159"/>
                    <a:pt x="40" y="121"/>
                    <a:pt x="72" y="89"/>
                  </a:cubicBezTo>
                  <a:cubicBezTo>
                    <a:pt x="104" y="57"/>
                    <a:pt x="162" y="20"/>
                    <a:pt x="215" y="10"/>
                  </a:cubicBezTo>
                  <a:cubicBezTo>
                    <a:pt x="268" y="0"/>
                    <a:pt x="337" y="1"/>
                    <a:pt x="391" y="26"/>
                  </a:cubicBezTo>
                  <a:cubicBezTo>
                    <a:pt x="445" y="51"/>
                    <a:pt x="508" y="110"/>
                    <a:pt x="540" y="161"/>
                  </a:cubicBezTo>
                  <a:cubicBezTo>
                    <a:pt x="572" y="212"/>
                    <a:pt x="574" y="295"/>
                    <a:pt x="583" y="330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>
              <a:outerShdw dist="38100" dir="16200000" algn="ctr" rotWithShape="0">
                <a:schemeClr val="bg2">
                  <a:alpha val="50000"/>
                </a:schemeClr>
              </a:outerShdw>
            </a:effectLst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14376" name="Freeform 40"/>
            <p:cNvSpPr>
              <a:spLocks/>
            </p:cNvSpPr>
            <p:nvPr/>
          </p:nvSpPr>
          <p:spPr bwMode="auto">
            <a:xfrm rot="-364109">
              <a:off x="3332" y="2370"/>
              <a:ext cx="249" cy="146"/>
            </a:xfrm>
            <a:custGeom>
              <a:avLst/>
              <a:gdLst>
                <a:gd name="T0" fmla="*/ 0 w 583"/>
                <a:gd name="T1" fmla="*/ 347 h 347"/>
                <a:gd name="T2" fmla="*/ 23 w 583"/>
                <a:gd name="T3" fmla="*/ 202 h 347"/>
                <a:gd name="T4" fmla="*/ 72 w 583"/>
                <a:gd name="T5" fmla="*/ 89 h 347"/>
                <a:gd name="T6" fmla="*/ 215 w 583"/>
                <a:gd name="T7" fmla="*/ 10 h 347"/>
                <a:gd name="T8" fmla="*/ 391 w 583"/>
                <a:gd name="T9" fmla="*/ 26 h 347"/>
                <a:gd name="T10" fmla="*/ 540 w 583"/>
                <a:gd name="T11" fmla="*/ 161 h 347"/>
                <a:gd name="T12" fmla="*/ 583 w 583"/>
                <a:gd name="T13" fmla="*/ 330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83" h="347">
                  <a:moveTo>
                    <a:pt x="0" y="347"/>
                  </a:moveTo>
                  <a:cubicBezTo>
                    <a:pt x="3" y="323"/>
                    <a:pt x="11" y="245"/>
                    <a:pt x="23" y="202"/>
                  </a:cubicBezTo>
                  <a:cubicBezTo>
                    <a:pt x="35" y="159"/>
                    <a:pt x="40" y="121"/>
                    <a:pt x="72" y="89"/>
                  </a:cubicBezTo>
                  <a:cubicBezTo>
                    <a:pt x="104" y="57"/>
                    <a:pt x="162" y="20"/>
                    <a:pt x="215" y="10"/>
                  </a:cubicBezTo>
                  <a:cubicBezTo>
                    <a:pt x="268" y="0"/>
                    <a:pt x="337" y="1"/>
                    <a:pt x="391" y="26"/>
                  </a:cubicBezTo>
                  <a:cubicBezTo>
                    <a:pt x="445" y="51"/>
                    <a:pt x="508" y="110"/>
                    <a:pt x="540" y="161"/>
                  </a:cubicBezTo>
                  <a:cubicBezTo>
                    <a:pt x="572" y="212"/>
                    <a:pt x="574" y="295"/>
                    <a:pt x="583" y="330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>
              <a:outerShdw dist="38100" dir="16200000" algn="ctr" rotWithShape="0">
                <a:schemeClr val="bg2">
                  <a:alpha val="50000"/>
                </a:schemeClr>
              </a:outerShdw>
            </a:effectLst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21525" name="Oval 41"/>
            <p:cNvSpPr>
              <a:spLocks noChangeArrowheads="1"/>
            </p:cNvSpPr>
            <p:nvPr/>
          </p:nvSpPr>
          <p:spPr bwMode="auto">
            <a:xfrm rot="-364109">
              <a:off x="3117" y="2320"/>
              <a:ext cx="42" cy="69"/>
            </a:xfrm>
            <a:prstGeom prst="ellipse">
              <a:avLst/>
            </a:prstGeom>
            <a:solidFill>
              <a:srgbClr val="FFFF00"/>
            </a:solidFill>
            <a:ln w="9525" algn="ctr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ru-RU" dirty="0">
                <a:latin typeface="Calibri" pitchFamily="34" charset="0"/>
              </a:endParaRPr>
            </a:p>
          </p:txBody>
        </p:sp>
        <p:sp>
          <p:nvSpPr>
            <p:cNvPr id="21526" name="Freeform 42"/>
            <p:cNvSpPr>
              <a:spLocks/>
            </p:cNvSpPr>
            <p:nvPr/>
          </p:nvSpPr>
          <p:spPr bwMode="auto">
            <a:xfrm rot="-364109">
              <a:off x="3446" y="1944"/>
              <a:ext cx="247" cy="549"/>
            </a:xfrm>
            <a:custGeom>
              <a:avLst/>
              <a:gdLst>
                <a:gd name="T0" fmla="*/ 44 w 578"/>
                <a:gd name="T1" fmla="*/ 90 h 1299"/>
                <a:gd name="T2" fmla="*/ 44 w 578"/>
                <a:gd name="T3" fmla="*/ 19 h 1299"/>
                <a:gd name="T4" fmla="*/ 42 w 578"/>
                <a:gd name="T5" fmla="*/ 5 h 1299"/>
                <a:gd name="T6" fmla="*/ 32 w 578"/>
                <a:gd name="T7" fmla="*/ 1 h 1299"/>
                <a:gd name="T8" fmla="*/ 22 w 578"/>
                <a:gd name="T9" fmla="*/ 0 h 1299"/>
                <a:gd name="T10" fmla="*/ 11 w 578"/>
                <a:gd name="T11" fmla="*/ 1 h 1299"/>
                <a:gd name="T12" fmla="*/ 6 w 578"/>
                <a:gd name="T13" fmla="*/ 4 h 1299"/>
                <a:gd name="T14" fmla="*/ 2 w 578"/>
                <a:gd name="T15" fmla="*/ 7 h 1299"/>
                <a:gd name="T16" fmla="*/ 2 w 578"/>
                <a:gd name="T17" fmla="*/ 23 h 1299"/>
                <a:gd name="T18" fmla="*/ 2 w 578"/>
                <a:gd name="T19" fmla="*/ 49 h 1299"/>
                <a:gd name="T20" fmla="*/ 0 w 578"/>
                <a:gd name="T21" fmla="*/ 70 h 1299"/>
                <a:gd name="T22" fmla="*/ 1 w 578"/>
                <a:gd name="T23" fmla="*/ 76 h 1299"/>
                <a:gd name="T24" fmla="*/ 3 w 578"/>
                <a:gd name="T25" fmla="*/ 76 h 1299"/>
                <a:gd name="T26" fmla="*/ 11 w 578"/>
                <a:gd name="T27" fmla="*/ 81 h 1299"/>
                <a:gd name="T28" fmla="*/ 17 w 578"/>
                <a:gd name="T29" fmla="*/ 93 h 1299"/>
                <a:gd name="T30" fmla="*/ 18 w 578"/>
                <a:gd name="T31" fmla="*/ 97 h 1299"/>
                <a:gd name="T32" fmla="*/ 24 w 578"/>
                <a:gd name="T33" fmla="*/ 97 h 1299"/>
                <a:gd name="T34" fmla="*/ 35 w 578"/>
                <a:gd name="T35" fmla="*/ 97 h 1299"/>
                <a:gd name="T36" fmla="*/ 44 w 578"/>
                <a:gd name="T37" fmla="*/ 97 h 1299"/>
                <a:gd name="T38" fmla="*/ 44 w 578"/>
                <a:gd name="T39" fmla="*/ 90 h 1299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578"/>
                <a:gd name="T61" fmla="*/ 0 h 1299"/>
                <a:gd name="T62" fmla="*/ 578 w 578"/>
                <a:gd name="T63" fmla="*/ 1299 h 1299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578" h="1299">
                  <a:moveTo>
                    <a:pt x="559" y="1195"/>
                  </a:moveTo>
                  <a:cubicBezTo>
                    <a:pt x="559" y="1023"/>
                    <a:pt x="562" y="442"/>
                    <a:pt x="559" y="253"/>
                  </a:cubicBezTo>
                  <a:cubicBezTo>
                    <a:pt x="556" y="64"/>
                    <a:pt x="565" y="101"/>
                    <a:pt x="541" y="61"/>
                  </a:cubicBezTo>
                  <a:cubicBezTo>
                    <a:pt x="517" y="21"/>
                    <a:pt x="458" y="23"/>
                    <a:pt x="415" y="13"/>
                  </a:cubicBezTo>
                  <a:cubicBezTo>
                    <a:pt x="372" y="3"/>
                    <a:pt x="329" y="0"/>
                    <a:pt x="283" y="1"/>
                  </a:cubicBezTo>
                  <a:cubicBezTo>
                    <a:pt x="237" y="2"/>
                    <a:pt x="175" y="10"/>
                    <a:pt x="140" y="18"/>
                  </a:cubicBezTo>
                  <a:cubicBezTo>
                    <a:pt x="105" y="26"/>
                    <a:pt x="92" y="36"/>
                    <a:pt x="73" y="49"/>
                  </a:cubicBezTo>
                  <a:cubicBezTo>
                    <a:pt x="54" y="62"/>
                    <a:pt x="35" y="55"/>
                    <a:pt x="28" y="98"/>
                  </a:cubicBezTo>
                  <a:cubicBezTo>
                    <a:pt x="21" y="141"/>
                    <a:pt x="28" y="213"/>
                    <a:pt x="28" y="306"/>
                  </a:cubicBezTo>
                  <a:cubicBezTo>
                    <a:pt x="28" y="399"/>
                    <a:pt x="29" y="551"/>
                    <a:pt x="25" y="655"/>
                  </a:cubicBezTo>
                  <a:cubicBezTo>
                    <a:pt x="21" y="759"/>
                    <a:pt x="2" y="873"/>
                    <a:pt x="1" y="931"/>
                  </a:cubicBezTo>
                  <a:cubicBezTo>
                    <a:pt x="0" y="989"/>
                    <a:pt x="12" y="989"/>
                    <a:pt x="19" y="1003"/>
                  </a:cubicBezTo>
                  <a:cubicBezTo>
                    <a:pt x="26" y="1017"/>
                    <a:pt x="23" y="1003"/>
                    <a:pt x="43" y="1015"/>
                  </a:cubicBezTo>
                  <a:cubicBezTo>
                    <a:pt x="63" y="1027"/>
                    <a:pt x="110" y="1039"/>
                    <a:pt x="139" y="1075"/>
                  </a:cubicBezTo>
                  <a:cubicBezTo>
                    <a:pt x="168" y="1111"/>
                    <a:pt x="205" y="1200"/>
                    <a:pt x="220" y="1234"/>
                  </a:cubicBezTo>
                  <a:cubicBezTo>
                    <a:pt x="235" y="1268"/>
                    <a:pt x="216" y="1271"/>
                    <a:pt x="229" y="1279"/>
                  </a:cubicBezTo>
                  <a:cubicBezTo>
                    <a:pt x="242" y="1287"/>
                    <a:pt x="264" y="1282"/>
                    <a:pt x="300" y="1282"/>
                  </a:cubicBezTo>
                  <a:cubicBezTo>
                    <a:pt x="336" y="1282"/>
                    <a:pt x="401" y="1282"/>
                    <a:pt x="444" y="1282"/>
                  </a:cubicBezTo>
                  <a:cubicBezTo>
                    <a:pt x="487" y="1282"/>
                    <a:pt x="540" y="1299"/>
                    <a:pt x="559" y="1285"/>
                  </a:cubicBezTo>
                  <a:cubicBezTo>
                    <a:pt x="578" y="1271"/>
                    <a:pt x="559" y="1214"/>
                    <a:pt x="559" y="1195"/>
                  </a:cubicBezTo>
                  <a:close/>
                </a:path>
              </a:pathLst>
            </a:custGeom>
            <a:solidFill>
              <a:srgbClr val="808080"/>
            </a:solidFill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 dirty="0">
                <a:latin typeface="Calibri" pitchFamily="34" charset="0"/>
              </a:endParaRPr>
            </a:p>
          </p:txBody>
        </p:sp>
        <p:sp>
          <p:nvSpPr>
            <p:cNvPr id="14379" name="Freeform 43"/>
            <p:cNvSpPr>
              <a:spLocks/>
            </p:cNvSpPr>
            <p:nvPr/>
          </p:nvSpPr>
          <p:spPr bwMode="auto">
            <a:xfrm rot="-364109">
              <a:off x="3451" y="2010"/>
              <a:ext cx="219" cy="204"/>
            </a:xfrm>
            <a:custGeom>
              <a:avLst/>
              <a:gdLst>
                <a:gd name="T0" fmla="*/ 117 w 336"/>
                <a:gd name="T1" fmla="*/ 5 h 562"/>
                <a:gd name="T2" fmla="*/ 261 w 336"/>
                <a:gd name="T3" fmla="*/ 5 h 562"/>
                <a:gd name="T4" fmla="*/ 325 w 336"/>
                <a:gd name="T5" fmla="*/ 37 h 562"/>
                <a:gd name="T6" fmla="*/ 325 w 336"/>
                <a:gd name="T7" fmla="*/ 149 h 562"/>
                <a:gd name="T8" fmla="*/ 325 w 336"/>
                <a:gd name="T9" fmla="*/ 469 h 562"/>
                <a:gd name="T10" fmla="*/ 277 w 336"/>
                <a:gd name="T11" fmla="*/ 549 h 562"/>
                <a:gd name="T12" fmla="*/ 165 w 336"/>
                <a:gd name="T13" fmla="*/ 549 h 562"/>
                <a:gd name="T14" fmla="*/ 117 w 336"/>
                <a:gd name="T15" fmla="*/ 549 h 562"/>
                <a:gd name="T16" fmla="*/ 37 w 336"/>
                <a:gd name="T17" fmla="*/ 549 h 562"/>
                <a:gd name="T18" fmla="*/ 5 w 336"/>
                <a:gd name="T19" fmla="*/ 469 h 562"/>
                <a:gd name="T20" fmla="*/ 5 w 336"/>
                <a:gd name="T21" fmla="*/ 309 h 562"/>
                <a:gd name="T22" fmla="*/ 5 w 336"/>
                <a:gd name="T23" fmla="*/ 85 h 562"/>
                <a:gd name="T24" fmla="*/ 21 w 336"/>
                <a:gd name="T25" fmla="*/ 21 h 562"/>
                <a:gd name="T26" fmla="*/ 69 w 336"/>
                <a:gd name="T27" fmla="*/ 5 h 562"/>
                <a:gd name="T28" fmla="*/ 197 w 336"/>
                <a:gd name="T29" fmla="*/ 5 h 5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36" h="562">
                  <a:moveTo>
                    <a:pt x="117" y="5"/>
                  </a:moveTo>
                  <a:cubicBezTo>
                    <a:pt x="171" y="2"/>
                    <a:pt x="226" y="0"/>
                    <a:pt x="261" y="5"/>
                  </a:cubicBezTo>
                  <a:cubicBezTo>
                    <a:pt x="296" y="10"/>
                    <a:pt x="314" y="13"/>
                    <a:pt x="325" y="37"/>
                  </a:cubicBezTo>
                  <a:cubicBezTo>
                    <a:pt x="336" y="61"/>
                    <a:pt x="325" y="77"/>
                    <a:pt x="325" y="149"/>
                  </a:cubicBezTo>
                  <a:cubicBezTo>
                    <a:pt x="325" y="221"/>
                    <a:pt x="333" y="402"/>
                    <a:pt x="325" y="469"/>
                  </a:cubicBezTo>
                  <a:cubicBezTo>
                    <a:pt x="317" y="536"/>
                    <a:pt x="304" y="536"/>
                    <a:pt x="277" y="549"/>
                  </a:cubicBezTo>
                  <a:cubicBezTo>
                    <a:pt x="250" y="562"/>
                    <a:pt x="192" y="549"/>
                    <a:pt x="165" y="549"/>
                  </a:cubicBezTo>
                  <a:cubicBezTo>
                    <a:pt x="138" y="549"/>
                    <a:pt x="138" y="549"/>
                    <a:pt x="117" y="549"/>
                  </a:cubicBezTo>
                  <a:cubicBezTo>
                    <a:pt x="96" y="549"/>
                    <a:pt x="56" y="562"/>
                    <a:pt x="37" y="549"/>
                  </a:cubicBezTo>
                  <a:cubicBezTo>
                    <a:pt x="18" y="536"/>
                    <a:pt x="10" y="509"/>
                    <a:pt x="5" y="469"/>
                  </a:cubicBezTo>
                  <a:cubicBezTo>
                    <a:pt x="0" y="429"/>
                    <a:pt x="5" y="373"/>
                    <a:pt x="5" y="309"/>
                  </a:cubicBezTo>
                  <a:cubicBezTo>
                    <a:pt x="5" y="245"/>
                    <a:pt x="2" y="133"/>
                    <a:pt x="5" y="85"/>
                  </a:cubicBezTo>
                  <a:cubicBezTo>
                    <a:pt x="8" y="37"/>
                    <a:pt x="10" y="34"/>
                    <a:pt x="21" y="21"/>
                  </a:cubicBezTo>
                  <a:cubicBezTo>
                    <a:pt x="32" y="8"/>
                    <a:pt x="40" y="8"/>
                    <a:pt x="69" y="5"/>
                  </a:cubicBezTo>
                  <a:cubicBezTo>
                    <a:pt x="98" y="2"/>
                    <a:pt x="147" y="3"/>
                    <a:pt x="197" y="5"/>
                  </a:cubicBezTo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CCFFCC"/>
                </a:gs>
              </a:gsLst>
              <a:path path="rect">
                <a:fillToRect l="50000" t="50000" r="50000" b="50000"/>
              </a:path>
            </a:gradFill>
            <a:ln w="9525" cap="flat" cmpd="sng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>
              <a:outerShdw dist="38100" dir="162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14380" name="Freeform 44"/>
            <p:cNvSpPr>
              <a:spLocks/>
            </p:cNvSpPr>
            <p:nvPr/>
          </p:nvSpPr>
          <p:spPr bwMode="auto">
            <a:xfrm rot="-364109">
              <a:off x="3665" y="2208"/>
              <a:ext cx="13" cy="51"/>
            </a:xfrm>
            <a:custGeom>
              <a:avLst/>
              <a:gdLst>
                <a:gd name="T0" fmla="*/ 12 w 30"/>
                <a:gd name="T1" fmla="*/ 0 h 120"/>
                <a:gd name="T2" fmla="*/ 0 w 30"/>
                <a:gd name="T3" fmla="*/ 60 h 120"/>
                <a:gd name="T4" fmla="*/ 18 w 30"/>
                <a:gd name="T5" fmla="*/ 120 h 120"/>
                <a:gd name="T6" fmla="*/ 30 w 30"/>
                <a:gd name="T7" fmla="*/ 54 h 120"/>
                <a:gd name="T8" fmla="*/ 12 w 30"/>
                <a:gd name="T9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20">
                  <a:moveTo>
                    <a:pt x="12" y="0"/>
                  </a:moveTo>
                  <a:lnTo>
                    <a:pt x="0" y="60"/>
                  </a:lnTo>
                  <a:lnTo>
                    <a:pt x="18" y="120"/>
                  </a:lnTo>
                  <a:lnTo>
                    <a:pt x="30" y="54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38100" dir="162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14381" name="Freeform 45" descr="Упаковочная бумага"/>
            <p:cNvSpPr>
              <a:spLocks/>
            </p:cNvSpPr>
            <p:nvPr/>
          </p:nvSpPr>
          <p:spPr bwMode="auto">
            <a:xfrm>
              <a:off x="3632" y="1679"/>
              <a:ext cx="971" cy="786"/>
            </a:xfrm>
            <a:custGeom>
              <a:avLst/>
              <a:gdLst>
                <a:gd name="T0" fmla="*/ 28 w 971"/>
                <a:gd name="T1" fmla="*/ 100 h 786"/>
                <a:gd name="T2" fmla="*/ 220 w 971"/>
                <a:gd name="T3" fmla="*/ 76 h 786"/>
                <a:gd name="T4" fmla="*/ 460 w 971"/>
                <a:gd name="T5" fmla="*/ 52 h 786"/>
                <a:gd name="T6" fmla="*/ 736 w 971"/>
                <a:gd name="T7" fmla="*/ 22 h 786"/>
                <a:gd name="T8" fmla="*/ 862 w 971"/>
                <a:gd name="T9" fmla="*/ 4 h 786"/>
                <a:gd name="T10" fmla="*/ 886 w 971"/>
                <a:gd name="T11" fmla="*/ 4 h 786"/>
                <a:gd name="T12" fmla="*/ 898 w 971"/>
                <a:gd name="T13" fmla="*/ 28 h 786"/>
                <a:gd name="T14" fmla="*/ 904 w 971"/>
                <a:gd name="T15" fmla="*/ 82 h 786"/>
                <a:gd name="T16" fmla="*/ 922 w 971"/>
                <a:gd name="T17" fmla="*/ 190 h 786"/>
                <a:gd name="T18" fmla="*/ 940 w 971"/>
                <a:gd name="T19" fmla="*/ 286 h 786"/>
                <a:gd name="T20" fmla="*/ 952 w 971"/>
                <a:gd name="T21" fmla="*/ 376 h 786"/>
                <a:gd name="T22" fmla="*/ 964 w 971"/>
                <a:gd name="T23" fmla="*/ 448 h 786"/>
                <a:gd name="T24" fmla="*/ 964 w 971"/>
                <a:gd name="T25" fmla="*/ 544 h 786"/>
                <a:gd name="T26" fmla="*/ 970 w 971"/>
                <a:gd name="T27" fmla="*/ 652 h 786"/>
                <a:gd name="T28" fmla="*/ 958 w 971"/>
                <a:gd name="T29" fmla="*/ 670 h 786"/>
                <a:gd name="T30" fmla="*/ 940 w 971"/>
                <a:gd name="T31" fmla="*/ 676 h 786"/>
                <a:gd name="T32" fmla="*/ 904 w 971"/>
                <a:gd name="T33" fmla="*/ 688 h 786"/>
                <a:gd name="T34" fmla="*/ 874 w 971"/>
                <a:gd name="T35" fmla="*/ 688 h 786"/>
                <a:gd name="T36" fmla="*/ 844 w 971"/>
                <a:gd name="T37" fmla="*/ 694 h 786"/>
                <a:gd name="T38" fmla="*/ 784 w 971"/>
                <a:gd name="T39" fmla="*/ 700 h 786"/>
                <a:gd name="T40" fmla="*/ 752 w 971"/>
                <a:gd name="T41" fmla="*/ 703 h 786"/>
                <a:gd name="T42" fmla="*/ 752 w 971"/>
                <a:gd name="T43" fmla="*/ 683 h 786"/>
                <a:gd name="T44" fmla="*/ 736 w 971"/>
                <a:gd name="T45" fmla="*/ 643 h 786"/>
                <a:gd name="T46" fmla="*/ 694 w 971"/>
                <a:gd name="T47" fmla="*/ 598 h 786"/>
                <a:gd name="T48" fmla="*/ 634 w 971"/>
                <a:gd name="T49" fmla="*/ 586 h 786"/>
                <a:gd name="T50" fmla="*/ 586 w 971"/>
                <a:gd name="T51" fmla="*/ 592 h 786"/>
                <a:gd name="T52" fmla="*/ 556 w 971"/>
                <a:gd name="T53" fmla="*/ 623 h 786"/>
                <a:gd name="T54" fmla="*/ 540 w 971"/>
                <a:gd name="T55" fmla="*/ 655 h 786"/>
                <a:gd name="T56" fmla="*/ 532 w 971"/>
                <a:gd name="T57" fmla="*/ 699 h 786"/>
                <a:gd name="T58" fmla="*/ 544 w 971"/>
                <a:gd name="T59" fmla="*/ 736 h 786"/>
                <a:gd name="T60" fmla="*/ 490 w 971"/>
                <a:gd name="T61" fmla="*/ 742 h 786"/>
                <a:gd name="T62" fmla="*/ 454 w 971"/>
                <a:gd name="T63" fmla="*/ 748 h 786"/>
                <a:gd name="T64" fmla="*/ 388 w 971"/>
                <a:gd name="T65" fmla="*/ 760 h 786"/>
                <a:gd name="T66" fmla="*/ 264 w 971"/>
                <a:gd name="T67" fmla="*/ 771 h 786"/>
                <a:gd name="T68" fmla="*/ 190 w 971"/>
                <a:gd name="T69" fmla="*/ 784 h 786"/>
                <a:gd name="T70" fmla="*/ 148 w 971"/>
                <a:gd name="T71" fmla="*/ 784 h 786"/>
                <a:gd name="T72" fmla="*/ 130 w 971"/>
                <a:gd name="T73" fmla="*/ 784 h 786"/>
                <a:gd name="T74" fmla="*/ 112 w 971"/>
                <a:gd name="T75" fmla="*/ 778 h 786"/>
                <a:gd name="T76" fmla="*/ 106 w 971"/>
                <a:gd name="T77" fmla="*/ 748 h 786"/>
                <a:gd name="T78" fmla="*/ 88 w 971"/>
                <a:gd name="T79" fmla="*/ 562 h 786"/>
                <a:gd name="T80" fmla="*/ 70 w 971"/>
                <a:gd name="T81" fmla="*/ 364 h 786"/>
                <a:gd name="T82" fmla="*/ 52 w 971"/>
                <a:gd name="T83" fmla="*/ 220 h 786"/>
                <a:gd name="T84" fmla="*/ 28 w 971"/>
                <a:gd name="T85" fmla="*/ 100 h 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971" h="786">
                  <a:moveTo>
                    <a:pt x="28" y="100"/>
                  </a:moveTo>
                  <a:cubicBezTo>
                    <a:pt x="56" y="76"/>
                    <a:pt x="148" y="84"/>
                    <a:pt x="220" y="76"/>
                  </a:cubicBezTo>
                  <a:cubicBezTo>
                    <a:pt x="292" y="68"/>
                    <a:pt x="374" y="61"/>
                    <a:pt x="460" y="52"/>
                  </a:cubicBezTo>
                  <a:cubicBezTo>
                    <a:pt x="546" y="43"/>
                    <a:pt x="669" y="30"/>
                    <a:pt x="736" y="22"/>
                  </a:cubicBezTo>
                  <a:cubicBezTo>
                    <a:pt x="803" y="14"/>
                    <a:pt x="837" y="7"/>
                    <a:pt x="862" y="4"/>
                  </a:cubicBezTo>
                  <a:cubicBezTo>
                    <a:pt x="887" y="1"/>
                    <a:pt x="880" y="0"/>
                    <a:pt x="886" y="4"/>
                  </a:cubicBezTo>
                  <a:cubicBezTo>
                    <a:pt x="892" y="8"/>
                    <a:pt x="895" y="15"/>
                    <a:pt x="898" y="28"/>
                  </a:cubicBezTo>
                  <a:cubicBezTo>
                    <a:pt x="901" y="41"/>
                    <a:pt x="900" y="55"/>
                    <a:pt x="904" y="82"/>
                  </a:cubicBezTo>
                  <a:cubicBezTo>
                    <a:pt x="908" y="109"/>
                    <a:pt x="916" y="156"/>
                    <a:pt x="922" y="190"/>
                  </a:cubicBezTo>
                  <a:cubicBezTo>
                    <a:pt x="928" y="224"/>
                    <a:pt x="935" y="255"/>
                    <a:pt x="940" y="286"/>
                  </a:cubicBezTo>
                  <a:cubicBezTo>
                    <a:pt x="945" y="317"/>
                    <a:pt x="948" y="349"/>
                    <a:pt x="952" y="376"/>
                  </a:cubicBezTo>
                  <a:cubicBezTo>
                    <a:pt x="956" y="403"/>
                    <a:pt x="962" y="420"/>
                    <a:pt x="964" y="448"/>
                  </a:cubicBezTo>
                  <a:cubicBezTo>
                    <a:pt x="966" y="476"/>
                    <a:pt x="963" y="510"/>
                    <a:pt x="964" y="544"/>
                  </a:cubicBezTo>
                  <a:cubicBezTo>
                    <a:pt x="965" y="578"/>
                    <a:pt x="971" y="631"/>
                    <a:pt x="970" y="652"/>
                  </a:cubicBezTo>
                  <a:cubicBezTo>
                    <a:pt x="969" y="673"/>
                    <a:pt x="963" y="666"/>
                    <a:pt x="958" y="670"/>
                  </a:cubicBezTo>
                  <a:cubicBezTo>
                    <a:pt x="953" y="674"/>
                    <a:pt x="949" y="673"/>
                    <a:pt x="940" y="676"/>
                  </a:cubicBezTo>
                  <a:cubicBezTo>
                    <a:pt x="931" y="679"/>
                    <a:pt x="915" y="686"/>
                    <a:pt x="904" y="688"/>
                  </a:cubicBezTo>
                  <a:cubicBezTo>
                    <a:pt x="893" y="690"/>
                    <a:pt x="884" y="687"/>
                    <a:pt x="874" y="688"/>
                  </a:cubicBezTo>
                  <a:cubicBezTo>
                    <a:pt x="864" y="689"/>
                    <a:pt x="859" y="692"/>
                    <a:pt x="844" y="694"/>
                  </a:cubicBezTo>
                  <a:cubicBezTo>
                    <a:pt x="829" y="696"/>
                    <a:pt x="799" y="699"/>
                    <a:pt x="784" y="700"/>
                  </a:cubicBezTo>
                  <a:cubicBezTo>
                    <a:pt x="769" y="701"/>
                    <a:pt x="757" y="706"/>
                    <a:pt x="752" y="703"/>
                  </a:cubicBezTo>
                  <a:cubicBezTo>
                    <a:pt x="747" y="700"/>
                    <a:pt x="755" y="693"/>
                    <a:pt x="752" y="683"/>
                  </a:cubicBezTo>
                  <a:cubicBezTo>
                    <a:pt x="749" y="673"/>
                    <a:pt x="746" y="657"/>
                    <a:pt x="736" y="643"/>
                  </a:cubicBezTo>
                  <a:cubicBezTo>
                    <a:pt x="726" y="629"/>
                    <a:pt x="711" y="608"/>
                    <a:pt x="694" y="598"/>
                  </a:cubicBezTo>
                  <a:cubicBezTo>
                    <a:pt x="677" y="588"/>
                    <a:pt x="652" y="587"/>
                    <a:pt x="634" y="586"/>
                  </a:cubicBezTo>
                  <a:cubicBezTo>
                    <a:pt x="616" y="585"/>
                    <a:pt x="599" y="586"/>
                    <a:pt x="586" y="592"/>
                  </a:cubicBezTo>
                  <a:cubicBezTo>
                    <a:pt x="573" y="598"/>
                    <a:pt x="564" y="613"/>
                    <a:pt x="556" y="623"/>
                  </a:cubicBezTo>
                  <a:cubicBezTo>
                    <a:pt x="548" y="633"/>
                    <a:pt x="544" y="642"/>
                    <a:pt x="540" y="655"/>
                  </a:cubicBezTo>
                  <a:cubicBezTo>
                    <a:pt x="536" y="668"/>
                    <a:pt x="531" y="686"/>
                    <a:pt x="532" y="699"/>
                  </a:cubicBezTo>
                  <a:cubicBezTo>
                    <a:pt x="533" y="712"/>
                    <a:pt x="551" y="729"/>
                    <a:pt x="544" y="736"/>
                  </a:cubicBezTo>
                  <a:cubicBezTo>
                    <a:pt x="537" y="743"/>
                    <a:pt x="505" y="740"/>
                    <a:pt x="490" y="742"/>
                  </a:cubicBezTo>
                  <a:cubicBezTo>
                    <a:pt x="475" y="744"/>
                    <a:pt x="471" y="745"/>
                    <a:pt x="454" y="748"/>
                  </a:cubicBezTo>
                  <a:cubicBezTo>
                    <a:pt x="437" y="751"/>
                    <a:pt x="420" y="756"/>
                    <a:pt x="388" y="760"/>
                  </a:cubicBezTo>
                  <a:cubicBezTo>
                    <a:pt x="356" y="764"/>
                    <a:pt x="297" y="767"/>
                    <a:pt x="264" y="771"/>
                  </a:cubicBezTo>
                  <a:cubicBezTo>
                    <a:pt x="231" y="775"/>
                    <a:pt x="209" y="782"/>
                    <a:pt x="190" y="784"/>
                  </a:cubicBezTo>
                  <a:cubicBezTo>
                    <a:pt x="171" y="786"/>
                    <a:pt x="158" y="784"/>
                    <a:pt x="148" y="784"/>
                  </a:cubicBezTo>
                  <a:cubicBezTo>
                    <a:pt x="138" y="784"/>
                    <a:pt x="136" y="785"/>
                    <a:pt x="130" y="784"/>
                  </a:cubicBezTo>
                  <a:cubicBezTo>
                    <a:pt x="124" y="783"/>
                    <a:pt x="116" y="784"/>
                    <a:pt x="112" y="778"/>
                  </a:cubicBezTo>
                  <a:cubicBezTo>
                    <a:pt x="108" y="772"/>
                    <a:pt x="110" y="784"/>
                    <a:pt x="106" y="748"/>
                  </a:cubicBezTo>
                  <a:cubicBezTo>
                    <a:pt x="102" y="712"/>
                    <a:pt x="94" y="626"/>
                    <a:pt x="88" y="562"/>
                  </a:cubicBezTo>
                  <a:cubicBezTo>
                    <a:pt x="82" y="498"/>
                    <a:pt x="76" y="421"/>
                    <a:pt x="70" y="364"/>
                  </a:cubicBezTo>
                  <a:cubicBezTo>
                    <a:pt x="64" y="307"/>
                    <a:pt x="58" y="263"/>
                    <a:pt x="52" y="220"/>
                  </a:cubicBezTo>
                  <a:cubicBezTo>
                    <a:pt x="46" y="177"/>
                    <a:pt x="0" y="124"/>
                    <a:pt x="28" y="100"/>
                  </a:cubicBezTo>
                  <a:close/>
                </a:path>
              </a:pathLst>
            </a:custGeom>
            <a:blipFill dpi="0" rotWithShape="1">
              <a:blip r:embed="rId4" cstate="print"/>
              <a:srcRect/>
              <a:tile tx="0" ty="0" sx="100000" sy="100000" flip="none" algn="tl"/>
            </a:blipFill>
            <a:ln w="9525" cap="flat" cmpd="sng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>
              <a:outerShdw dist="45791" dir="19578596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21530" name="Arc 46"/>
            <p:cNvSpPr>
              <a:spLocks/>
            </p:cNvSpPr>
            <p:nvPr/>
          </p:nvSpPr>
          <p:spPr bwMode="auto">
            <a:xfrm flipV="1">
              <a:off x="4111" y="2235"/>
              <a:ext cx="322" cy="182"/>
            </a:xfrm>
            <a:custGeom>
              <a:avLst/>
              <a:gdLst>
                <a:gd name="T0" fmla="*/ 0 w 42984"/>
                <a:gd name="T1" fmla="*/ 0 h 25158"/>
                <a:gd name="T2" fmla="*/ 0 w 42984"/>
                <a:gd name="T3" fmla="*/ 0 h 25158"/>
                <a:gd name="T4" fmla="*/ 0 w 42984"/>
                <a:gd name="T5" fmla="*/ 0 h 25158"/>
                <a:gd name="T6" fmla="*/ 0 60000 65536"/>
                <a:gd name="T7" fmla="*/ 0 60000 65536"/>
                <a:gd name="T8" fmla="*/ 0 60000 65536"/>
                <a:gd name="T9" fmla="*/ 0 w 42984"/>
                <a:gd name="T10" fmla="*/ 0 h 25158"/>
                <a:gd name="T11" fmla="*/ 42984 w 42984"/>
                <a:gd name="T12" fmla="*/ 25158 h 2515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2984" h="25158" fill="none" extrusionOk="0">
                  <a:moveTo>
                    <a:pt x="42984" y="6604"/>
                  </a:moveTo>
                  <a:cubicBezTo>
                    <a:pt x="41467" y="17249"/>
                    <a:pt x="32352" y="25157"/>
                    <a:pt x="21600" y="25158"/>
                  </a:cubicBezTo>
                  <a:cubicBezTo>
                    <a:pt x="9670" y="25158"/>
                    <a:pt x="0" y="15487"/>
                    <a:pt x="0" y="3558"/>
                  </a:cubicBezTo>
                  <a:cubicBezTo>
                    <a:pt x="-1" y="2365"/>
                    <a:pt x="98" y="1175"/>
                    <a:pt x="295" y="0"/>
                  </a:cubicBezTo>
                </a:path>
                <a:path w="42984" h="25158" stroke="0" extrusionOk="0">
                  <a:moveTo>
                    <a:pt x="42984" y="6604"/>
                  </a:moveTo>
                  <a:cubicBezTo>
                    <a:pt x="41467" y="17249"/>
                    <a:pt x="32352" y="25157"/>
                    <a:pt x="21600" y="25158"/>
                  </a:cubicBezTo>
                  <a:cubicBezTo>
                    <a:pt x="9670" y="25158"/>
                    <a:pt x="0" y="15487"/>
                    <a:pt x="0" y="3558"/>
                  </a:cubicBezTo>
                  <a:cubicBezTo>
                    <a:pt x="-1" y="2365"/>
                    <a:pt x="98" y="1175"/>
                    <a:pt x="295" y="0"/>
                  </a:cubicBezTo>
                  <a:lnTo>
                    <a:pt x="21600" y="3558"/>
                  </a:lnTo>
                  <a:close/>
                </a:path>
              </a:pathLst>
            </a:custGeom>
            <a:noFill/>
            <a:ln w="9525">
              <a:solidFill>
                <a:srgbClr val="33333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dirty="0">
                <a:latin typeface="Calibri" pitchFamily="34" charset="0"/>
              </a:endParaRPr>
            </a:p>
          </p:txBody>
        </p:sp>
        <p:sp>
          <p:nvSpPr>
            <p:cNvPr id="21531" name="Oval 47"/>
            <p:cNvSpPr>
              <a:spLocks noChangeArrowheads="1"/>
            </p:cNvSpPr>
            <p:nvPr/>
          </p:nvSpPr>
          <p:spPr bwMode="auto">
            <a:xfrm rot="-364109">
              <a:off x="3161" y="2489"/>
              <a:ext cx="43" cy="40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ru-RU" dirty="0">
                <a:latin typeface="Calibri" pitchFamily="34" charset="0"/>
              </a:endParaRPr>
            </a:p>
          </p:txBody>
        </p:sp>
        <p:grpSp>
          <p:nvGrpSpPr>
            <p:cNvPr id="21532" name="Group 48"/>
            <p:cNvGrpSpPr>
              <a:grpSpLocks/>
            </p:cNvGrpSpPr>
            <p:nvPr/>
          </p:nvGrpSpPr>
          <p:grpSpPr bwMode="auto">
            <a:xfrm>
              <a:off x="4551" y="2197"/>
              <a:ext cx="38" cy="90"/>
              <a:chOff x="4551" y="2197"/>
              <a:chExt cx="38" cy="90"/>
            </a:xfrm>
          </p:grpSpPr>
          <p:sp>
            <p:nvSpPr>
              <p:cNvPr id="21541" name="Rectangle 49"/>
              <p:cNvSpPr>
                <a:spLocks noChangeArrowheads="1"/>
              </p:cNvSpPr>
              <p:nvPr/>
            </p:nvSpPr>
            <p:spPr bwMode="auto">
              <a:xfrm>
                <a:off x="4551" y="2197"/>
                <a:ext cx="32" cy="27"/>
              </a:xfrm>
              <a:prstGeom prst="rect">
                <a:avLst/>
              </a:prstGeom>
              <a:solidFill>
                <a:srgbClr val="FF0000"/>
              </a:solidFill>
              <a:ln w="9525" algn="ctr">
                <a:solidFill>
                  <a:schemeClr val="tx1"/>
                </a:solidFill>
                <a:prstDash val="sysDot"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21542" name="Rectangle 50"/>
              <p:cNvSpPr>
                <a:spLocks noChangeArrowheads="1"/>
              </p:cNvSpPr>
              <p:nvPr/>
            </p:nvSpPr>
            <p:spPr bwMode="auto">
              <a:xfrm>
                <a:off x="4554" y="2230"/>
                <a:ext cx="32" cy="27"/>
              </a:xfrm>
              <a:prstGeom prst="rect">
                <a:avLst/>
              </a:prstGeom>
              <a:solidFill>
                <a:srgbClr val="F7FC2C"/>
              </a:solidFill>
              <a:ln w="9525" algn="ctr">
                <a:solidFill>
                  <a:schemeClr val="tx1"/>
                </a:solidFill>
                <a:prstDash val="sysDot"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21543" name="Rectangle 51"/>
              <p:cNvSpPr>
                <a:spLocks noChangeArrowheads="1"/>
              </p:cNvSpPr>
              <p:nvPr/>
            </p:nvSpPr>
            <p:spPr bwMode="auto">
              <a:xfrm>
                <a:off x="4557" y="2260"/>
                <a:ext cx="32" cy="27"/>
              </a:xfrm>
              <a:prstGeom prst="rect">
                <a:avLst/>
              </a:prstGeom>
              <a:solidFill>
                <a:srgbClr val="FF0000"/>
              </a:solidFill>
              <a:ln w="9525" algn="ctr">
                <a:solidFill>
                  <a:schemeClr val="tx1"/>
                </a:solidFill>
                <a:prstDash val="sysDot"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</p:grpSp>
        <p:grpSp>
          <p:nvGrpSpPr>
            <p:cNvPr id="21533" name="Group 52"/>
            <p:cNvGrpSpPr>
              <a:grpSpLocks/>
            </p:cNvGrpSpPr>
            <p:nvPr/>
          </p:nvGrpSpPr>
          <p:grpSpPr bwMode="auto">
            <a:xfrm>
              <a:off x="4617" y="2179"/>
              <a:ext cx="38" cy="90"/>
              <a:chOff x="4551" y="2197"/>
              <a:chExt cx="38" cy="90"/>
            </a:xfrm>
          </p:grpSpPr>
          <p:sp>
            <p:nvSpPr>
              <p:cNvPr id="21538" name="Rectangle 53"/>
              <p:cNvSpPr>
                <a:spLocks noChangeArrowheads="1"/>
              </p:cNvSpPr>
              <p:nvPr/>
            </p:nvSpPr>
            <p:spPr bwMode="auto">
              <a:xfrm>
                <a:off x="4551" y="2197"/>
                <a:ext cx="32" cy="27"/>
              </a:xfrm>
              <a:prstGeom prst="rect">
                <a:avLst/>
              </a:prstGeom>
              <a:solidFill>
                <a:srgbClr val="FF0000"/>
              </a:solidFill>
              <a:ln w="9525" algn="ctr">
                <a:solidFill>
                  <a:schemeClr val="tx1"/>
                </a:solidFill>
                <a:prstDash val="sysDot"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21539" name="Rectangle 54"/>
              <p:cNvSpPr>
                <a:spLocks noChangeArrowheads="1"/>
              </p:cNvSpPr>
              <p:nvPr/>
            </p:nvSpPr>
            <p:spPr bwMode="auto">
              <a:xfrm>
                <a:off x="4554" y="2230"/>
                <a:ext cx="32" cy="27"/>
              </a:xfrm>
              <a:prstGeom prst="rect">
                <a:avLst/>
              </a:prstGeom>
              <a:solidFill>
                <a:srgbClr val="F7FC2C"/>
              </a:solidFill>
              <a:ln w="9525" algn="ctr">
                <a:solidFill>
                  <a:schemeClr val="tx1"/>
                </a:solidFill>
                <a:prstDash val="sysDot"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21540" name="Rectangle 55"/>
              <p:cNvSpPr>
                <a:spLocks noChangeArrowheads="1"/>
              </p:cNvSpPr>
              <p:nvPr/>
            </p:nvSpPr>
            <p:spPr bwMode="auto">
              <a:xfrm>
                <a:off x="4557" y="2260"/>
                <a:ext cx="32" cy="27"/>
              </a:xfrm>
              <a:prstGeom prst="rect">
                <a:avLst/>
              </a:prstGeom>
              <a:solidFill>
                <a:srgbClr val="FF0000"/>
              </a:solidFill>
              <a:ln w="9525" algn="ctr">
                <a:solidFill>
                  <a:schemeClr val="tx1"/>
                </a:solidFill>
                <a:prstDash val="sysDot"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</p:grpSp>
        <p:grpSp>
          <p:nvGrpSpPr>
            <p:cNvPr id="21534" name="Group 56"/>
            <p:cNvGrpSpPr>
              <a:grpSpLocks/>
            </p:cNvGrpSpPr>
            <p:nvPr/>
          </p:nvGrpSpPr>
          <p:grpSpPr bwMode="auto">
            <a:xfrm rot="-3614127">
              <a:off x="3237" y="1927"/>
              <a:ext cx="38" cy="90"/>
              <a:chOff x="4551" y="2197"/>
              <a:chExt cx="38" cy="90"/>
            </a:xfrm>
          </p:grpSpPr>
          <p:sp>
            <p:nvSpPr>
              <p:cNvPr id="21535" name="Rectangle 57"/>
              <p:cNvSpPr>
                <a:spLocks noChangeArrowheads="1"/>
              </p:cNvSpPr>
              <p:nvPr/>
            </p:nvSpPr>
            <p:spPr bwMode="auto">
              <a:xfrm>
                <a:off x="4551" y="2197"/>
                <a:ext cx="32" cy="27"/>
              </a:xfrm>
              <a:prstGeom prst="rect">
                <a:avLst/>
              </a:prstGeom>
              <a:solidFill>
                <a:srgbClr val="FF0000"/>
              </a:solidFill>
              <a:ln w="9525" algn="ctr">
                <a:solidFill>
                  <a:schemeClr val="tx1"/>
                </a:solidFill>
                <a:prstDash val="sysDot"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21536" name="Rectangle 58"/>
              <p:cNvSpPr>
                <a:spLocks noChangeArrowheads="1"/>
              </p:cNvSpPr>
              <p:nvPr/>
            </p:nvSpPr>
            <p:spPr bwMode="auto">
              <a:xfrm>
                <a:off x="4554" y="2230"/>
                <a:ext cx="32" cy="27"/>
              </a:xfrm>
              <a:prstGeom prst="rect">
                <a:avLst/>
              </a:prstGeom>
              <a:solidFill>
                <a:srgbClr val="F7FC2C"/>
              </a:solidFill>
              <a:ln w="9525" algn="ctr">
                <a:solidFill>
                  <a:schemeClr val="tx1"/>
                </a:solidFill>
                <a:prstDash val="sysDot"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21537" name="Rectangle 59"/>
              <p:cNvSpPr>
                <a:spLocks noChangeArrowheads="1"/>
              </p:cNvSpPr>
              <p:nvPr/>
            </p:nvSpPr>
            <p:spPr bwMode="auto">
              <a:xfrm>
                <a:off x="4557" y="2260"/>
                <a:ext cx="32" cy="27"/>
              </a:xfrm>
              <a:prstGeom prst="rect">
                <a:avLst/>
              </a:prstGeom>
              <a:solidFill>
                <a:srgbClr val="FF0000"/>
              </a:solidFill>
              <a:ln w="9525" algn="ctr">
                <a:solidFill>
                  <a:schemeClr val="tx1"/>
                </a:solidFill>
                <a:prstDash val="sysDot"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</p:grpSp>
      </p:grpSp>
      <p:grpSp>
        <p:nvGrpSpPr>
          <p:cNvPr id="14396" name="Group 60"/>
          <p:cNvGrpSpPr>
            <a:grpSpLocks/>
          </p:cNvGrpSpPr>
          <p:nvPr/>
        </p:nvGrpSpPr>
        <p:grpSpPr bwMode="auto">
          <a:xfrm rot="-360183">
            <a:off x="8788400" y="2794000"/>
            <a:ext cx="295275" cy="300038"/>
            <a:chOff x="4920" y="2408"/>
            <a:chExt cx="432" cy="432"/>
          </a:xfrm>
        </p:grpSpPr>
        <p:sp>
          <p:nvSpPr>
            <p:cNvPr id="14397" name="AutoShape 61"/>
            <p:cNvSpPr>
              <a:spLocks noChangeArrowheads="1"/>
            </p:cNvSpPr>
            <p:nvPr/>
          </p:nvSpPr>
          <p:spPr bwMode="auto">
            <a:xfrm>
              <a:off x="4920" y="2417"/>
              <a:ext cx="432" cy="416"/>
            </a:xfrm>
            <a:prstGeom prst="star16">
              <a:avLst>
                <a:gd name="adj" fmla="val 5625"/>
              </a:avLst>
            </a:prstGeom>
            <a:solidFill>
              <a:schemeClr val="accent1"/>
            </a:solidFill>
            <a:ln w="9525" algn="ctr">
              <a:solidFill>
                <a:srgbClr val="333333"/>
              </a:solidFill>
              <a:miter lim="800000"/>
              <a:headEnd/>
              <a:tailEnd/>
            </a:ln>
            <a:effectLst>
              <a:outerShdw dist="127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14398" name="Oval 62"/>
            <p:cNvSpPr>
              <a:spLocks noChangeArrowheads="1"/>
            </p:cNvSpPr>
            <p:nvPr/>
          </p:nvSpPr>
          <p:spPr bwMode="auto">
            <a:xfrm>
              <a:off x="4920" y="2408"/>
              <a:ext cx="432" cy="432"/>
            </a:xfrm>
            <a:prstGeom prst="ellipse">
              <a:avLst/>
            </a:prstGeom>
            <a:noFill/>
            <a:ln w="38100" algn="ctr">
              <a:solidFill>
                <a:srgbClr val="333333"/>
              </a:solidFill>
              <a:round/>
              <a:headEnd/>
              <a:tailEnd/>
            </a:ln>
            <a:effectLst>
              <a:outerShdw dist="12700" algn="ctr" rotWithShape="0">
                <a:schemeClr val="bg2">
                  <a:alpha val="50000"/>
                </a:schemeClr>
              </a:outerShdw>
            </a:effectLst>
            <a:ex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</p:grpSp>
      <p:grpSp>
        <p:nvGrpSpPr>
          <p:cNvPr id="14399" name="Group 63"/>
          <p:cNvGrpSpPr>
            <a:grpSpLocks/>
          </p:cNvGrpSpPr>
          <p:nvPr/>
        </p:nvGrpSpPr>
        <p:grpSpPr bwMode="auto">
          <a:xfrm rot="-360183">
            <a:off x="7494588" y="2995613"/>
            <a:ext cx="295275" cy="300037"/>
            <a:chOff x="4920" y="2408"/>
            <a:chExt cx="432" cy="432"/>
          </a:xfrm>
        </p:grpSpPr>
        <p:sp>
          <p:nvSpPr>
            <p:cNvPr id="14400" name="AutoShape 64"/>
            <p:cNvSpPr>
              <a:spLocks noChangeArrowheads="1"/>
            </p:cNvSpPr>
            <p:nvPr/>
          </p:nvSpPr>
          <p:spPr bwMode="auto">
            <a:xfrm>
              <a:off x="4920" y="2417"/>
              <a:ext cx="432" cy="416"/>
            </a:xfrm>
            <a:prstGeom prst="star16">
              <a:avLst>
                <a:gd name="adj" fmla="val 5625"/>
              </a:avLst>
            </a:prstGeom>
            <a:solidFill>
              <a:schemeClr val="accent1"/>
            </a:solidFill>
            <a:ln w="9525" algn="ctr">
              <a:solidFill>
                <a:srgbClr val="333333"/>
              </a:solidFill>
              <a:miter lim="800000"/>
              <a:headEnd/>
              <a:tailEnd/>
            </a:ln>
            <a:effectLst>
              <a:outerShdw dist="127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14401" name="Oval 65"/>
            <p:cNvSpPr>
              <a:spLocks noChangeArrowheads="1"/>
            </p:cNvSpPr>
            <p:nvPr/>
          </p:nvSpPr>
          <p:spPr bwMode="auto">
            <a:xfrm>
              <a:off x="4920" y="2408"/>
              <a:ext cx="432" cy="432"/>
            </a:xfrm>
            <a:prstGeom prst="ellipse">
              <a:avLst/>
            </a:prstGeom>
            <a:noFill/>
            <a:ln w="38100" algn="ctr">
              <a:solidFill>
                <a:srgbClr val="333333"/>
              </a:solidFill>
              <a:round/>
              <a:headEnd/>
              <a:tailEnd/>
            </a:ln>
            <a:effectLst>
              <a:outerShdw dist="12700" algn="ctr" rotWithShape="0">
                <a:schemeClr val="bg2">
                  <a:alpha val="50000"/>
                </a:schemeClr>
              </a:outerShdw>
            </a:effectLst>
            <a:ex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</p:grpSp>
      <p:sp>
        <p:nvSpPr>
          <p:cNvPr id="14402" name="AutoShape 66"/>
          <p:cNvSpPr>
            <a:spLocks noChangeArrowheads="1"/>
          </p:cNvSpPr>
          <p:nvPr/>
        </p:nvSpPr>
        <p:spPr bwMode="auto">
          <a:xfrm>
            <a:off x="323850" y="4437063"/>
            <a:ext cx="2281238" cy="922337"/>
          </a:xfrm>
          <a:prstGeom prst="roundRect">
            <a:avLst>
              <a:gd name="adj" fmla="val 16667"/>
            </a:avLst>
          </a:prstGeom>
          <a:solidFill>
            <a:srgbClr val="FF99CC"/>
          </a:solidFill>
          <a:ln w="19050">
            <a:noFill/>
            <a:round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800" b="1" i="1" dirty="0">
                <a:latin typeface="Times New Roman" pitchFamily="18" charset="0"/>
                <a:cs typeface="Times New Roman" pitchFamily="18" charset="0"/>
              </a:rPr>
              <a:t>s = v ∙ t</a:t>
            </a:r>
            <a:r>
              <a:rPr lang="ru-RU" sz="2800" b="1" dirty="0">
                <a:latin typeface="Times New Roman" pitchFamily="18" charset="0"/>
              </a:rPr>
              <a:t> </a:t>
            </a:r>
          </a:p>
        </p:txBody>
      </p:sp>
      <p:sp>
        <p:nvSpPr>
          <p:cNvPr id="14403" name="AutoShape 67"/>
          <p:cNvSpPr>
            <a:spLocks noChangeArrowheads="1"/>
          </p:cNvSpPr>
          <p:nvPr/>
        </p:nvSpPr>
        <p:spPr bwMode="auto">
          <a:xfrm>
            <a:off x="323850" y="5589588"/>
            <a:ext cx="2281238" cy="922337"/>
          </a:xfrm>
          <a:prstGeom prst="roundRect">
            <a:avLst>
              <a:gd name="adj" fmla="val 16667"/>
            </a:avLst>
          </a:prstGeom>
          <a:solidFill>
            <a:srgbClr val="FF99CC"/>
          </a:solidFill>
          <a:ln w="19050">
            <a:noFill/>
            <a:round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800" b="1" i="1" dirty="0">
                <a:latin typeface="Times New Roman" pitchFamily="18" charset="0"/>
                <a:cs typeface="Times New Roman" pitchFamily="18" charset="0"/>
              </a:rPr>
              <a:t>t = s : v</a:t>
            </a:r>
            <a:r>
              <a:rPr lang="ru-RU" sz="2800" b="1" dirty="0">
                <a:latin typeface="Times New Roman" pitchFamily="18" charset="0"/>
              </a:rPr>
              <a:t> </a:t>
            </a:r>
          </a:p>
        </p:txBody>
      </p:sp>
      <p:sp>
        <p:nvSpPr>
          <p:cNvPr id="14405" name="WordArt 69"/>
          <p:cNvSpPr>
            <a:spLocks noChangeArrowheads="1" noChangeShapeType="1" noTextEdit="1"/>
          </p:cNvSpPr>
          <p:nvPr/>
        </p:nvSpPr>
        <p:spPr bwMode="auto">
          <a:xfrm>
            <a:off x="4500563" y="4221163"/>
            <a:ext cx="3744912" cy="7921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i="1" kern="10" dirty="0">
                <a:ln w="19050">
                  <a:solidFill>
                    <a:srgbClr val="00CCFF"/>
                  </a:solidFill>
                  <a:round/>
                  <a:headEnd/>
                  <a:tailEnd/>
                </a:ln>
                <a:solidFill>
                  <a:srgbClr val="00008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t = 600 : 60</a:t>
            </a:r>
            <a:endParaRPr lang="ru-RU" sz="3600" b="1" i="1" kern="10" dirty="0">
              <a:ln w="19050">
                <a:solidFill>
                  <a:srgbClr val="00CCFF"/>
                </a:solidFill>
                <a:round/>
                <a:headEnd/>
                <a:tailEnd/>
              </a:ln>
              <a:solidFill>
                <a:srgbClr val="00008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4407" name="WordArt 71"/>
          <p:cNvSpPr>
            <a:spLocks noChangeArrowheads="1" noChangeShapeType="1" noTextEdit="1"/>
          </p:cNvSpPr>
          <p:nvPr/>
        </p:nvSpPr>
        <p:spPr bwMode="auto">
          <a:xfrm>
            <a:off x="5219700" y="5300663"/>
            <a:ext cx="1873250" cy="7921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i="1" kern="10" dirty="0">
                <a:ln w="19050">
                  <a:solidFill>
                    <a:srgbClr val="FFCC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t = 10 </a:t>
            </a:r>
            <a:r>
              <a:rPr lang="ru-RU" sz="3600" b="1" i="1" kern="10" dirty="0">
                <a:ln w="19050">
                  <a:solidFill>
                    <a:srgbClr val="FFCC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ч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4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4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8" presetClass="emph" presetSubtype="0" repeatCount="5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6" dur="1000" fill="hold"/>
                                        <p:tgtEl>
                                          <p:spTgt spid="143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8" dur="1000" fill="hold"/>
                                        <p:tgtEl>
                                          <p:spTgt spid="143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775 0.12223 " pathEditMode="relative" ptsTypes="AA">
                                      <p:cBhvr>
                                        <p:cTn id="20" dur="5000" fill="hold"/>
                                        <p:tgtEl>
                                          <p:spTgt spid="143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775 0.12223 " pathEditMode="relative" ptsTypes="AA">
                                      <p:cBhvr>
                                        <p:cTn id="22" dur="5000" fill="hold"/>
                                        <p:tgtEl>
                                          <p:spTgt spid="143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775 0.12223 " pathEditMode="relative" ptsTypes="AA">
                                      <p:cBhvr>
                                        <p:cTn id="24" dur="5000" fill="hold"/>
                                        <p:tgtEl>
                                          <p:spTgt spid="143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4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4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4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4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4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4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1000"/>
                                        <p:tgtEl>
                                          <p:spTgt spid="14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4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4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0" dur="1000"/>
                                        <p:tgtEl>
                                          <p:spTgt spid="14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02" grpId="0" animBg="1"/>
      <p:bldP spid="14403" grpId="0" animBg="1"/>
      <p:bldP spid="14405" grpId="0" animBg="1"/>
      <p:bldP spid="1440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950" y="850900"/>
            <a:ext cx="2016125" cy="2392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5" name="AutoShape 5"/>
          <p:cNvSpPr>
            <a:spLocks noChangeArrowheads="1"/>
          </p:cNvSpPr>
          <p:nvPr/>
        </p:nvSpPr>
        <p:spPr bwMode="auto">
          <a:xfrm>
            <a:off x="1692275" y="188913"/>
            <a:ext cx="6480175" cy="661987"/>
          </a:xfrm>
          <a:prstGeom prst="wedgeRoundRectCallout">
            <a:avLst>
              <a:gd name="adj1" fmla="val -47126"/>
              <a:gd name="adj2" fmla="val 110111"/>
              <a:gd name="adj3" fmla="val 16667"/>
            </a:avLst>
          </a:prstGeom>
          <a:solidFill>
            <a:srgbClr val="33CCFF"/>
          </a:solidFill>
          <a:ln w="222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3200" b="1" i="1" dirty="0">
                <a:solidFill>
                  <a:schemeClr val="bg1"/>
                </a:solidFill>
                <a:latin typeface="Georgia" pitchFamily="18" charset="0"/>
              </a:rPr>
              <a:t>Решить задачу</a:t>
            </a:r>
          </a:p>
        </p:txBody>
      </p:sp>
      <p:sp>
        <p:nvSpPr>
          <p:cNvPr id="15366" name="Text Box 6"/>
          <p:cNvSpPr txBox="1">
            <a:spLocks noChangeArrowheads="1"/>
          </p:cNvSpPr>
          <p:nvPr/>
        </p:nvSpPr>
        <p:spPr bwMode="auto">
          <a:xfrm>
            <a:off x="2566988" y="1223963"/>
            <a:ext cx="62388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i="1" dirty="0">
                <a:latin typeface="Georgia" pitchFamily="18" charset="0"/>
              </a:rPr>
              <a:t>C </a:t>
            </a:r>
            <a:r>
              <a:rPr lang="ru-RU" sz="2000" b="1" i="1" dirty="0">
                <a:latin typeface="Georgia" pitchFamily="18" charset="0"/>
              </a:rPr>
              <a:t>какой скоростью должен идти человек, </a:t>
            </a:r>
          </a:p>
          <a:p>
            <a:r>
              <a:rPr lang="ru-RU" sz="2000" b="1" i="1" dirty="0">
                <a:latin typeface="Georgia" pitchFamily="18" charset="0"/>
              </a:rPr>
              <a:t>чтобы пройти 24 км за 4 ч?</a:t>
            </a:r>
          </a:p>
        </p:txBody>
      </p:sp>
      <p:grpSp>
        <p:nvGrpSpPr>
          <p:cNvPr id="22532" name="Group 12"/>
          <p:cNvGrpSpPr>
            <a:grpSpLocks/>
          </p:cNvGrpSpPr>
          <p:nvPr/>
        </p:nvGrpSpPr>
        <p:grpSpPr bwMode="auto">
          <a:xfrm>
            <a:off x="0" y="2852738"/>
            <a:ext cx="9812338" cy="1019175"/>
            <a:chOff x="-165" y="584"/>
            <a:chExt cx="6181" cy="642"/>
          </a:xfrm>
        </p:grpSpPr>
        <p:sp>
          <p:nvSpPr>
            <p:cNvPr id="22538" name="Rectangle 13"/>
            <p:cNvSpPr>
              <a:spLocks noChangeArrowheads="1"/>
            </p:cNvSpPr>
            <p:nvPr/>
          </p:nvSpPr>
          <p:spPr bwMode="auto">
            <a:xfrm rot="-356004">
              <a:off x="-165" y="707"/>
              <a:ext cx="6181" cy="406"/>
            </a:xfrm>
            <a:prstGeom prst="rect">
              <a:avLst/>
            </a:prstGeom>
            <a:gradFill rotWithShape="1">
              <a:gsLst>
                <a:gs pos="0">
                  <a:srgbClr val="EAEAEA"/>
                </a:gs>
                <a:gs pos="50000">
                  <a:srgbClr val="B2B2B2"/>
                </a:gs>
                <a:gs pos="100000">
                  <a:srgbClr val="EAEAEA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9600" b="1" dirty="0"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22539" name="Line 14"/>
            <p:cNvSpPr>
              <a:spLocks noChangeShapeType="1"/>
            </p:cNvSpPr>
            <p:nvPr/>
          </p:nvSpPr>
          <p:spPr bwMode="auto">
            <a:xfrm flipV="1">
              <a:off x="-165" y="584"/>
              <a:ext cx="6180" cy="642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</p:grpSp>
      <p:pic>
        <p:nvPicPr>
          <p:cNvPr id="15375" name="Picture 15" descr="aluno03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187185" flipH="1">
            <a:off x="8388350" y="1412875"/>
            <a:ext cx="966788" cy="166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76" name="AutoShape 16"/>
          <p:cNvSpPr>
            <a:spLocks noChangeArrowheads="1"/>
          </p:cNvSpPr>
          <p:nvPr/>
        </p:nvSpPr>
        <p:spPr bwMode="auto">
          <a:xfrm>
            <a:off x="323850" y="4437063"/>
            <a:ext cx="2281238" cy="922337"/>
          </a:xfrm>
          <a:prstGeom prst="roundRect">
            <a:avLst>
              <a:gd name="adj" fmla="val 16667"/>
            </a:avLst>
          </a:prstGeom>
          <a:solidFill>
            <a:srgbClr val="FF99CC"/>
          </a:solidFill>
          <a:ln w="19050">
            <a:noFill/>
            <a:round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800" b="1" i="1" dirty="0">
                <a:latin typeface="Times New Roman" pitchFamily="18" charset="0"/>
                <a:cs typeface="Times New Roman" pitchFamily="18" charset="0"/>
              </a:rPr>
              <a:t>s = v ∙ t</a:t>
            </a:r>
            <a:r>
              <a:rPr lang="ru-RU" sz="2800" b="1" dirty="0">
                <a:latin typeface="Times New Roman" pitchFamily="18" charset="0"/>
              </a:rPr>
              <a:t> </a:t>
            </a:r>
          </a:p>
        </p:txBody>
      </p:sp>
      <p:sp>
        <p:nvSpPr>
          <p:cNvPr id="15377" name="AutoShape 17"/>
          <p:cNvSpPr>
            <a:spLocks noChangeArrowheads="1"/>
          </p:cNvSpPr>
          <p:nvPr/>
        </p:nvSpPr>
        <p:spPr bwMode="auto">
          <a:xfrm>
            <a:off x="323850" y="5516563"/>
            <a:ext cx="2281238" cy="922337"/>
          </a:xfrm>
          <a:prstGeom prst="roundRect">
            <a:avLst>
              <a:gd name="adj" fmla="val 16667"/>
            </a:avLst>
          </a:prstGeom>
          <a:solidFill>
            <a:srgbClr val="FF99CC"/>
          </a:solidFill>
          <a:ln w="19050">
            <a:noFill/>
            <a:round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800" b="1" i="1" dirty="0">
                <a:latin typeface="Times New Roman" pitchFamily="18" charset="0"/>
                <a:cs typeface="Times New Roman" pitchFamily="18" charset="0"/>
              </a:rPr>
              <a:t>v = s : t</a:t>
            </a:r>
            <a:r>
              <a:rPr lang="ru-RU" sz="2800" b="1" dirty="0">
                <a:latin typeface="Times New Roman" pitchFamily="18" charset="0"/>
              </a:rPr>
              <a:t> </a:t>
            </a:r>
          </a:p>
        </p:txBody>
      </p:sp>
      <p:sp>
        <p:nvSpPr>
          <p:cNvPr id="15378" name="WordArt 18"/>
          <p:cNvSpPr>
            <a:spLocks noChangeArrowheads="1" noChangeShapeType="1" noTextEdit="1"/>
          </p:cNvSpPr>
          <p:nvPr/>
        </p:nvSpPr>
        <p:spPr bwMode="auto">
          <a:xfrm>
            <a:off x="4140200" y="4221163"/>
            <a:ext cx="3744913" cy="7921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i="1" kern="10" dirty="0">
                <a:ln w="19050">
                  <a:solidFill>
                    <a:srgbClr val="00CCFF"/>
                  </a:solidFill>
                  <a:round/>
                  <a:headEnd/>
                  <a:tailEnd/>
                </a:ln>
                <a:solidFill>
                  <a:srgbClr val="00008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v = 24 : 4</a:t>
            </a:r>
            <a:endParaRPr lang="ru-RU" sz="3600" b="1" i="1" kern="10" dirty="0">
              <a:ln w="19050">
                <a:solidFill>
                  <a:srgbClr val="00CCFF"/>
                </a:solidFill>
                <a:round/>
                <a:headEnd/>
                <a:tailEnd/>
              </a:ln>
              <a:solidFill>
                <a:srgbClr val="00008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5379" name="WordArt 19"/>
          <p:cNvSpPr>
            <a:spLocks noChangeArrowheads="1" noChangeShapeType="1" noTextEdit="1"/>
          </p:cNvSpPr>
          <p:nvPr/>
        </p:nvSpPr>
        <p:spPr bwMode="auto">
          <a:xfrm>
            <a:off x="5219700" y="5300663"/>
            <a:ext cx="2520950" cy="7921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i="1" kern="10" dirty="0">
                <a:ln w="19050">
                  <a:solidFill>
                    <a:srgbClr val="FFCC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v = 6 </a:t>
            </a:r>
            <a:r>
              <a:rPr lang="ru-RU" sz="3600" b="1" i="1" kern="10" dirty="0">
                <a:ln w="19050">
                  <a:solidFill>
                    <a:srgbClr val="FFCC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км/ч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1.11111E-6 L -0.91111 0.11991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153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556" y="59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153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3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3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3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3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15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3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3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15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76" grpId="0" animBg="1"/>
      <p:bldP spid="15377" grpId="0" animBg="1"/>
      <p:bldP spid="15378" grpId="0" animBg="1"/>
      <p:bldP spid="1537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950" y="850900"/>
            <a:ext cx="2016125" cy="2392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3554" name="Group 6"/>
          <p:cNvGrpSpPr>
            <a:grpSpLocks/>
          </p:cNvGrpSpPr>
          <p:nvPr/>
        </p:nvGrpSpPr>
        <p:grpSpPr bwMode="auto">
          <a:xfrm>
            <a:off x="-25400" y="4876800"/>
            <a:ext cx="9169400" cy="914400"/>
            <a:chOff x="-16" y="2352"/>
            <a:chExt cx="5776" cy="572"/>
          </a:xfrm>
        </p:grpSpPr>
        <p:sp>
          <p:nvSpPr>
            <p:cNvPr id="39968" name="Freeform 7" descr="Орех"/>
            <p:cNvSpPr>
              <a:spLocks/>
            </p:cNvSpPr>
            <p:nvPr/>
          </p:nvSpPr>
          <p:spPr bwMode="auto">
            <a:xfrm rot="21228534" flipH="1">
              <a:off x="288" y="2688"/>
              <a:ext cx="277" cy="236"/>
            </a:xfrm>
            <a:custGeom>
              <a:avLst/>
              <a:gdLst>
                <a:gd name="T0" fmla="*/ 0 w 265"/>
                <a:gd name="T1" fmla="*/ 118 h 334"/>
                <a:gd name="T2" fmla="*/ 225 w 265"/>
                <a:gd name="T3" fmla="*/ 0 h 334"/>
                <a:gd name="T4" fmla="*/ 303 w 265"/>
                <a:gd name="T5" fmla="*/ 3 h 334"/>
                <a:gd name="T6" fmla="*/ 103 w 265"/>
                <a:gd name="T7" fmla="*/ 115 h 334"/>
                <a:gd name="T8" fmla="*/ 0 w 265"/>
                <a:gd name="T9" fmla="*/ 118 h 3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5"/>
                <a:gd name="T16" fmla="*/ 0 h 334"/>
                <a:gd name="T17" fmla="*/ 265 w 265"/>
                <a:gd name="T18" fmla="*/ 334 h 3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5" h="334">
                  <a:moveTo>
                    <a:pt x="0" y="334"/>
                  </a:moveTo>
                  <a:lnTo>
                    <a:pt x="197" y="0"/>
                  </a:lnTo>
                  <a:lnTo>
                    <a:pt x="265" y="8"/>
                  </a:lnTo>
                  <a:lnTo>
                    <a:pt x="91" y="326"/>
                  </a:lnTo>
                  <a:lnTo>
                    <a:pt x="0" y="334"/>
                  </a:lnTo>
                  <a:close/>
                </a:path>
              </a:pathLst>
            </a:custGeom>
            <a:blipFill dpi="0" rotWithShape="1">
              <a:blip r:embed="rId4" cstate="print"/>
              <a:srcRect/>
              <a:tile tx="0" ty="0" sx="100000" sy="100000" flip="none" algn="tl"/>
            </a:blipFill>
            <a:ln w="9525">
              <a:miter lim="800000"/>
              <a:headEnd/>
              <a:tailEnd/>
            </a:ln>
            <a:scene3d>
              <a:camera prst="legacyObliqueTopRight">
                <a:rot lat="20099994" lon="20399994" rev="0"/>
              </a:camera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6633"/>
              </a:extrusionClr>
            </a:sp3d>
          </p:spPr>
          <p:txBody>
            <a:bodyPr wrap="none">
              <a:flatTx/>
            </a:bodyPr>
            <a:lstStyle/>
            <a:p>
              <a:endParaRPr lang="ru-RU" dirty="0">
                <a:latin typeface="Calibri" pitchFamily="34" charset="0"/>
              </a:endParaRPr>
            </a:p>
          </p:txBody>
        </p:sp>
        <p:sp>
          <p:nvSpPr>
            <p:cNvPr id="39969" name="Freeform 8" descr="Орех"/>
            <p:cNvSpPr>
              <a:spLocks/>
            </p:cNvSpPr>
            <p:nvPr/>
          </p:nvSpPr>
          <p:spPr bwMode="auto">
            <a:xfrm rot="21228534" flipH="1">
              <a:off x="4907" y="2404"/>
              <a:ext cx="277" cy="236"/>
            </a:xfrm>
            <a:custGeom>
              <a:avLst/>
              <a:gdLst>
                <a:gd name="T0" fmla="*/ 0 w 265"/>
                <a:gd name="T1" fmla="*/ 118 h 334"/>
                <a:gd name="T2" fmla="*/ 225 w 265"/>
                <a:gd name="T3" fmla="*/ 0 h 334"/>
                <a:gd name="T4" fmla="*/ 303 w 265"/>
                <a:gd name="T5" fmla="*/ 3 h 334"/>
                <a:gd name="T6" fmla="*/ 103 w 265"/>
                <a:gd name="T7" fmla="*/ 115 h 334"/>
                <a:gd name="T8" fmla="*/ 0 w 265"/>
                <a:gd name="T9" fmla="*/ 118 h 3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5"/>
                <a:gd name="T16" fmla="*/ 0 h 334"/>
                <a:gd name="T17" fmla="*/ 265 w 265"/>
                <a:gd name="T18" fmla="*/ 334 h 3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5" h="334">
                  <a:moveTo>
                    <a:pt x="0" y="334"/>
                  </a:moveTo>
                  <a:lnTo>
                    <a:pt x="197" y="0"/>
                  </a:lnTo>
                  <a:lnTo>
                    <a:pt x="265" y="8"/>
                  </a:lnTo>
                  <a:lnTo>
                    <a:pt x="91" y="326"/>
                  </a:lnTo>
                  <a:lnTo>
                    <a:pt x="0" y="334"/>
                  </a:lnTo>
                  <a:close/>
                </a:path>
              </a:pathLst>
            </a:custGeom>
            <a:blipFill dpi="0" rotWithShape="1">
              <a:blip r:embed="rId4" cstate="print"/>
              <a:srcRect/>
              <a:tile tx="0" ty="0" sx="100000" sy="100000" flip="none" algn="tl"/>
            </a:blipFill>
            <a:ln w="9525">
              <a:miter lim="800000"/>
              <a:headEnd/>
              <a:tailEnd/>
            </a:ln>
            <a:scene3d>
              <a:camera prst="legacyObliqueTopRight">
                <a:rot lat="20099994" lon="20399994" rev="0"/>
              </a:camera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6633"/>
              </a:extrusionClr>
            </a:sp3d>
          </p:spPr>
          <p:txBody>
            <a:bodyPr wrap="none">
              <a:flatTx/>
            </a:bodyPr>
            <a:lstStyle/>
            <a:p>
              <a:endParaRPr lang="ru-RU" dirty="0">
                <a:latin typeface="Calibri" pitchFamily="34" charset="0"/>
              </a:endParaRPr>
            </a:p>
          </p:txBody>
        </p:sp>
        <p:sp>
          <p:nvSpPr>
            <p:cNvPr id="39970" name="Freeform 9" descr="Орех"/>
            <p:cNvSpPr>
              <a:spLocks/>
            </p:cNvSpPr>
            <p:nvPr/>
          </p:nvSpPr>
          <p:spPr bwMode="auto">
            <a:xfrm rot="21228534" flipH="1">
              <a:off x="5088" y="2356"/>
              <a:ext cx="277" cy="236"/>
            </a:xfrm>
            <a:custGeom>
              <a:avLst/>
              <a:gdLst>
                <a:gd name="T0" fmla="*/ 0 w 265"/>
                <a:gd name="T1" fmla="*/ 118 h 334"/>
                <a:gd name="T2" fmla="*/ 225 w 265"/>
                <a:gd name="T3" fmla="*/ 0 h 334"/>
                <a:gd name="T4" fmla="*/ 303 w 265"/>
                <a:gd name="T5" fmla="*/ 3 h 334"/>
                <a:gd name="T6" fmla="*/ 103 w 265"/>
                <a:gd name="T7" fmla="*/ 115 h 334"/>
                <a:gd name="T8" fmla="*/ 0 w 265"/>
                <a:gd name="T9" fmla="*/ 118 h 3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5"/>
                <a:gd name="T16" fmla="*/ 0 h 334"/>
                <a:gd name="T17" fmla="*/ 265 w 265"/>
                <a:gd name="T18" fmla="*/ 334 h 3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5" h="334">
                  <a:moveTo>
                    <a:pt x="0" y="334"/>
                  </a:moveTo>
                  <a:lnTo>
                    <a:pt x="197" y="0"/>
                  </a:lnTo>
                  <a:lnTo>
                    <a:pt x="265" y="8"/>
                  </a:lnTo>
                  <a:lnTo>
                    <a:pt x="91" y="326"/>
                  </a:lnTo>
                  <a:lnTo>
                    <a:pt x="0" y="334"/>
                  </a:lnTo>
                  <a:close/>
                </a:path>
              </a:pathLst>
            </a:custGeom>
            <a:blipFill dpi="0" rotWithShape="1">
              <a:blip r:embed="rId4" cstate="print"/>
              <a:srcRect/>
              <a:tile tx="0" ty="0" sx="100000" sy="100000" flip="none" algn="tl"/>
            </a:blipFill>
            <a:ln w="9525">
              <a:miter lim="800000"/>
              <a:headEnd/>
              <a:tailEnd/>
            </a:ln>
            <a:scene3d>
              <a:camera prst="legacyObliqueTopRight">
                <a:rot lat="20099994" lon="20399994" rev="0"/>
              </a:camera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6633"/>
              </a:extrusionClr>
            </a:sp3d>
          </p:spPr>
          <p:txBody>
            <a:bodyPr wrap="none">
              <a:flatTx/>
            </a:bodyPr>
            <a:lstStyle/>
            <a:p>
              <a:endParaRPr lang="ru-RU" dirty="0">
                <a:latin typeface="Calibri" pitchFamily="34" charset="0"/>
              </a:endParaRPr>
            </a:p>
          </p:txBody>
        </p:sp>
        <p:sp>
          <p:nvSpPr>
            <p:cNvPr id="39971" name="Freeform 10" descr="Орех"/>
            <p:cNvSpPr>
              <a:spLocks/>
            </p:cNvSpPr>
            <p:nvPr/>
          </p:nvSpPr>
          <p:spPr bwMode="auto">
            <a:xfrm rot="21228534" flipH="1">
              <a:off x="5243" y="2356"/>
              <a:ext cx="277" cy="236"/>
            </a:xfrm>
            <a:custGeom>
              <a:avLst/>
              <a:gdLst>
                <a:gd name="T0" fmla="*/ 0 w 265"/>
                <a:gd name="T1" fmla="*/ 118 h 334"/>
                <a:gd name="T2" fmla="*/ 225 w 265"/>
                <a:gd name="T3" fmla="*/ 0 h 334"/>
                <a:gd name="T4" fmla="*/ 303 w 265"/>
                <a:gd name="T5" fmla="*/ 3 h 334"/>
                <a:gd name="T6" fmla="*/ 103 w 265"/>
                <a:gd name="T7" fmla="*/ 115 h 334"/>
                <a:gd name="T8" fmla="*/ 0 w 265"/>
                <a:gd name="T9" fmla="*/ 118 h 3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5"/>
                <a:gd name="T16" fmla="*/ 0 h 334"/>
                <a:gd name="T17" fmla="*/ 265 w 265"/>
                <a:gd name="T18" fmla="*/ 334 h 3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5" h="334">
                  <a:moveTo>
                    <a:pt x="0" y="334"/>
                  </a:moveTo>
                  <a:lnTo>
                    <a:pt x="197" y="0"/>
                  </a:lnTo>
                  <a:lnTo>
                    <a:pt x="265" y="8"/>
                  </a:lnTo>
                  <a:lnTo>
                    <a:pt x="91" y="326"/>
                  </a:lnTo>
                  <a:lnTo>
                    <a:pt x="0" y="334"/>
                  </a:lnTo>
                  <a:close/>
                </a:path>
              </a:pathLst>
            </a:custGeom>
            <a:blipFill dpi="0" rotWithShape="1">
              <a:blip r:embed="rId4" cstate="print"/>
              <a:srcRect/>
              <a:tile tx="0" ty="0" sx="100000" sy="100000" flip="none" algn="tl"/>
            </a:blipFill>
            <a:ln w="9525">
              <a:miter lim="800000"/>
              <a:headEnd/>
              <a:tailEnd/>
            </a:ln>
            <a:scene3d>
              <a:camera prst="legacyObliqueTopRight">
                <a:rot lat="20099994" lon="20399994" rev="0"/>
              </a:camera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6633"/>
              </a:extrusionClr>
            </a:sp3d>
          </p:spPr>
          <p:txBody>
            <a:bodyPr wrap="none">
              <a:flatTx/>
            </a:bodyPr>
            <a:lstStyle/>
            <a:p>
              <a:endParaRPr lang="ru-RU" dirty="0">
                <a:latin typeface="Calibri" pitchFamily="34" charset="0"/>
              </a:endParaRPr>
            </a:p>
          </p:txBody>
        </p:sp>
        <p:sp>
          <p:nvSpPr>
            <p:cNvPr id="39972" name="Freeform 11" descr="Орех"/>
            <p:cNvSpPr>
              <a:spLocks/>
            </p:cNvSpPr>
            <p:nvPr/>
          </p:nvSpPr>
          <p:spPr bwMode="auto">
            <a:xfrm rot="21228534" flipH="1">
              <a:off x="5483" y="2352"/>
              <a:ext cx="277" cy="236"/>
            </a:xfrm>
            <a:custGeom>
              <a:avLst/>
              <a:gdLst>
                <a:gd name="T0" fmla="*/ 0 w 265"/>
                <a:gd name="T1" fmla="*/ 118 h 334"/>
                <a:gd name="T2" fmla="*/ 225 w 265"/>
                <a:gd name="T3" fmla="*/ 0 h 334"/>
                <a:gd name="T4" fmla="*/ 303 w 265"/>
                <a:gd name="T5" fmla="*/ 3 h 334"/>
                <a:gd name="T6" fmla="*/ 103 w 265"/>
                <a:gd name="T7" fmla="*/ 115 h 334"/>
                <a:gd name="T8" fmla="*/ 0 w 265"/>
                <a:gd name="T9" fmla="*/ 118 h 3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5"/>
                <a:gd name="T16" fmla="*/ 0 h 334"/>
                <a:gd name="T17" fmla="*/ 265 w 265"/>
                <a:gd name="T18" fmla="*/ 334 h 3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5" h="334">
                  <a:moveTo>
                    <a:pt x="0" y="334"/>
                  </a:moveTo>
                  <a:lnTo>
                    <a:pt x="197" y="0"/>
                  </a:lnTo>
                  <a:lnTo>
                    <a:pt x="265" y="8"/>
                  </a:lnTo>
                  <a:lnTo>
                    <a:pt x="91" y="326"/>
                  </a:lnTo>
                  <a:lnTo>
                    <a:pt x="0" y="334"/>
                  </a:lnTo>
                  <a:close/>
                </a:path>
              </a:pathLst>
            </a:custGeom>
            <a:blipFill dpi="0" rotWithShape="1">
              <a:blip r:embed="rId4" cstate="print"/>
              <a:srcRect/>
              <a:tile tx="0" ty="0" sx="100000" sy="100000" flip="none" algn="tl"/>
            </a:blipFill>
            <a:ln w="9525">
              <a:miter lim="800000"/>
              <a:headEnd/>
              <a:tailEnd/>
            </a:ln>
            <a:scene3d>
              <a:camera prst="legacyObliqueTopRight">
                <a:rot lat="20099994" lon="20399994" rev="0"/>
              </a:camera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6633"/>
              </a:extrusionClr>
            </a:sp3d>
          </p:spPr>
          <p:txBody>
            <a:bodyPr wrap="none">
              <a:flatTx/>
            </a:bodyPr>
            <a:lstStyle/>
            <a:p>
              <a:endParaRPr lang="ru-RU" dirty="0">
                <a:latin typeface="Calibri" pitchFamily="34" charset="0"/>
              </a:endParaRPr>
            </a:p>
          </p:txBody>
        </p:sp>
        <p:sp>
          <p:nvSpPr>
            <p:cNvPr id="39973" name="Freeform 12" descr="Дуб"/>
            <p:cNvSpPr>
              <a:spLocks/>
            </p:cNvSpPr>
            <p:nvPr/>
          </p:nvSpPr>
          <p:spPr bwMode="auto">
            <a:xfrm rot="21228534" flipH="1">
              <a:off x="624" y="2644"/>
              <a:ext cx="277" cy="236"/>
            </a:xfrm>
            <a:custGeom>
              <a:avLst/>
              <a:gdLst>
                <a:gd name="T0" fmla="*/ 0 w 265"/>
                <a:gd name="T1" fmla="*/ 118 h 334"/>
                <a:gd name="T2" fmla="*/ 225 w 265"/>
                <a:gd name="T3" fmla="*/ 0 h 334"/>
                <a:gd name="T4" fmla="*/ 303 w 265"/>
                <a:gd name="T5" fmla="*/ 3 h 334"/>
                <a:gd name="T6" fmla="*/ 103 w 265"/>
                <a:gd name="T7" fmla="*/ 115 h 334"/>
                <a:gd name="T8" fmla="*/ 0 w 265"/>
                <a:gd name="T9" fmla="*/ 118 h 3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5"/>
                <a:gd name="T16" fmla="*/ 0 h 334"/>
                <a:gd name="T17" fmla="*/ 265 w 265"/>
                <a:gd name="T18" fmla="*/ 334 h 3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5" h="334">
                  <a:moveTo>
                    <a:pt x="0" y="334"/>
                  </a:moveTo>
                  <a:lnTo>
                    <a:pt x="197" y="0"/>
                  </a:lnTo>
                  <a:lnTo>
                    <a:pt x="265" y="8"/>
                  </a:lnTo>
                  <a:lnTo>
                    <a:pt x="91" y="326"/>
                  </a:lnTo>
                  <a:lnTo>
                    <a:pt x="0" y="334"/>
                  </a:lnTo>
                  <a:close/>
                </a:path>
              </a:pathLst>
            </a:custGeom>
            <a:blipFill dpi="0" rotWithShape="1">
              <a:blip r:embed="rId5" cstate="print"/>
              <a:srcRect/>
              <a:tile tx="0" ty="0" sx="100000" sy="100000" flip="none" algn="tl"/>
            </a:blipFill>
            <a:ln w="9525">
              <a:miter lim="800000"/>
              <a:headEnd/>
              <a:tailEnd/>
            </a:ln>
            <a:scene3d>
              <a:camera prst="legacyObliqueTopRight">
                <a:rot lat="20099994" lon="20399994" rev="0"/>
              </a:camera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CC99"/>
              </a:extrusionClr>
            </a:sp3d>
          </p:spPr>
          <p:txBody>
            <a:bodyPr wrap="none">
              <a:flatTx/>
            </a:bodyPr>
            <a:lstStyle/>
            <a:p>
              <a:endParaRPr lang="ru-RU" dirty="0">
                <a:latin typeface="Calibri" pitchFamily="34" charset="0"/>
              </a:endParaRPr>
            </a:p>
          </p:txBody>
        </p:sp>
        <p:sp>
          <p:nvSpPr>
            <p:cNvPr id="39974" name="Freeform 13" descr="Каштан"/>
            <p:cNvSpPr>
              <a:spLocks/>
            </p:cNvSpPr>
            <p:nvPr/>
          </p:nvSpPr>
          <p:spPr bwMode="auto">
            <a:xfrm rot="21228534" flipH="1">
              <a:off x="0" y="2688"/>
              <a:ext cx="277" cy="236"/>
            </a:xfrm>
            <a:custGeom>
              <a:avLst/>
              <a:gdLst>
                <a:gd name="T0" fmla="*/ 0 w 265"/>
                <a:gd name="T1" fmla="*/ 118 h 334"/>
                <a:gd name="T2" fmla="*/ 225 w 265"/>
                <a:gd name="T3" fmla="*/ 0 h 334"/>
                <a:gd name="T4" fmla="*/ 303 w 265"/>
                <a:gd name="T5" fmla="*/ 3 h 334"/>
                <a:gd name="T6" fmla="*/ 103 w 265"/>
                <a:gd name="T7" fmla="*/ 115 h 334"/>
                <a:gd name="T8" fmla="*/ 0 w 265"/>
                <a:gd name="T9" fmla="*/ 118 h 3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5"/>
                <a:gd name="T16" fmla="*/ 0 h 334"/>
                <a:gd name="T17" fmla="*/ 265 w 265"/>
                <a:gd name="T18" fmla="*/ 334 h 3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5" h="334">
                  <a:moveTo>
                    <a:pt x="0" y="334"/>
                  </a:moveTo>
                  <a:lnTo>
                    <a:pt x="197" y="0"/>
                  </a:lnTo>
                  <a:lnTo>
                    <a:pt x="265" y="8"/>
                  </a:lnTo>
                  <a:lnTo>
                    <a:pt x="91" y="326"/>
                  </a:lnTo>
                  <a:lnTo>
                    <a:pt x="0" y="334"/>
                  </a:lnTo>
                  <a:close/>
                </a:path>
              </a:pathLst>
            </a:custGeom>
            <a:blipFill dpi="0" rotWithShape="1">
              <a:blip r:embed="rId6" cstate="print"/>
              <a:srcRect/>
              <a:tile tx="0" ty="0" sx="100000" sy="100000" flip="none" algn="tl"/>
            </a:blipFill>
            <a:ln w="9525">
              <a:miter lim="800000"/>
              <a:headEnd/>
              <a:tailEnd/>
            </a:ln>
            <a:scene3d>
              <a:camera prst="legacyObliqueTopRight">
                <a:rot lat="20099994" lon="20399994" rev="0"/>
              </a:camera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663300"/>
              </a:extrusionClr>
            </a:sp3d>
          </p:spPr>
          <p:txBody>
            <a:bodyPr wrap="none">
              <a:flatTx/>
            </a:bodyPr>
            <a:lstStyle/>
            <a:p>
              <a:endParaRPr lang="ru-RU" dirty="0">
                <a:latin typeface="Calibri" pitchFamily="34" charset="0"/>
              </a:endParaRPr>
            </a:p>
          </p:txBody>
        </p:sp>
        <p:sp>
          <p:nvSpPr>
            <p:cNvPr id="39975" name="Freeform 14" descr="Каштан"/>
            <p:cNvSpPr>
              <a:spLocks/>
            </p:cNvSpPr>
            <p:nvPr/>
          </p:nvSpPr>
          <p:spPr bwMode="auto">
            <a:xfrm rot="21228534" flipH="1">
              <a:off x="144" y="2688"/>
              <a:ext cx="277" cy="236"/>
            </a:xfrm>
            <a:custGeom>
              <a:avLst/>
              <a:gdLst>
                <a:gd name="T0" fmla="*/ 0 w 265"/>
                <a:gd name="T1" fmla="*/ 118 h 334"/>
                <a:gd name="T2" fmla="*/ 225 w 265"/>
                <a:gd name="T3" fmla="*/ 0 h 334"/>
                <a:gd name="T4" fmla="*/ 303 w 265"/>
                <a:gd name="T5" fmla="*/ 3 h 334"/>
                <a:gd name="T6" fmla="*/ 103 w 265"/>
                <a:gd name="T7" fmla="*/ 115 h 334"/>
                <a:gd name="T8" fmla="*/ 0 w 265"/>
                <a:gd name="T9" fmla="*/ 118 h 3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5"/>
                <a:gd name="T16" fmla="*/ 0 h 334"/>
                <a:gd name="T17" fmla="*/ 265 w 265"/>
                <a:gd name="T18" fmla="*/ 334 h 3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5" h="334">
                  <a:moveTo>
                    <a:pt x="0" y="334"/>
                  </a:moveTo>
                  <a:lnTo>
                    <a:pt x="197" y="0"/>
                  </a:lnTo>
                  <a:lnTo>
                    <a:pt x="265" y="8"/>
                  </a:lnTo>
                  <a:lnTo>
                    <a:pt x="91" y="326"/>
                  </a:lnTo>
                  <a:lnTo>
                    <a:pt x="0" y="334"/>
                  </a:lnTo>
                  <a:close/>
                </a:path>
              </a:pathLst>
            </a:custGeom>
            <a:blipFill dpi="0" rotWithShape="1">
              <a:blip r:embed="rId6" cstate="print"/>
              <a:srcRect/>
              <a:tile tx="0" ty="0" sx="100000" sy="100000" flip="none" algn="tl"/>
            </a:blipFill>
            <a:ln w="9525">
              <a:miter lim="800000"/>
              <a:headEnd/>
              <a:tailEnd/>
            </a:ln>
            <a:scene3d>
              <a:camera prst="legacyObliqueTopRight">
                <a:rot lat="20099994" lon="20399994" rev="0"/>
              </a:camera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663300"/>
              </a:extrusionClr>
            </a:sp3d>
          </p:spPr>
          <p:txBody>
            <a:bodyPr wrap="none">
              <a:flatTx/>
            </a:bodyPr>
            <a:lstStyle/>
            <a:p>
              <a:endParaRPr lang="ru-RU" dirty="0">
                <a:latin typeface="Calibri" pitchFamily="34" charset="0"/>
              </a:endParaRPr>
            </a:p>
          </p:txBody>
        </p:sp>
        <p:sp>
          <p:nvSpPr>
            <p:cNvPr id="39976" name="Freeform 15" descr="Каштан"/>
            <p:cNvSpPr>
              <a:spLocks/>
            </p:cNvSpPr>
            <p:nvPr/>
          </p:nvSpPr>
          <p:spPr bwMode="auto">
            <a:xfrm rot="21228534" flipH="1">
              <a:off x="480" y="2688"/>
              <a:ext cx="277" cy="236"/>
            </a:xfrm>
            <a:custGeom>
              <a:avLst/>
              <a:gdLst>
                <a:gd name="T0" fmla="*/ 0 w 265"/>
                <a:gd name="T1" fmla="*/ 118 h 334"/>
                <a:gd name="T2" fmla="*/ 225 w 265"/>
                <a:gd name="T3" fmla="*/ 0 h 334"/>
                <a:gd name="T4" fmla="*/ 303 w 265"/>
                <a:gd name="T5" fmla="*/ 3 h 334"/>
                <a:gd name="T6" fmla="*/ 103 w 265"/>
                <a:gd name="T7" fmla="*/ 115 h 334"/>
                <a:gd name="T8" fmla="*/ 0 w 265"/>
                <a:gd name="T9" fmla="*/ 118 h 3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5"/>
                <a:gd name="T16" fmla="*/ 0 h 334"/>
                <a:gd name="T17" fmla="*/ 265 w 265"/>
                <a:gd name="T18" fmla="*/ 334 h 3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5" h="334">
                  <a:moveTo>
                    <a:pt x="0" y="334"/>
                  </a:moveTo>
                  <a:lnTo>
                    <a:pt x="197" y="0"/>
                  </a:lnTo>
                  <a:lnTo>
                    <a:pt x="265" y="8"/>
                  </a:lnTo>
                  <a:lnTo>
                    <a:pt x="91" y="326"/>
                  </a:lnTo>
                  <a:lnTo>
                    <a:pt x="0" y="334"/>
                  </a:lnTo>
                  <a:close/>
                </a:path>
              </a:pathLst>
            </a:custGeom>
            <a:blipFill dpi="0" rotWithShape="1">
              <a:blip r:embed="rId6" cstate="print"/>
              <a:srcRect/>
              <a:tile tx="0" ty="0" sx="100000" sy="100000" flip="none" algn="tl"/>
            </a:blipFill>
            <a:ln w="9525">
              <a:miter lim="800000"/>
              <a:headEnd/>
              <a:tailEnd/>
            </a:ln>
            <a:scene3d>
              <a:camera prst="legacyObliqueTopRight">
                <a:rot lat="20099994" lon="20399994" rev="0"/>
              </a:camera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663300"/>
              </a:extrusionClr>
            </a:sp3d>
          </p:spPr>
          <p:txBody>
            <a:bodyPr wrap="none">
              <a:flatTx/>
            </a:bodyPr>
            <a:lstStyle/>
            <a:p>
              <a:endParaRPr lang="ru-RU" dirty="0">
                <a:latin typeface="Calibri" pitchFamily="34" charset="0"/>
              </a:endParaRPr>
            </a:p>
          </p:txBody>
        </p:sp>
        <p:sp>
          <p:nvSpPr>
            <p:cNvPr id="39977" name="Freeform 16" descr="Каштан"/>
            <p:cNvSpPr>
              <a:spLocks/>
            </p:cNvSpPr>
            <p:nvPr/>
          </p:nvSpPr>
          <p:spPr bwMode="auto">
            <a:xfrm rot="21228534" flipH="1">
              <a:off x="4475" y="2400"/>
              <a:ext cx="277" cy="236"/>
            </a:xfrm>
            <a:custGeom>
              <a:avLst/>
              <a:gdLst>
                <a:gd name="T0" fmla="*/ 0 w 265"/>
                <a:gd name="T1" fmla="*/ 118 h 334"/>
                <a:gd name="T2" fmla="*/ 225 w 265"/>
                <a:gd name="T3" fmla="*/ 0 h 334"/>
                <a:gd name="T4" fmla="*/ 303 w 265"/>
                <a:gd name="T5" fmla="*/ 3 h 334"/>
                <a:gd name="T6" fmla="*/ 103 w 265"/>
                <a:gd name="T7" fmla="*/ 115 h 334"/>
                <a:gd name="T8" fmla="*/ 0 w 265"/>
                <a:gd name="T9" fmla="*/ 118 h 3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5"/>
                <a:gd name="T16" fmla="*/ 0 h 334"/>
                <a:gd name="T17" fmla="*/ 265 w 265"/>
                <a:gd name="T18" fmla="*/ 334 h 3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5" h="334">
                  <a:moveTo>
                    <a:pt x="0" y="334"/>
                  </a:moveTo>
                  <a:lnTo>
                    <a:pt x="197" y="0"/>
                  </a:lnTo>
                  <a:lnTo>
                    <a:pt x="265" y="8"/>
                  </a:lnTo>
                  <a:lnTo>
                    <a:pt x="91" y="326"/>
                  </a:lnTo>
                  <a:lnTo>
                    <a:pt x="0" y="334"/>
                  </a:lnTo>
                  <a:close/>
                </a:path>
              </a:pathLst>
            </a:custGeom>
            <a:blipFill dpi="0" rotWithShape="1">
              <a:blip r:embed="rId6" cstate="print"/>
              <a:srcRect/>
              <a:tile tx="0" ty="0" sx="100000" sy="100000" flip="none" algn="tl"/>
            </a:blipFill>
            <a:ln w="9525">
              <a:miter lim="800000"/>
              <a:headEnd/>
              <a:tailEnd/>
            </a:ln>
            <a:scene3d>
              <a:camera prst="legacyObliqueTopRight">
                <a:rot lat="20099994" lon="20399994" rev="0"/>
              </a:camera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663300"/>
              </a:extrusionClr>
            </a:sp3d>
          </p:spPr>
          <p:txBody>
            <a:bodyPr wrap="none">
              <a:flatTx/>
            </a:bodyPr>
            <a:lstStyle/>
            <a:p>
              <a:endParaRPr lang="ru-RU" dirty="0">
                <a:latin typeface="Calibri" pitchFamily="34" charset="0"/>
              </a:endParaRPr>
            </a:p>
          </p:txBody>
        </p:sp>
        <p:sp>
          <p:nvSpPr>
            <p:cNvPr id="39978" name="Freeform 17" descr="Каштан"/>
            <p:cNvSpPr>
              <a:spLocks/>
            </p:cNvSpPr>
            <p:nvPr/>
          </p:nvSpPr>
          <p:spPr bwMode="auto">
            <a:xfrm rot="21228534" flipH="1">
              <a:off x="4704" y="2400"/>
              <a:ext cx="277" cy="236"/>
            </a:xfrm>
            <a:custGeom>
              <a:avLst/>
              <a:gdLst>
                <a:gd name="T0" fmla="*/ 0 w 265"/>
                <a:gd name="T1" fmla="*/ 118 h 334"/>
                <a:gd name="T2" fmla="*/ 225 w 265"/>
                <a:gd name="T3" fmla="*/ 0 h 334"/>
                <a:gd name="T4" fmla="*/ 303 w 265"/>
                <a:gd name="T5" fmla="*/ 3 h 334"/>
                <a:gd name="T6" fmla="*/ 103 w 265"/>
                <a:gd name="T7" fmla="*/ 115 h 334"/>
                <a:gd name="T8" fmla="*/ 0 w 265"/>
                <a:gd name="T9" fmla="*/ 118 h 3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5"/>
                <a:gd name="T16" fmla="*/ 0 h 334"/>
                <a:gd name="T17" fmla="*/ 265 w 265"/>
                <a:gd name="T18" fmla="*/ 334 h 3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5" h="334">
                  <a:moveTo>
                    <a:pt x="0" y="334"/>
                  </a:moveTo>
                  <a:lnTo>
                    <a:pt x="197" y="0"/>
                  </a:lnTo>
                  <a:lnTo>
                    <a:pt x="265" y="8"/>
                  </a:lnTo>
                  <a:lnTo>
                    <a:pt x="91" y="326"/>
                  </a:lnTo>
                  <a:lnTo>
                    <a:pt x="0" y="334"/>
                  </a:lnTo>
                  <a:close/>
                </a:path>
              </a:pathLst>
            </a:custGeom>
            <a:blipFill dpi="0" rotWithShape="1">
              <a:blip r:embed="rId6" cstate="print"/>
              <a:srcRect/>
              <a:tile tx="0" ty="0" sx="100000" sy="100000" flip="none" algn="tl"/>
            </a:blipFill>
            <a:ln w="9525">
              <a:miter lim="800000"/>
              <a:headEnd/>
              <a:tailEnd/>
            </a:ln>
            <a:scene3d>
              <a:camera prst="legacyObliqueTopRight">
                <a:rot lat="20099994" lon="20399994" rev="0"/>
              </a:camera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663300"/>
              </a:extrusionClr>
            </a:sp3d>
          </p:spPr>
          <p:txBody>
            <a:bodyPr wrap="none">
              <a:flatTx/>
            </a:bodyPr>
            <a:lstStyle/>
            <a:p>
              <a:endParaRPr lang="ru-RU" dirty="0">
                <a:latin typeface="Calibri" pitchFamily="34" charset="0"/>
              </a:endParaRPr>
            </a:p>
          </p:txBody>
        </p:sp>
        <p:sp>
          <p:nvSpPr>
            <p:cNvPr id="39979" name="Freeform 18" descr="Орех"/>
            <p:cNvSpPr>
              <a:spLocks/>
            </p:cNvSpPr>
            <p:nvPr/>
          </p:nvSpPr>
          <p:spPr bwMode="auto">
            <a:xfrm rot="21228534" flipH="1">
              <a:off x="4272" y="2400"/>
              <a:ext cx="277" cy="236"/>
            </a:xfrm>
            <a:custGeom>
              <a:avLst/>
              <a:gdLst>
                <a:gd name="T0" fmla="*/ 0 w 265"/>
                <a:gd name="T1" fmla="*/ 118 h 334"/>
                <a:gd name="T2" fmla="*/ 225 w 265"/>
                <a:gd name="T3" fmla="*/ 0 h 334"/>
                <a:gd name="T4" fmla="*/ 303 w 265"/>
                <a:gd name="T5" fmla="*/ 3 h 334"/>
                <a:gd name="T6" fmla="*/ 103 w 265"/>
                <a:gd name="T7" fmla="*/ 115 h 334"/>
                <a:gd name="T8" fmla="*/ 0 w 265"/>
                <a:gd name="T9" fmla="*/ 118 h 3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5"/>
                <a:gd name="T16" fmla="*/ 0 h 334"/>
                <a:gd name="T17" fmla="*/ 265 w 265"/>
                <a:gd name="T18" fmla="*/ 334 h 3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5" h="334">
                  <a:moveTo>
                    <a:pt x="0" y="334"/>
                  </a:moveTo>
                  <a:lnTo>
                    <a:pt x="197" y="0"/>
                  </a:lnTo>
                  <a:lnTo>
                    <a:pt x="265" y="8"/>
                  </a:lnTo>
                  <a:lnTo>
                    <a:pt x="91" y="326"/>
                  </a:lnTo>
                  <a:lnTo>
                    <a:pt x="0" y="334"/>
                  </a:lnTo>
                  <a:close/>
                </a:path>
              </a:pathLst>
            </a:custGeom>
            <a:blipFill dpi="0" rotWithShape="1">
              <a:blip r:embed="rId4" cstate="print"/>
              <a:srcRect/>
              <a:tile tx="0" ty="0" sx="100000" sy="100000" flip="none" algn="tl"/>
            </a:blipFill>
            <a:ln w="9525">
              <a:miter lim="800000"/>
              <a:headEnd/>
              <a:tailEnd/>
            </a:ln>
            <a:scene3d>
              <a:camera prst="legacyObliqueTopRight">
                <a:rot lat="20099994" lon="20399994" rev="0"/>
              </a:camera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6633"/>
              </a:extrusionClr>
            </a:sp3d>
          </p:spPr>
          <p:txBody>
            <a:bodyPr wrap="none">
              <a:flatTx/>
            </a:bodyPr>
            <a:lstStyle/>
            <a:p>
              <a:endParaRPr lang="ru-RU" dirty="0">
                <a:latin typeface="Calibri" pitchFamily="34" charset="0"/>
              </a:endParaRPr>
            </a:p>
          </p:txBody>
        </p:sp>
        <p:sp>
          <p:nvSpPr>
            <p:cNvPr id="39980" name="Freeform 19" descr="Каштан"/>
            <p:cNvSpPr>
              <a:spLocks/>
            </p:cNvSpPr>
            <p:nvPr/>
          </p:nvSpPr>
          <p:spPr bwMode="auto">
            <a:xfrm rot="21228534" flipH="1">
              <a:off x="4080" y="2448"/>
              <a:ext cx="277" cy="236"/>
            </a:xfrm>
            <a:custGeom>
              <a:avLst/>
              <a:gdLst>
                <a:gd name="T0" fmla="*/ 0 w 265"/>
                <a:gd name="T1" fmla="*/ 118 h 334"/>
                <a:gd name="T2" fmla="*/ 225 w 265"/>
                <a:gd name="T3" fmla="*/ 0 h 334"/>
                <a:gd name="T4" fmla="*/ 303 w 265"/>
                <a:gd name="T5" fmla="*/ 3 h 334"/>
                <a:gd name="T6" fmla="*/ 103 w 265"/>
                <a:gd name="T7" fmla="*/ 115 h 334"/>
                <a:gd name="T8" fmla="*/ 0 w 265"/>
                <a:gd name="T9" fmla="*/ 118 h 3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5"/>
                <a:gd name="T16" fmla="*/ 0 h 334"/>
                <a:gd name="T17" fmla="*/ 265 w 265"/>
                <a:gd name="T18" fmla="*/ 334 h 3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5" h="334">
                  <a:moveTo>
                    <a:pt x="0" y="334"/>
                  </a:moveTo>
                  <a:lnTo>
                    <a:pt x="197" y="0"/>
                  </a:lnTo>
                  <a:lnTo>
                    <a:pt x="265" y="8"/>
                  </a:lnTo>
                  <a:lnTo>
                    <a:pt x="91" y="326"/>
                  </a:lnTo>
                  <a:lnTo>
                    <a:pt x="0" y="334"/>
                  </a:lnTo>
                  <a:close/>
                </a:path>
              </a:pathLst>
            </a:custGeom>
            <a:blipFill dpi="0" rotWithShape="1">
              <a:blip r:embed="rId6" cstate="print"/>
              <a:srcRect/>
              <a:tile tx="0" ty="0" sx="100000" sy="100000" flip="none" algn="tl"/>
            </a:blipFill>
            <a:ln w="9525">
              <a:miter lim="800000"/>
              <a:headEnd/>
              <a:tailEnd/>
            </a:ln>
            <a:scene3d>
              <a:camera prst="legacyObliqueTopRight">
                <a:rot lat="20099994" lon="20399994" rev="0"/>
              </a:camera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663300"/>
              </a:extrusionClr>
            </a:sp3d>
          </p:spPr>
          <p:txBody>
            <a:bodyPr wrap="none">
              <a:flatTx/>
            </a:bodyPr>
            <a:lstStyle/>
            <a:p>
              <a:endParaRPr lang="ru-RU" dirty="0">
                <a:latin typeface="Calibri" pitchFamily="34" charset="0"/>
              </a:endParaRPr>
            </a:p>
          </p:txBody>
        </p:sp>
        <p:sp>
          <p:nvSpPr>
            <p:cNvPr id="39981" name="Freeform 20" descr="Каштан"/>
            <p:cNvSpPr>
              <a:spLocks/>
            </p:cNvSpPr>
            <p:nvPr/>
          </p:nvSpPr>
          <p:spPr bwMode="auto">
            <a:xfrm rot="21228534" flipH="1">
              <a:off x="3888" y="2448"/>
              <a:ext cx="277" cy="236"/>
            </a:xfrm>
            <a:custGeom>
              <a:avLst/>
              <a:gdLst>
                <a:gd name="T0" fmla="*/ 0 w 265"/>
                <a:gd name="T1" fmla="*/ 118 h 334"/>
                <a:gd name="T2" fmla="*/ 225 w 265"/>
                <a:gd name="T3" fmla="*/ 0 h 334"/>
                <a:gd name="T4" fmla="*/ 303 w 265"/>
                <a:gd name="T5" fmla="*/ 3 h 334"/>
                <a:gd name="T6" fmla="*/ 103 w 265"/>
                <a:gd name="T7" fmla="*/ 115 h 334"/>
                <a:gd name="T8" fmla="*/ 0 w 265"/>
                <a:gd name="T9" fmla="*/ 118 h 3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5"/>
                <a:gd name="T16" fmla="*/ 0 h 334"/>
                <a:gd name="T17" fmla="*/ 265 w 265"/>
                <a:gd name="T18" fmla="*/ 334 h 3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5" h="334">
                  <a:moveTo>
                    <a:pt x="0" y="334"/>
                  </a:moveTo>
                  <a:lnTo>
                    <a:pt x="197" y="0"/>
                  </a:lnTo>
                  <a:lnTo>
                    <a:pt x="265" y="8"/>
                  </a:lnTo>
                  <a:lnTo>
                    <a:pt x="91" y="326"/>
                  </a:lnTo>
                  <a:lnTo>
                    <a:pt x="0" y="334"/>
                  </a:lnTo>
                  <a:close/>
                </a:path>
              </a:pathLst>
            </a:custGeom>
            <a:blipFill dpi="0" rotWithShape="1">
              <a:blip r:embed="rId6" cstate="print"/>
              <a:srcRect/>
              <a:tile tx="0" ty="0" sx="100000" sy="100000" flip="none" algn="tl"/>
            </a:blipFill>
            <a:ln w="9525">
              <a:miter lim="800000"/>
              <a:headEnd/>
              <a:tailEnd/>
            </a:ln>
            <a:scene3d>
              <a:camera prst="legacyObliqueTopRight">
                <a:rot lat="20099994" lon="20399994" rev="0"/>
              </a:camera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663300"/>
              </a:extrusionClr>
            </a:sp3d>
          </p:spPr>
          <p:txBody>
            <a:bodyPr wrap="none">
              <a:flatTx/>
            </a:bodyPr>
            <a:lstStyle/>
            <a:p>
              <a:endParaRPr lang="ru-RU" dirty="0">
                <a:latin typeface="Calibri" pitchFamily="34" charset="0"/>
              </a:endParaRPr>
            </a:p>
          </p:txBody>
        </p:sp>
        <p:sp>
          <p:nvSpPr>
            <p:cNvPr id="39982" name="Freeform 21" descr="Каштан"/>
            <p:cNvSpPr>
              <a:spLocks/>
            </p:cNvSpPr>
            <p:nvPr/>
          </p:nvSpPr>
          <p:spPr bwMode="auto">
            <a:xfrm rot="21228534" flipH="1">
              <a:off x="3696" y="2448"/>
              <a:ext cx="277" cy="236"/>
            </a:xfrm>
            <a:custGeom>
              <a:avLst/>
              <a:gdLst>
                <a:gd name="T0" fmla="*/ 0 w 265"/>
                <a:gd name="T1" fmla="*/ 118 h 334"/>
                <a:gd name="T2" fmla="*/ 225 w 265"/>
                <a:gd name="T3" fmla="*/ 0 h 334"/>
                <a:gd name="T4" fmla="*/ 303 w 265"/>
                <a:gd name="T5" fmla="*/ 3 h 334"/>
                <a:gd name="T6" fmla="*/ 103 w 265"/>
                <a:gd name="T7" fmla="*/ 115 h 334"/>
                <a:gd name="T8" fmla="*/ 0 w 265"/>
                <a:gd name="T9" fmla="*/ 118 h 3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5"/>
                <a:gd name="T16" fmla="*/ 0 h 334"/>
                <a:gd name="T17" fmla="*/ 265 w 265"/>
                <a:gd name="T18" fmla="*/ 334 h 3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5" h="334">
                  <a:moveTo>
                    <a:pt x="0" y="334"/>
                  </a:moveTo>
                  <a:lnTo>
                    <a:pt x="197" y="0"/>
                  </a:lnTo>
                  <a:lnTo>
                    <a:pt x="265" y="8"/>
                  </a:lnTo>
                  <a:lnTo>
                    <a:pt x="91" y="326"/>
                  </a:lnTo>
                  <a:lnTo>
                    <a:pt x="0" y="334"/>
                  </a:lnTo>
                  <a:close/>
                </a:path>
              </a:pathLst>
            </a:custGeom>
            <a:blipFill dpi="0" rotWithShape="1">
              <a:blip r:embed="rId6" cstate="print"/>
              <a:srcRect/>
              <a:tile tx="0" ty="0" sx="100000" sy="100000" flip="none" algn="tl"/>
            </a:blipFill>
            <a:ln w="9525">
              <a:miter lim="800000"/>
              <a:headEnd/>
              <a:tailEnd/>
            </a:ln>
            <a:scene3d>
              <a:camera prst="legacyObliqueTopRight">
                <a:rot lat="20099994" lon="20399994" rev="0"/>
              </a:camera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663300"/>
              </a:extrusionClr>
            </a:sp3d>
          </p:spPr>
          <p:txBody>
            <a:bodyPr wrap="none">
              <a:flatTx/>
            </a:bodyPr>
            <a:lstStyle/>
            <a:p>
              <a:endParaRPr lang="ru-RU" dirty="0">
                <a:latin typeface="Calibri" pitchFamily="34" charset="0"/>
              </a:endParaRPr>
            </a:p>
          </p:txBody>
        </p:sp>
        <p:sp>
          <p:nvSpPr>
            <p:cNvPr id="39983" name="Freeform 22" descr="Каштан"/>
            <p:cNvSpPr>
              <a:spLocks/>
            </p:cNvSpPr>
            <p:nvPr/>
          </p:nvSpPr>
          <p:spPr bwMode="auto">
            <a:xfrm rot="21228534" flipH="1">
              <a:off x="3504" y="2496"/>
              <a:ext cx="277" cy="236"/>
            </a:xfrm>
            <a:custGeom>
              <a:avLst/>
              <a:gdLst>
                <a:gd name="T0" fmla="*/ 0 w 265"/>
                <a:gd name="T1" fmla="*/ 118 h 334"/>
                <a:gd name="T2" fmla="*/ 225 w 265"/>
                <a:gd name="T3" fmla="*/ 0 h 334"/>
                <a:gd name="T4" fmla="*/ 303 w 265"/>
                <a:gd name="T5" fmla="*/ 3 h 334"/>
                <a:gd name="T6" fmla="*/ 103 w 265"/>
                <a:gd name="T7" fmla="*/ 115 h 334"/>
                <a:gd name="T8" fmla="*/ 0 w 265"/>
                <a:gd name="T9" fmla="*/ 118 h 3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5"/>
                <a:gd name="T16" fmla="*/ 0 h 334"/>
                <a:gd name="T17" fmla="*/ 265 w 265"/>
                <a:gd name="T18" fmla="*/ 334 h 3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5" h="334">
                  <a:moveTo>
                    <a:pt x="0" y="334"/>
                  </a:moveTo>
                  <a:lnTo>
                    <a:pt x="197" y="0"/>
                  </a:lnTo>
                  <a:lnTo>
                    <a:pt x="265" y="8"/>
                  </a:lnTo>
                  <a:lnTo>
                    <a:pt x="91" y="326"/>
                  </a:lnTo>
                  <a:lnTo>
                    <a:pt x="0" y="334"/>
                  </a:lnTo>
                  <a:close/>
                </a:path>
              </a:pathLst>
            </a:custGeom>
            <a:blipFill dpi="0" rotWithShape="1">
              <a:blip r:embed="rId6" cstate="print"/>
              <a:srcRect/>
              <a:tile tx="0" ty="0" sx="100000" sy="100000" flip="none" algn="tl"/>
            </a:blipFill>
            <a:ln w="9525">
              <a:miter lim="800000"/>
              <a:headEnd/>
              <a:tailEnd/>
            </a:ln>
            <a:scene3d>
              <a:camera prst="legacyObliqueTopRight">
                <a:rot lat="20099994" lon="20399994" rev="0"/>
              </a:camera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663300"/>
              </a:extrusionClr>
            </a:sp3d>
          </p:spPr>
          <p:txBody>
            <a:bodyPr wrap="none">
              <a:flatTx/>
            </a:bodyPr>
            <a:lstStyle/>
            <a:p>
              <a:endParaRPr lang="ru-RU" dirty="0">
                <a:latin typeface="Calibri" pitchFamily="34" charset="0"/>
              </a:endParaRPr>
            </a:p>
          </p:txBody>
        </p:sp>
        <p:sp>
          <p:nvSpPr>
            <p:cNvPr id="39984" name="Freeform 23" descr="Орех"/>
            <p:cNvSpPr>
              <a:spLocks/>
            </p:cNvSpPr>
            <p:nvPr/>
          </p:nvSpPr>
          <p:spPr bwMode="auto">
            <a:xfrm rot="21228534" flipH="1">
              <a:off x="3312" y="2496"/>
              <a:ext cx="277" cy="236"/>
            </a:xfrm>
            <a:custGeom>
              <a:avLst/>
              <a:gdLst>
                <a:gd name="T0" fmla="*/ 0 w 265"/>
                <a:gd name="T1" fmla="*/ 118 h 334"/>
                <a:gd name="T2" fmla="*/ 225 w 265"/>
                <a:gd name="T3" fmla="*/ 0 h 334"/>
                <a:gd name="T4" fmla="*/ 303 w 265"/>
                <a:gd name="T5" fmla="*/ 3 h 334"/>
                <a:gd name="T6" fmla="*/ 103 w 265"/>
                <a:gd name="T7" fmla="*/ 115 h 334"/>
                <a:gd name="T8" fmla="*/ 0 w 265"/>
                <a:gd name="T9" fmla="*/ 118 h 3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5"/>
                <a:gd name="T16" fmla="*/ 0 h 334"/>
                <a:gd name="T17" fmla="*/ 265 w 265"/>
                <a:gd name="T18" fmla="*/ 334 h 3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5" h="334">
                  <a:moveTo>
                    <a:pt x="0" y="334"/>
                  </a:moveTo>
                  <a:lnTo>
                    <a:pt x="197" y="0"/>
                  </a:lnTo>
                  <a:lnTo>
                    <a:pt x="265" y="8"/>
                  </a:lnTo>
                  <a:lnTo>
                    <a:pt x="91" y="326"/>
                  </a:lnTo>
                  <a:lnTo>
                    <a:pt x="0" y="334"/>
                  </a:lnTo>
                  <a:close/>
                </a:path>
              </a:pathLst>
            </a:custGeom>
            <a:blipFill dpi="0" rotWithShape="1">
              <a:blip r:embed="rId4" cstate="print"/>
              <a:srcRect/>
              <a:tile tx="0" ty="0" sx="100000" sy="100000" flip="none" algn="tl"/>
            </a:blipFill>
            <a:ln w="9525">
              <a:miter lim="800000"/>
              <a:headEnd/>
              <a:tailEnd/>
            </a:ln>
            <a:scene3d>
              <a:camera prst="legacyObliqueTopRight">
                <a:rot lat="20099994" lon="20399994" rev="0"/>
              </a:camera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6633"/>
              </a:extrusionClr>
            </a:sp3d>
          </p:spPr>
          <p:txBody>
            <a:bodyPr wrap="none">
              <a:flatTx/>
            </a:bodyPr>
            <a:lstStyle/>
            <a:p>
              <a:endParaRPr lang="ru-RU" dirty="0">
                <a:latin typeface="Calibri" pitchFamily="34" charset="0"/>
              </a:endParaRPr>
            </a:p>
          </p:txBody>
        </p:sp>
        <p:sp>
          <p:nvSpPr>
            <p:cNvPr id="39985" name="Freeform 24" descr="Каштан"/>
            <p:cNvSpPr>
              <a:spLocks/>
            </p:cNvSpPr>
            <p:nvPr/>
          </p:nvSpPr>
          <p:spPr bwMode="auto">
            <a:xfrm rot="21228534" flipH="1">
              <a:off x="3072" y="2496"/>
              <a:ext cx="277" cy="236"/>
            </a:xfrm>
            <a:custGeom>
              <a:avLst/>
              <a:gdLst>
                <a:gd name="T0" fmla="*/ 0 w 265"/>
                <a:gd name="T1" fmla="*/ 118 h 334"/>
                <a:gd name="T2" fmla="*/ 225 w 265"/>
                <a:gd name="T3" fmla="*/ 0 h 334"/>
                <a:gd name="T4" fmla="*/ 303 w 265"/>
                <a:gd name="T5" fmla="*/ 3 h 334"/>
                <a:gd name="T6" fmla="*/ 103 w 265"/>
                <a:gd name="T7" fmla="*/ 115 h 334"/>
                <a:gd name="T8" fmla="*/ 0 w 265"/>
                <a:gd name="T9" fmla="*/ 118 h 3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5"/>
                <a:gd name="T16" fmla="*/ 0 h 334"/>
                <a:gd name="T17" fmla="*/ 265 w 265"/>
                <a:gd name="T18" fmla="*/ 334 h 3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5" h="334">
                  <a:moveTo>
                    <a:pt x="0" y="334"/>
                  </a:moveTo>
                  <a:lnTo>
                    <a:pt x="197" y="0"/>
                  </a:lnTo>
                  <a:lnTo>
                    <a:pt x="265" y="8"/>
                  </a:lnTo>
                  <a:lnTo>
                    <a:pt x="91" y="326"/>
                  </a:lnTo>
                  <a:lnTo>
                    <a:pt x="0" y="334"/>
                  </a:lnTo>
                  <a:close/>
                </a:path>
              </a:pathLst>
            </a:custGeom>
            <a:blipFill dpi="0" rotWithShape="1">
              <a:blip r:embed="rId6" cstate="print"/>
              <a:srcRect/>
              <a:tile tx="0" ty="0" sx="100000" sy="100000" flip="none" algn="tl"/>
            </a:blipFill>
            <a:ln w="9525">
              <a:miter lim="800000"/>
              <a:headEnd/>
              <a:tailEnd/>
            </a:ln>
            <a:scene3d>
              <a:camera prst="legacyObliqueTopRight">
                <a:rot lat="20099994" lon="20399994" rev="0"/>
              </a:camera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663300"/>
              </a:extrusionClr>
            </a:sp3d>
          </p:spPr>
          <p:txBody>
            <a:bodyPr wrap="none">
              <a:flatTx/>
            </a:bodyPr>
            <a:lstStyle/>
            <a:p>
              <a:endParaRPr lang="ru-RU" dirty="0">
                <a:latin typeface="Calibri" pitchFamily="34" charset="0"/>
              </a:endParaRPr>
            </a:p>
          </p:txBody>
        </p:sp>
        <p:sp>
          <p:nvSpPr>
            <p:cNvPr id="39986" name="Freeform 25" descr="Каштан"/>
            <p:cNvSpPr>
              <a:spLocks/>
            </p:cNvSpPr>
            <p:nvPr/>
          </p:nvSpPr>
          <p:spPr bwMode="auto">
            <a:xfrm rot="21228534" flipH="1">
              <a:off x="2880" y="2548"/>
              <a:ext cx="277" cy="236"/>
            </a:xfrm>
            <a:custGeom>
              <a:avLst/>
              <a:gdLst>
                <a:gd name="T0" fmla="*/ 0 w 265"/>
                <a:gd name="T1" fmla="*/ 118 h 334"/>
                <a:gd name="T2" fmla="*/ 225 w 265"/>
                <a:gd name="T3" fmla="*/ 0 h 334"/>
                <a:gd name="T4" fmla="*/ 303 w 265"/>
                <a:gd name="T5" fmla="*/ 3 h 334"/>
                <a:gd name="T6" fmla="*/ 103 w 265"/>
                <a:gd name="T7" fmla="*/ 115 h 334"/>
                <a:gd name="T8" fmla="*/ 0 w 265"/>
                <a:gd name="T9" fmla="*/ 118 h 3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5"/>
                <a:gd name="T16" fmla="*/ 0 h 334"/>
                <a:gd name="T17" fmla="*/ 265 w 265"/>
                <a:gd name="T18" fmla="*/ 334 h 3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5" h="334">
                  <a:moveTo>
                    <a:pt x="0" y="334"/>
                  </a:moveTo>
                  <a:lnTo>
                    <a:pt x="197" y="0"/>
                  </a:lnTo>
                  <a:lnTo>
                    <a:pt x="265" y="8"/>
                  </a:lnTo>
                  <a:lnTo>
                    <a:pt x="91" y="326"/>
                  </a:lnTo>
                  <a:lnTo>
                    <a:pt x="0" y="334"/>
                  </a:lnTo>
                  <a:close/>
                </a:path>
              </a:pathLst>
            </a:custGeom>
            <a:blipFill dpi="0" rotWithShape="1">
              <a:blip r:embed="rId6" cstate="print"/>
              <a:srcRect/>
              <a:tile tx="0" ty="0" sx="100000" sy="100000" flip="none" algn="tl"/>
            </a:blipFill>
            <a:ln w="9525">
              <a:miter lim="800000"/>
              <a:headEnd/>
              <a:tailEnd/>
            </a:ln>
            <a:scene3d>
              <a:camera prst="legacyObliqueTopRight">
                <a:rot lat="20099994" lon="20399994" rev="0"/>
              </a:camera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663300"/>
              </a:extrusionClr>
            </a:sp3d>
          </p:spPr>
          <p:txBody>
            <a:bodyPr wrap="none">
              <a:flatTx/>
            </a:bodyPr>
            <a:lstStyle/>
            <a:p>
              <a:endParaRPr lang="ru-RU" dirty="0">
                <a:latin typeface="Calibri" pitchFamily="34" charset="0"/>
              </a:endParaRPr>
            </a:p>
          </p:txBody>
        </p:sp>
        <p:sp>
          <p:nvSpPr>
            <p:cNvPr id="39987" name="Freeform 26" descr="Каштан"/>
            <p:cNvSpPr>
              <a:spLocks/>
            </p:cNvSpPr>
            <p:nvPr/>
          </p:nvSpPr>
          <p:spPr bwMode="auto">
            <a:xfrm rot="21228534" flipH="1">
              <a:off x="2688" y="2544"/>
              <a:ext cx="277" cy="236"/>
            </a:xfrm>
            <a:custGeom>
              <a:avLst/>
              <a:gdLst>
                <a:gd name="T0" fmla="*/ 0 w 265"/>
                <a:gd name="T1" fmla="*/ 118 h 334"/>
                <a:gd name="T2" fmla="*/ 225 w 265"/>
                <a:gd name="T3" fmla="*/ 0 h 334"/>
                <a:gd name="T4" fmla="*/ 303 w 265"/>
                <a:gd name="T5" fmla="*/ 3 h 334"/>
                <a:gd name="T6" fmla="*/ 103 w 265"/>
                <a:gd name="T7" fmla="*/ 115 h 334"/>
                <a:gd name="T8" fmla="*/ 0 w 265"/>
                <a:gd name="T9" fmla="*/ 118 h 3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5"/>
                <a:gd name="T16" fmla="*/ 0 h 334"/>
                <a:gd name="T17" fmla="*/ 265 w 265"/>
                <a:gd name="T18" fmla="*/ 334 h 3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5" h="334">
                  <a:moveTo>
                    <a:pt x="0" y="334"/>
                  </a:moveTo>
                  <a:lnTo>
                    <a:pt x="197" y="0"/>
                  </a:lnTo>
                  <a:lnTo>
                    <a:pt x="265" y="8"/>
                  </a:lnTo>
                  <a:lnTo>
                    <a:pt x="91" y="326"/>
                  </a:lnTo>
                  <a:lnTo>
                    <a:pt x="0" y="334"/>
                  </a:lnTo>
                  <a:close/>
                </a:path>
              </a:pathLst>
            </a:custGeom>
            <a:blipFill dpi="0" rotWithShape="1">
              <a:blip r:embed="rId6" cstate="print"/>
              <a:srcRect/>
              <a:tile tx="0" ty="0" sx="100000" sy="100000" flip="none" algn="tl"/>
            </a:blipFill>
            <a:ln w="9525">
              <a:miter lim="800000"/>
              <a:headEnd/>
              <a:tailEnd/>
            </a:ln>
            <a:scene3d>
              <a:camera prst="legacyObliqueTopRight">
                <a:rot lat="20099994" lon="20399994" rev="0"/>
              </a:camera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663300"/>
              </a:extrusionClr>
            </a:sp3d>
          </p:spPr>
          <p:txBody>
            <a:bodyPr wrap="none">
              <a:flatTx/>
            </a:bodyPr>
            <a:lstStyle/>
            <a:p>
              <a:endParaRPr lang="ru-RU" dirty="0">
                <a:latin typeface="Calibri" pitchFamily="34" charset="0"/>
              </a:endParaRPr>
            </a:p>
          </p:txBody>
        </p:sp>
        <p:sp>
          <p:nvSpPr>
            <p:cNvPr id="39988" name="Freeform 27" descr="Орех"/>
            <p:cNvSpPr>
              <a:spLocks/>
            </p:cNvSpPr>
            <p:nvPr/>
          </p:nvSpPr>
          <p:spPr bwMode="auto">
            <a:xfrm rot="21228534" flipH="1">
              <a:off x="2496" y="2544"/>
              <a:ext cx="277" cy="236"/>
            </a:xfrm>
            <a:custGeom>
              <a:avLst/>
              <a:gdLst>
                <a:gd name="T0" fmla="*/ 0 w 265"/>
                <a:gd name="T1" fmla="*/ 118 h 334"/>
                <a:gd name="T2" fmla="*/ 225 w 265"/>
                <a:gd name="T3" fmla="*/ 0 h 334"/>
                <a:gd name="T4" fmla="*/ 303 w 265"/>
                <a:gd name="T5" fmla="*/ 3 h 334"/>
                <a:gd name="T6" fmla="*/ 103 w 265"/>
                <a:gd name="T7" fmla="*/ 115 h 334"/>
                <a:gd name="T8" fmla="*/ 0 w 265"/>
                <a:gd name="T9" fmla="*/ 118 h 3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5"/>
                <a:gd name="T16" fmla="*/ 0 h 334"/>
                <a:gd name="T17" fmla="*/ 265 w 265"/>
                <a:gd name="T18" fmla="*/ 334 h 3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5" h="334">
                  <a:moveTo>
                    <a:pt x="0" y="334"/>
                  </a:moveTo>
                  <a:lnTo>
                    <a:pt x="197" y="0"/>
                  </a:lnTo>
                  <a:lnTo>
                    <a:pt x="265" y="8"/>
                  </a:lnTo>
                  <a:lnTo>
                    <a:pt x="91" y="326"/>
                  </a:lnTo>
                  <a:lnTo>
                    <a:pt x="0" y="334"/>
                  </a:lnTo>
                  <a:close/>
                </a:path>
              </a:pathLst>
            </a:custGeom>
            <a:blipFill dpi="0" rotWithShape="1">
              <a:blip r:embed="rId4" cstate="print"/>
              <a:srcRect/>
              <a:tile tx="0" ty="0" sx="100000" sy="100000" flip="none" algn="tl"/>
            </a:blipFill>
            <a:ln w="9525">
              <a:miter lim="800000"/>
              <a:headEnd/>
              <a:tailEnd/>
            </a:ln>
            <a:scene3d>
              <a:camera prst="legacyObliqueTopRight">
                <a:rot lat="20099994" lon="20399994" rev="0"/>
              </a:camera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6633"/>
              </a:extrusionClr>
            </a:sp3d>
          </p:spPr>
          <p:txBody>
            <a:bodyPr wrap="none">
              <a:flatTx/>
            </a:bodyPr>
            <a:lstStyle/>
            <a:p>
              <a:endParaRPr lang="ru-RU" dirty="0">
                <a:latin typeface="Calibri" pitchFamily="34" charset="0"/>
              </a:endParaRPr>
            </a:p>
          </p:txBody>
        </p:sp>
        <p:sp>
          <p:nvSpPr>
            <p:cNvPr id="39989" name="Freeform 28" descr="Орех"/>
            <p:cNvSpPr>
              <a:spLocks/>
            </p:cNvSpPr>
            <p:nvPr/>
          </p:nvSpPr>
          <p:spPr bwMode="auto">
            <a:xfrm rot="21228534" flipH="1">
              <a:off x="2304" y="2544"/>
              <a:ext cx="277" cy="236"/>
            </a:xfrm>
            <a:custGeom>
              <a:avLst/>
              <a:gdLst>
                <a:gd name="T0" fmla="*/ 0 w 265"/>
                <a:gd name="T1" fmla="*/ 118 h 334"/>
                <a:gd name="T2" fmla="*/ 225 w 265"/>
                <a:gd name="T3" fmla="*/ 0 h 334"/>
                <a:gd name="T4" fmla="*/ 303 w 265"/>
                <a:gd name="T5" fmla="*/ 3 h 334"/>
                <a:gd name="T6" fmla="*/ 103 w 265"/>
                <a:gd name="T7" fmla="*/ 115 h 334"/>
                <a:gd name="T8" fmla="*/ 0 w 265"/>
                <a:gd name="T9" fmla="*/ 118 h 3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5"/>
                <a:gd name="T16" fmla="*/ 0 h 334"/>
                <a:gd name="T17" fmla="*/ 265 w 265"/>
                <a:gd name="T18" fmla="*/ 334 h 3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5" h="334">
                  <a:moveTo>
                    <a:pt x="0" y="334"/>
                  </a:moveTo>
                  <a:lnTo>
                    <a:pt x="197" y="0"/>
                  </a:lnTo>
                  <a:lnTo>
                    <a:pt x="265" y="8"/>
                  </a:lnTo>
                  <a:lnTo>
                    <a:pt x="91" y="326"/>
                  </a:lnTo>
                  <a:lnTo>
                    <a:pt x="0" y="334"/>
                  </a:lnTo>
                  <a:close/>
                </a:path>
              </a:pathLst>
            </a:custGeom>
            <a:blipFill dpi="0" rotWithShape="1">
              <a:blip r:embed="rId4" cstate="print"/>
              <a:srcRect/>
              <a:tile tx="0" ty="0" sx="100000" sy="100000" flip="none" algn="tl"/>
            </a:blipFill>
            <a:ln w="9525">
              <a:miter lim="800000"/>
              <a:headEnd/>
              <a:tailEnd/>
            </a:ln>
            <a:scene3d>
              <a:camera prst="legacyObliqueTopRight">
                <a:rot lat="20099994" lon="20399994" rev="0"/>
              </a:camera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6633"/>
              </a:extrusionClr>
            </a:sp3d>
          </p:spPr>
          <p:txBody>
            <a:bodyPr wrap="none">
              <a:flatTx/>
            </a:bodyPr>
            <a:lstStyle/>
            <a:p>
              <a:endParaRPr lang="ru-RU" dirty="0">
                <a:latin typeface="Calibri" pitchFamily="34" charset="0"/>
              </a:endParaRPr>
            </a:p>
          </p:txBody>
        </p:sp>
        <p:sp>
          <p:nvSpPr>
            <p:cNvPr id="39990" name="Freeform 29" descr="Орех"/>
            <p:cNvSpPr>
              <a:spLocks/>
            </p:cNvSpPr>
            <p:nvPr/>
          </p:nvSpPr>
          <p:spPr bwMode="auto">
            <a:xfrm rot="21228534" flipH="1">
              <a:off x="2112" y="2544"/>
              <a:ext cx="277" cy="236"/>
            </a:xfrm>
            <a:custGeom>
              <a:avLst/>
              <a:gdLst>
                <a:gd name="T0" fmla="*/ 0 w 265"/>
                <a:gd name="T1" fmla="*/ 118 h 334"/>
                <a:gd name="T2" fmla="*/ 225 w 265"/>
                <a:gd name="T3" fmla="*/ 0 h 334"/>
                <a:gd name="T4" fmla="*/ 303 w 265"/>
                <a:gd name="T5" fmla="*/ 3 h 334"/>
                <a:gd name="T6" fmla="*/ 103 w 265"/>
                <a:gd name="T7" fmla="*/ 115 h 334"/>
                <a:gd name="T8" fmla="*/ 0 w 265"/>
                <a:gd name="T9" fmla="*/ 118 h 3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5"/>
                <a:gd name="T16" fmla="*/ 0 h 334"/>
                <a:gd name="T17" fmla="*/ 265 w 265"/>
                <a:gd name="T18" fmla="*/ 334 h 3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5" h="334">
                  <a:moveTo>
                    <a:pt x="0" y="334"/>
                  </a:moveTo>
                  <a:lnTo>
                    <a:pt x="197" y="0"/>
                  </a:lnTo>
                  <a:lnTo>
                    <a:pt x="265" y="8"/>
                  </a:lnTo>
                  <a:lnTo>
                    <a:pt x="91" y="326"/>
                  </a:lnTo>
                  <a:lnTo>
                    <a:pt x="0" y="334"/>
                  </a:lnTo>
                  <a:close/>
                </a:path>
              </a:pathLst>
            </a:custGeom>
            <a:blipFill dpi="0" rotWithShape="1">
              <a:blip r:embed="rId4" cstate="print"/>
              <a:srcRect/>
              <a:tile tx="0" ty="0" sx="100000" sy="100000" flip="none" algn="tl"/>
            </a:blipFill>
            <a:ln w="9525">
              <a:miter lim="800000"/>
              <a:headEnd/>
              <a:tailEnd/>
            </a:ln>
            <a:scene3d>
              <a:camera prst="legacyObliqueTopRight">
                <a:rot lat="20099994" lon="20399994" rev="0"/>
              </a:camera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6633"/>
              </a:extrusionClr>
            </a:sp3d>
          </p:spPr>
          <p:txBody>
            <a:bodyPr wrap="none">
              <a:flatTx/>
            </a:bodyPr>
            <a:lstStyle/>
            <a:p>
              <a:endParaRPr lang="ru-RU" dirty="0">
                <a:latin typeface="Calibri" pitchFamily="34" charset="0"/>
              </a:endParaRPr>
            </a:p>
          </p:txBody>
        </p:sp>
        <p:sp>
          <p:nvSpPr>
            <p:cNvPr id="39991" name="Freeform 30" descr="Орех"/>
            <p:cNvSpPr>
              <a:spLocks/>
            </p:cNvSpPr>
            <p:nvPr/>
          </p:nvSpPr>
          <p:spPr bwMode="auto">
            <a:xfrm rot="21228534" flipH="1">
              <a:off x="1872" y="2540"/>
              <a:ext cx="277" cy="244"/>
            </a:xfrm>
            <a:custGeom>
              <a:avLst/>
              <a:gdLst>
                <a:gd name="T0" fmla="*/ 0 w 265"/>
                <a:gd name="T1" fmla="*/ 130 h 334"/>
                <a:gd name="T2" fmla="*/ 225 w 265"/>
                <a:gd name="T3" fmla="*/ 0 h 334"/>
                <a:gd name="T4" fmla="*/ 303 w 265"/>
                <a:gd name="T5" fmla="*/ 3 h 334"/>
                <a:gd name="T6" fmla="*/ 103 w 265"/>
                <a:gd name="T7" fmla="*/ 127 h 334"/>
                <a:gd name="T8" fmla="*/ 0 w 265"/>
                <a:gd name="T9" fmla="*/ 130 h 3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5"/>
                <a:gd name="T16" fmla="*/ 0 h 334"/>
                <a:gd name="T17" fmla="*/ 265 w 265"/>
                <a:gd name="T18" fmla="*/ 334 h 3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5" h="334">
                  <a:moveTo>
                    <a:pt x="0" y="334"/>
                  </a:moveTo>
                  <a:lnTo>
                    <a:pt x="197" y="0"/>
                  </a:lnTo>
                  <a:lnTo>
                    <a:pt x="265" y="8"/>
                  </a:lnTo>
                  <a:lnTo>
                    <a:pt x="91" y="326"/>
                  </a:lnTo>
                  <a:lnTo>
                    <a:pt x="0" y="334"/>
                  </a:lnTo>
                  <a:close/>
                </a:path>
              </a:pathLst>
            </a:custGeom>
            <a:blipFill dpi="0" rotWithShape="1">
              <a:blip r:embed="rId4" cstate="print"/>
              <a:srcRect/>
              <a:tile tx="0" ty="0" sx="100000" sy="100000" flip="none" algn="tl"/>
            </a:blipFill>
            <a:ln w="9525">
              <a:miter lim="800000"/>
              <a:headEnd/>
              <a:tailEnd/>
            </a:ln>
            <a:scene3d>
              <a:camera prst="legacyObliqueTopRight">
                <a:rot lat="20099994" lon="20399994" rev="0"/>
              </a:camera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6633"/>
              </a:extrusionClr>
            </a:sp3d>
          </p:spPr>
          <p:txBody>
            <a:bodyPr wrap="none">
              <a:flatTx/>
            </a:bodyPr>
            <a:lstStyle/>
            <a:p>
              <a:endParaRPr lang="ru-RU" dirty="0">
                <a:latin typeface="Calibri" pitchFamily="34" charset="0"/>
              </a:endParaRPr>
            </a:p>
          </p:txBody>
        </p:sp>
        <p:sp>
          <p:nvSpPr>
            <p:cNvPr id="39992" name="Freeform 31" descr="Орех"/>
            <p:cNvSpPr>
              <a:spLocks/>
            </p:cNvSpPr>
            <p:nvPr/>
          </p:nvSpPr>
          <p:spPr bwMode="auto">
            <a:xfrm rot="21228534" flipH="1">
              <a:off x="1691" y="2588"/>
              <a:ext cx="277" cy="244"/>
            </a:xfrm>
            <a:custGeom>
              <a:avLst/>
              <a:gdLst>
                <a:gd name="T0" fmla="*/ 0 w 265"/>
                <a:gd name="T1" fmla="*/ 130 h 334"/>
                <a:gd name="T2" fmla="*/ 225 w 265"/>
                <a:gd name="T3" fmla="*/ 0 h 334"/>
                <a:gd name="T4" fmla="*/ 303 w 265"/>
                <a:gd name="T5" fmla="*/ 3 h 334"/>
                <a:gd name="T6" fmla="*/ 103 w 265"/>
                <a:gd name="T7" fmla="*/ 127 h 334"/>
                <a:gd name="T8" fmla="*/ 0 w 265"/>
                <a:gd name="T9" fmla="*/ 130 h 3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5"/>
                <a:gd name="T16" fmla="*/ 0 h 334"/>
                <a:gd name="T17" fmla="*/ 265 w 265"/>
                <a:gd name="T18" fmla="*/ 334 h 3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5" h="334">
                  <a:moveTo>
                    <a:pt x="0" y="334"/>
                  </a:moveTo>
                  <a:lnTo>
                    <a:pt x="197" y="0"/>
                  </a:lnTo>
                  <a:lnTo>
                    <a:pt x="265" y="8"/>
                  </a:lnTo>
                  <a:lnTo>
                    <a:pt x="91" y="326"/>
                  </a:lnTo>
                  <a:lnTo>
                    <a:pt x="0" y="334"/>
                  </a:lnTo>
                  <a:close/>
                </a:path>
              </a:pathLst>
            </a:custGeom>
            <a:blipFill dpi="0" rotWithShape="1">
              <a:blip r:embed="rId4" cstate="print"/>
              <a:srcRect/>
              <a:tile tx="0" ty="0" sx="100000" sy="100000" flip="none" algn="tl"/>
            </a:blipFill>
            <a:ln w="9525">
              <a:miter lim="800000"/>
              <a:headEnd/>
              <a:tailEnd/>
            </a:ln>
            <a:scene3d>
              <a:camera prst="legacyObliqueTopRight">
                <a:rot lat="20099994" lon="20399994" rev="0"/>
              </a:camera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6633"/>
              </a:extrusionClr>
            </a:sp3d>
          </p:spPr>
          <p:txBody>
            <a:bodyPr wrap="none">
              <a:flatTx/>
            </a:bodyPr>
            <a:lstStyle/>
            <a:p>
              <a:endParaRPr lang="ru-RU" dirty="0">
                <a:latin typeface="Calibri" pitchFamily="34" charset="0"/>
              </a:endParaRPr>
            </a:p>
          </p:txBody>
        </p:sp>
        <p:sp>
          <p:nvSpPr>
            <p:cNvPr id="39993" name="Freeform 32" descr="Орех"/>
            <p:cNvSpPr>
              <a:spLocks/>
            </p:cNvSpPr>
            <p:nvPr/>
          </p:nvSpPr>
          <p:spPr bwMode="auto">
            <a:xfrm rot="21228534" flipH="1">
              <a:off x="1488" y="2592"/>
              <a:ext cx="277" cy="244"/>
            </a:xfrm>
            <a:custGeom>
              <a:avLst/>
              <a:gdLst>
                <a:gd name="T0" fmla="*/ 0 w 265"/>
                <a:gd name="T1" fmla="*/ 130 h 334"/>
                <a:gd name="T2" fmla="*/ 225 w 265"/>
                <a:gd name="T3" fmla="*/ 0 h 334"/>
                <a:gd name="T4" fmla="*/ 303 w 265"/>
                <a:gd name="T5" fmla="*/ 3 h 334"/>
                <a:gd name="T6" fmla="*/ 103 w 265"/>
                <a:gd name="T7" fmla="*/ 127 h 334"/>
                <a:gd name="T8" fmla="*/ 0 w 265"/>
                <a:gd name="T9" fmla="*/ 130 h 3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5"/>
                <a:gd name="T16" fmla="*/ 0 h 334"/>
                <a:gd name="T17" fmla="*/ 265 w 265"/>
                <a:gd name="T18" fmla="*/ 334 h 3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5" h="334">
                  <a:moveTo>
                    <a:pt x="0" y="334"/>
                  </a:moveTo>
                  <a:lnTo>
                    <a:pt x="197" y="0"/>
                  </a:lnTo>
                  <a:lnTo>
                    <a:pt x="265" y="8"/>
                  </a:lnTo>
                  <a:lnTo>
                    <a:pt x="91" y="326"/>
                  </a:lnTo>
                  <a:lnTo>
                    <a:pt x="0" y="334"/>
                  </a:lnTo>
                  <a:close/>
                </a:path>
              </a:pathLst>
            </a:custGeom>
            <a:blipFill dpi="0" rotWithShape="1">
              <a:blip r:embed="rId4" cstate="print"/>
              <a:srcRect/>
              <a:tile tx="0" ty="0" sx="100000" sy="100000" flip="none" algn="tl"/>
            </a:blipFill>
            <a:ln w="9525">
              <a:miter lim="800000"/>
              <a:headEnd/>
              <a:tailEnd/>
            </a:ln>
            <a:scene3d>
              <a:camera prst="legacyObliqueTopRight">
                <a:rot lat="20099994" lon="20399994" rev="0"/>
              </a:camera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6633"/>
              </a:extrusionClr>
            </a:sp3d>
          </p:spPr>
          <p:txBody>
            <a:bodyPr wrap="none">
              <a:flatTx/>
            </a:bodyPr>
            <a:lstStyle/>
            <a:p>
              <a:endParaRPr lang="ru-RU" dirty="0">
                <a:latin typeface="Calibri" pitchFamily="34" charset="0"/>
              </a:endParaRPr>
            </a:p>
          </p:txBody>
        </p:sp>
        <p:sp>
          <p:nvSpPr>
            <p:cNvPr id="39994" name="Freeform 33" descr="Каштан"/>
            <p:cNvSpPr>
              <a:spLocks/>
            </p:cNvSpPr>
            <p:nvPr/>
          </p:nvSpPr>
          <p:spPr bwMode="auto">
            <a:xfrm rot="21228534" flipH="1">
              <a:off x="1296" y="2592"/>
              <a:ext cx="277" cy="236"/>
            </a:xfrm>
            <a:custGeom>
              <a:avLst/>
              <a:gdLst>
                <a:gd name="T0" fmla="*/ 0 w 265"/>
                <a:gd name="T1" fmla="*/ 118 h 334"/>
                <a:gd name="T2" fmla="*/ 225 w 265"/>
                <a:gd name="T3" fmla="*/ 0 h 334"/>
                <a:gd name="T4" fmla="*/ 303 w 265"/>
                <a:gd name="T5" fmla="*/ 3 h 334"/>
                <a:gd name="T6" fmla="*/ 103 w 265"/>
                <a:gd name="T7" fmla="*/ 115 h 334"/>
                <a:gd name="T8" fmla="*/ 0 w 265"/>
                <a:gd name="T9" fmla="*/ 118 h 3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5"/>
                <a:gd name="T16" fmla="*/ 0 h 334"/>
                <a:gd name="T17" fmla="*/ 265 w 265"/>
                <a:gd name="T18" fmla="*/ 334 h 3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5" h="334">
                  <a:moveTo>
                    <a:pt x="0" y="334"/>
                  </a:moveTo>
                  <a:lnTo>
                    <a:pt x="197" y="0"/>
                  </a:lnTo>
                  <a:lnTo>
                    <a:pt x="265" y="8"/>
                  </a:lnTo>
                  <a:lnTo>
                    <a:pt x="91" y="326"/>
                  </a:lnTo>
                  <a:lnTo>
                    <a:pt x="0" y="334"/>
                  </a:lnTo>
                  <a:close/>
                </a:path>
              </a:pathLst>
            </a:custGeom>
            <a:blipFill dpi="0" rotWithShape="1">
              <a:blip r:embed="rId6" cstate="print"/>
              <a:srcRect/>
              <a:tile tx="0" ty="0" sx="100000" sy="100000" flip="none" algn="tl"/>
            </a:blipFill>
            <a:ln w="9525">
              <a:miter lim="800000"/>
              <a:headEnd/>
              <a:tailEnd/>
            </a:ln>
            <a:scene3d>
              <a:camera prst="legacyObliqueTopRight">
                <a:rot lat="20099994" lon="20399994" rev="0"/>
              </a:camera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663300"/>
              </a:extrusionClr>
            </a:sp3d>
          </p:spPr>
          <p:txBody>
            <a:bodyPr wrap="none">
              <a:flatTx/>
            </a:bodyPr>
            <a:lstStyle/>
            <a:p>
              <a:endParaRPr lang="ru-RU" dirty="0">
                <a:latin typeface="Calibri" pitchFamily="34" charset="0"/>
              </a:endParaRPr>
            </a:p>
          </p:txBody>
        </p:sp>
        <p:sp>
          <p:nvSpPr>
            <p:cNvPr id="39995" name="Freeform 34" descr="Каштан"/>
            <p:cNvSpPr>
              <a:spLocks/>
            </p:cNvSpPr>
            <p:nvPr/>
          </p:nvSpPr>
          <p:spPr bwMode="auto">
            <a:xfrm rot="21228534" flipH="1">
              <a:off x="1152" y="2640"/>
              <a:ext cx="277" cy="236"/>
            </a:xfrm>
            <a:custGeom>
              <a:avLst/>
              <a:gdLst>
                <a:gd name="T0" fmla="*/ 0 w 265"/>
                <a:gd name="T1" fmla="*/ 118 h 334"/>
                <a:gd name="T2" fmla="*/ 225 w 265"/>
                <a:gd name="T3" fmla="*/ 0 h 334"/>
                <a:gd name="T4" fmla="*/ 303 w 265"/>
                <a:gd name="T5" fmla="*/ 3 h 334"/>
                <a:gd name="T6" fmla="*/ 103 w 265"/>
                <a:gd name="T7" fmla="*/ 115 h 334"/>
                <a:gd name="T8" fmla="*/ 0 w 265"/>
                <a:gd name="T9" fmla="*/ 118 h 3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5"/>
                <a:gd name="T16" fmla="*/ 0 h 334"/>
                <a:gd name="T17" fmla="*/ 265 w 265"/>
                <a:gd name="T18" fmla="*/ 334 h 3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5" h="334">
                  <a:moveTo>
                    <a:pt x="0" y="334"/>
                  </a:moveTo>
                  <a:lnTo>
                    <a:pt x="197" y="0"/>
                  </a:lnTo>
                  <a:lnTo>
                    <a:pt x="265" y="8"/>
                  </a:lnTo>
                  <a:lnTo>
                    <a:pt x="91" y="326"/>
                  </a:lnTo>
                  <a:lnTo>
                    <a:pt x="0" y="334"/>
                  </a:lnTo>
                  <a:close/>
                </a:path>
              </a:pathLst>
            </a:custGeom>
            <a:blipFill dpi="0" rotWithShape="1">
              <a:blip r:embed="rId6" cstate="print"/>
              <a:srcRect/>
              <a:tile tx="0" ty="0" sx="100000" sy="100000" flip="none" algn="tl"/>
            </a:blipFill>
            <a:ln w="9525">
              <a:miter lim="800000"/>
              <a:headEnd/>
              <a:tailEnd/>
            </a:ln>
            <a:scene3d>
              <a:camera prst="legacyObliqueTopRight">
                <a:rot lat="20099994" lon="20399994" rev="0"/>
              </a:camera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663300"/>
              </a:extrusionClr>
            </a:sp3d>
          </p:spPr>
          <p:txBody>
            <a:bodyPr wrap="none">
              <a:flatTx/>
            </a:bodyPr>
            <a:lstStyle/>
            <a:p>
              <a:endParaRPr lang="ru-RU" dirty="0">
                <a:latin typeface="Calibri" pitchFamily="34" charset="0"/>
              </a:endParaRPr>
            </a:p>
          </p:txBody>
        </p:sp>
        <p:sp>
          <p:nvSpPr>
            <p:cNvPr id="39996" name="Freeform 35" descr="Каштан"/>
            <p:cNvSpPr>
              <a:spLocks/>
            </p:cNvSpPr>
            <p:nvPr/>
          </p:nvSpPr>
          <p:spPr bwMode="auto">
            <a:xfrm rot="21228534" flipH="1">
              <a:off x="960" y="2640"/>
              <a:ext cx="277" cy="236"/>
            </a:xfrm>
            <a:custGeom>
              <a:avLst/>
              <a:gdLst>
                <a:gd name="T0" fmla="*/ 0 w 265"/>
                <a:gd name="T1" fmla="*/ 118 h 334"/>
                <a:gd name="T2" fmla="*/ 225 w 265"/>
                <a:gd name="T3" fmla="*/ 0 h 334"/>
                <a:gd name="T4" fmla="*/ 303 w 265"/>
                <a:gd name="T5" fmla="*/ 3 h 334"/>
                <a:gd name="T6" fmla="*/ 103 w 265"/>
                <a:gd name="T7" fmla="*/ 115 h 334"/>
                <a:gd name="T8" fmla="*/ 0 w 265"/>
                <a:gd name="T9" fmla="*/ 118 h 3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5"/>
                <a:gd name="T16" fmla="*/ 0 h 334"/>
                <a:gd name="T17" fmla="*/ 265 w 265"/>
                <a:gd name="T18" fmla="*/ 334 h 3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5" h="334">
                  <a:moveTo>
                    <a:pt x="0" y="334"/>
                  </a:moveTo>
                  <a:lnTo>
                    <a:pt x="197" y="0"/>
                  </a:lnTo>
                  <a:lnTo>
                    <a:pt x="265" y="8"/>
                  </a:lnTo>
                  <a:lnTo>
                    <a:pt x="91" y="326"/>
                  </a:lnTo>
                  <a:lnTo>
                    <a:pt x="0" y="334"/>
                  </a:lnTo>
                  <a:close/>
                </a:path>
              </a:pathLst>
            </a:custGeom>
            <a:blipFill dpi="0" rotWithShape="1">
              <a:blip r:embed="rId6" cstate="print"/>
              <a:srcRect/>
              <a:tile tx="0" ty="0" sx="100000" sy="100000" flip="none" algn="tl"/>
            </a:blipFill>
            <a:ln w="9525">
              <a:miter lim="800000"/>
              <a:headEnd/>
              <a:tailEnd/>
            </a:ln>
            <a:scene3d>
              <a:camera prst="legacyObliqueTopRight">
                <a:rot lat="20099994" lon="20399994" rev="0"/>
              </a:camera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663300"/>
              </a:extrusionClr>
            </a:sp3d>
          </p:spPr>
          <p:txBody>
            <a:bodyPr wrap="none">
              <a:flatTx/>
            </a:bodyPr>
            <a:lstStyle/>
            <a:p>
              <a:endParaRPr lang="ru-RU" dirty="0">
                <a:latin typeface="Calibri" pitchFamily="34" charset="0"/>
              </a:endParaRPr>
            </a:p>
          </p:txBody>
        </p:sp>
        <p:sp>
          <p:nvSpPr>
            <p:cNvPr id="39997" name="Freeform 36" descr="Каштан"/>
            <p:cNvSpPr>
              <a:spLocks/>
            </p:cNvSpPr>
            <p:nvPr/>
          </p:nvSpPr>
          <p:spPr bwMode="auto">
            <a:xfrm rot="21228534" flipH="1">
              <a:off x="768" y="2640"/>
              <a:ext cx="277" cy="236"/>
            </a:xfrm>
            <a:custGeom>
              <a:avLst/>
              <a:gdLst>
                <a:gd name="T0" fmla="*/ 0 w 265"/>
                <a:gd name="T1" fmla="*/ 118 h 334"/>
                <a:gd name="T2" fmla="*/ 225 w 265"/>
                <a:gd name="T3" fmla="*/ 0 h 334"/>
                <a:gd name="T4" fmla="*/ 303 w 265"/>
                <a:gd name="T5" fmla="*/ 3 h 334"/>
                <a:gd name="T6" fmla="*/ 103 w 265"/>
                <a:gd name="T7" fmla="*/ 115 h 334"/>
                <a:gd name="T8" fmla="*/ 0 w 265"/>
                <a:gd name="T9" fmla="*/ 118 h 3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5"/>
                <a:gd name="T16" fmla="*/ 0 h 334"/>
                <a:gd name="T17" fmla="*/ 265 w 265"/>
                <a:gd name="T18" fmla="*/ 334 h 3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5" h="334">
                  <a:moveTo>
                    <a:pt x="0" y="334"/>
                  </a:moveTo>
                  <a:lnTo>
                    <a:pt x="197" y="0"/>
                  </a:lnTo>
                  <a:lnTo>
                    <a:pt x="265" y="8"/>
                  </a:lnTo>
                  <a:lnTo>
                    <a:pt x="91" y="326"/>
                  </a:lnTo>
                  <a:lnTo>
                    <a:pt x="0" y="334"/>
                  </a:lnTo>
                  <a:close/>
                </a:path>
              </a:pathLst>
            </a:custGeom>
            <a:blipFill dpi="0" rotWithShape="1">
              <a:blip r:embed="rId6" cstate="print"/>
              <a:srcRect/>
              <a:tile tx="0" ty="0" sx="100000" sy="100000" flip="none" algn="tl"/>
            </a:blipFill>
            <a:ln w="9525">
              <a:miter lim="800000"/>
              <a:headEnd/>
              <a:tailEnd/>
            </a:ln>
            <a:scene3d>
              <a:camera prst="legacyObliqueTopRight">
                <a:rot lat="20099994" lon="20399994" rev="0"/>
              </a:camera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663300"/>
              </a:extrusionClr>
            </a:sp3d>
          </p:spPr>
          <p:txBody>
            <a:bodyPr wrap="none">
              <a:flatTx/>
            </a:bodyPr>
            <a:lstStyle/>
            <a:p>
              <a:endParaRPr lang="ru-RU" dirty="0">
                <a:latin typeface="Calibri" pitchFamily="34" charset="0"/>
              </a:endParaRPr>
            </a:p>
          </p:txBody>
        </p:sp>
        <p:grpSp>
          <p:nvGrpSpPr>
            <p:cNvPr id="39998" name="Group 37"/>
            <p:cNvGrpSpPr>
              <a:grpSpLocks/>
            </p:cNvGrpSpPr>
            <p:nvPr/>
          </p:nvGrpSpPr>
          <p:grpSpPr bwMode="auto">
            <a:xfrm>
              <a:off x="-16" y="2484"/>
              <a:ext cx="5776" cy="404"/>
              <a:chOff x="-16" y="2484"/>
              <a:chExt cx="5776" cy="404"/>
            </a:xfrm>
          </p:grpSpPr>
          <p:sp>
            <p:nvSpPr>
              <p:cNvPr id="39999" name="Line 38"/>
              <p:cNvSpPr>
                <a:spLocks noChangeShapeType="1"/>
              </p:cNvSpPr>
              <p:nvPr/>
            </p:nvSpPr>
            <p:spPr bwMode="auto">
              <a:xfrm rot="-371466">
                <a:off x="9" y="2484"/>
                <a:ext cx="5751" cy="250"/>
              </a:xfrm>
              <a:prstGeom prst="line">
                <a:avLst/>
              </a:prstGeom>
              <a:noFill/>
              <a:ln w="5715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/>
              <a:lstStyle/>
              <a:p>
                <a:endParaRPr lang="ru-RU" dirty="0"/>
              </a:p>
            </p:txBody>
          </p:sp>
          <p:sp>
            <p:nvSpPr>
              <p:cNvPr id="9255" name="Freeform 39"/>
              <p:cNvSpPr>
                <a:spLocks/>
              </p:cNvSpPr>
              <p:nvPr/>
            </p:nvSpPr>
            <p:spPr bwMode="auto">
              <a:xfrm>
                <a:off x="-16" y="2498"/>
                <a:ext cx="5736" cy="390"/>
              </a:xfrm>
              <a:custGeom>
                <a:avLst/>
                <a:gdLst>
                  <a:gd name="T0" fmla="*/ 0 w 5736"/>
                  <a:gd name="T1" fmla="*/ 390 h 390"/>
                  <a:gd name="T2" fmla="*/ 5736 w 5736"/>
                  <a:gd name="T3" fmla="*/ 0 h 3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5736" h="390">
                    <a:moveTo>
                      <a:pt x="0" y="390"/>
                    </a:moveTo>
                    <a:lnTo>
                      <a:pt x="5736" y="0"/>
                    </a:lnTo>
                  </a:path>
                </a:pathLst>
              </a:custGeom>
              <a:gradFill rotWithShape="1">
                <a:gsLst>
                  <a:gs pos="0">
                    <a:schemeClr val="bg1"/>
                  </a:gs>
                  <a:gs pos="50000">
                    <a:srgbClr val="CC6600"/>
                  </a:gs>
                  <a:gs pos="100000">
                    <a:schemeClr val="bg1"/>
                  </a:gs>
                </a:gsLst>
                <a:lin ang="18900000" scaled="1"/>
              </a:gradFill>
              <a:ln w="57150" cmpd="sng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/>
            </p:spPr>
            <p:txBody>
              <a:bodyPr wrap="none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>
                  <a:latin typeface="+mn-lt"/>
                </a:endParaRPr>
              </a:p>
            </p:txBody>
          </p:sp>
        </p:grpSp>
      </p:grpSp>
      <p:grpSp>
        <p:nvGrpSpPr>
          <p:cNvPr id="23555" name="Group 40"/>
          <p:cNvGrpSpPr>
            <a:grpSpLocks/>
          </p:cNvGrpSpPr>
          <p:nvPr/>
        </p:nvGrpSpPr>
        <p:grpSpPr bwMode="auto">
          <a:xfrm>
            <a:off x="0" y="5661025"/>
            <a:ext cx="9169400" cy="914400"/>
            <a:chOff x="-16" y="2352"/>
            <a:chExt cx="5776" cy="572"/>
          </a:xfrm>
        </p:grpSpPr>
        <p:sp>
          <p:nvSpPr>
            <p:cNvPr id="24575" name="Freeform 41" descr="Орех"/>
            <p:cNvSpPr>
              <a:spLocks/>
            </p:cNvSpPr>
            <p:nvPr/>
          </p:nvSpPr>
          <p:spPr bwMode="auto">
            <a:xfrm rot="21228534" flipH="1">
              <a:off x="288" y="2688"/>
              <a:ext cx="277" cy="236"/>
            </a:xfrm>
            <a:custGeom>
              <a:avLst/>
              <a:gdLst>
                <a:gd name="T0" fmla="*/ 0 w 265"/>
                <a:gd name="T1" fmla="*/ 118 h 334"/>
                <a:gd name="T2" fmla="*/ 225 w 265"/>
                <a:gd name="T3" fmla="*/ 0 h 334"/>
                <a:gd name="T4" fmla="*/ 303 w 265"/>
                <a:gd name="T5" fmla="*/ 3 h 334"/>
                <a:gd name="T6" fmla="*/ 103 w 265"/>
                <a:gd name="T7" fmla="*/ 115 h 334"/>
                <a:gd name="T8" fmla="*/ 0 w 265"/>
                <a:gd name="T9" fmla="*/ 118 h 3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5"/>
                <a:gd name="T16" fmla="*/ 0 h 334"/>
                <a:gd name="T17" fmla="*/ 265 w 265"/>
                <a:gd name="T18" fmla="*/ 334 h 3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5" h="334">
                  <a:moveTo>
                    <a:pt x="0" y="334"/>
                  </a:moveTo>
                  <a:lnTo>
                    <a:pt x="197" y="0"/>
                  </a:lnTo>
                  <a:lnTo>
                    <a:pt x="265" y="8"/>
                  </a:lnTo>
                  <a:lnTo>
                    <a:pt x="91" y="326"/>
                  </a:lnTo>
                  <a:lnTo>
                    <a:pt x="0" y="334"/>
                  </a:lnTo>
                  <a:close/>
                </a:path>
              </a:pathLst>
            </a:custGeom>
            <a:blipFill dpi="0" rotWithShape="1">
              <a:blip r:embed="rId4" cstate="print"/>
              <a:srcRect/>
              <a:tile tx="0" ty="0" sx="100000" sy="100000" flip="none" algn="tl"/>
            </a:blipFill>
            <a:ln w="9525">
              <a:miter lim="800000"/>
              <a:headEnd/>
              <a:tailEnd/>
            </a:ln>
            <a:scene3d>
              <a:camera prst="legacyObliqueTopRight">
                <a:rot lat="20099994" lon="20399994" rev="0"/>
              </a:camera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6633"/>
              </a:extrusionClr>
            </a:sp3d>
          </p:spPr>
          <p:txBody>
            <a:bodyPr wrap="none">
              <a:flatTx/>
            </a:bodyPr>
            <a:lstStyle/>
            <a:p>
              <a:endParaRPr lang="ru-RU" dirty="0">
                <a:latin typeface="Calibri" pitchFamily="34" charset="0"/>
              </a:endParaRPr>
            </a:p>
          </p:txBody>
        </p:sp>
        <p:sp>
          <p:nvSpPr>
            <p:cNvPr id="39936" name="Freeform 42" descr="Орех"/>
            <p:cNvSpPr>
              <a:spLocks/>
            </p:cNvSpPr>
            <p:nvPr/>
          </p:nvSpPr>
          <p:spPr bwMode="auto">
            <a:xfrm rot="21228534" flipH="1">
              <a:off x="4907" y="2404"/>
              <a:ext cx="277" cy="236"/>
            </a:xfrm>
            <a:custGeom>
              <a:avLst/>
              <a:gdLst>
                <a:gd name="T0" fmla="*/ 0 w 265"/>
                <a:gd name="T1" fmla="*/ 118 h 334"/>
                <a:gd name="T2" fmla="*/ 225 w 265"/>
                <a:gd name="T3" fmla="*/ 0 h 334"/>
                <a:gd name="T4" fmla="*/ 303 w 265"/>
                <a:gd name="T5" fmla="*/ 3 h 334"/>
                <a:gd name="T6" fmla="*/ 103 w 265"/>
                <a:gd name="T7" fmla="*/ 115 h 334"/>
                <a:gd name="T8" fmla="*/ 0 w 265"/>
                <a:gd name="T9" fmla="*/ 118 h 3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5"/>
                <a:gd name="T16" fmla="*/ 0 h 334"/>
                <a:gd name="T17" fmla="*/ 265 w 265"/>
                <a:gd name="T18" fmla="*/ 334 h 3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5" h="334">
                  <a:moveTo>
                    <a:pt x="0" y="334"/>
                  </a:moveTo>
                  <a:lnTo>
                    <a:pt x="197" y="0"/>
                  </a:lnTo>
                  <a:lnTo>
                    <a:pt x="265" y="8"/>
                  </a:lnTo>
                  <a:lnTo>
                    <a:pt x="91" y="326"/>
                  </a:lnTo>
                  <a:lnTo>
                    <a:pt x="0" y="334"/>
                  </a:lnTo>
                  <a:close/>
                </a:path>
              </a:pathLst>
            </a:custGeom>
            <a:blipFill dpi="0" rotWithShape="1">
              <a:blip r:embed="rId4" cstate="print"/>
              <a:srcRect/>
              <a:tile tx="0" ty="0" sx="100000" sy="100000" flip="none" algn="tl"/>
            </a:blipFill>
            <a:ln w="9525">
              <a:miter lim="800000"/>
              <a:headEnd/>
              <a:tailEnd/>
            </a:ln>
            <a:scene3d>
              <a:camera prst="legacyObliqueTopRight">
                <a:rot lat="20099994" lon="20399994" rev="0"/>
              </a:camera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6633"/>
              </a:extrusionClr>
            </a:sp3d>
          </p:spPr>
          <p:txBody>
            <a:bodyPr wrap="none">
              <a:flatTx/>
            </a:bodyPr>
            <a:lstStyle/>
            <a:p>
              <a:endParaRPr lang="ru-RU" dirty="0">
                <a:latin typeface="Calibri" pitchFamily="34" charset="0"/>
              </a:endParaRPr>
            </a:p>
          </p:txBody>
        </p:sp>
        <p:sp>
          <p:nvSpPr>
            <p:cNvPr id="39937" name="Freeform 43" descr="Орех"/>
            <p:cNvSpPr>
              <a:spLocks/>
            </p:cNvSpPr>
            <p:nvPr/>
          </p:nvSpPr>
          <p:spPr bwMode="auto">
            <a:xfrm rot="21228534" flipH="1">
              <a:off x="5088" y="2356"/>
              <a:ext cx="277" cy="236"/>
            </a:xfrm>
            <a:custGeom>
              <a:avLst/>
              <a:gdLst>
                <a:gd name="T0" fmla="*/ 0 w 265"/>
                <a:gd name="T1" fmla="*/ 118 h 334"/>
                <a:gd name="T2" fmla="*/ 225 w 265"/>
                <a:gd name="T3" fmla="*/ 0 h 334"/>
                <a:gd name="T4" fmla="*/ 303 w 265"/>
                <a:gd name="T5" fmla="*/ 3 h 334"/>
                <a:gd name="T6" fmla="*/ 103 w 265"/>
                <a:gd name="T7" fmla="*/ 115 h 334"/>
                <a:gd name="T8" fmla="*/ 0 w 265"/>
                <a:gd name="T9" fmla="*/ 118 h 3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5"/>
                <a:gd name="T16" fmla="*/ 0 h 334"/>
                <a:gd name="T17" fmla="*/ 265 w 265"/>
                <a:gd name="T18" fmla="*/ 334 h 3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5" h="334">
                  <a:moveTo>
                    <a:pt x="0" y="334"/>
                  </a:moveTo>
                  <a:lnTo>
                    <a:pt x="197" y="0"/>
                  </a:lnTo>
                  <a:lnTo>
                    <a:pt x="265" y="8"/>
                  </a:lnTo>
                  <a:lnTo>
                    <a:pt x="91" y="326"/>
                  </a:lnTo>
                  <a:lnTo>
                    <a:pt x="0" y="334"/>
                  </a:lnTo>
                  <a:close/>
                </a:path>
              </a:pathLst>
            </a:custGeom>
            <a:blipFill dpi="0" rotWithShape="1">
              <a:blip r:embed="rId4" cstate="print"/>
              <a:srcRect/>
              <a:tile tx="0" ty="0" sx="100000" sy="100000" flip="none" algn="tl"/>
            </a:blipFill>
            <a:ln w="9525">
              <a:miter lim="800000"/>
              <a:headEnd/>
              <a:tailEnd/>
            </a:ln>
            <a:scene3d>
              <a:camera prst="legacyObliqueTopRight">
                <a:rot lat="20099994" lon="20399994" rev="0"/>
              </a:camera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6633"/>
              </a:extrusionClr>
            </a:sp3d>
          </p:spPr>
          <p:txBody>
            <a:bodyPr wrap="none">
              <a:flatTx/>
            </a:bodyPr>
            <a:lstStyle/>
            <a:p>
              <a:endParaRPr lang="ru-RU" dirty="0">
                <a:latin typeface="Calibri" pitchFamily="34" charset="0"/>
              </a:endParaRPr>
            </a:p>
          </p:txBody>
        </p:sp>
        <p:sp>
          <p:nvSpPr>
            <p:cNvPr id="39938" name="Freeform 44" descr="Орех"/>
            <p:cNvSpPr>
              <a:spLocks/>
            </p:cNvSpPr>
            <p:nvPr/>
          </p:nvSpPr>
          <p:spPr bwMode="auto">
            <a:xfrm rot="21228534" flipH="1">
              <a:off x="5243" y="2356"/>
              <a:ext cx="277" cy="236"/>
            </a:xfrm>
            <a:custGeom>
              <a:avLst/>
              <a:gdLst>
                <a:gd name="T0" fmla="*/ 0 w 265"/>
                <a:gd name="T1" fmla="*/ 118 h 334"/>
                <a:gd name="T2" fmla="*/ 225 w 265"/>
                <a:gd name="T3" fmla="*/ 0 h 334"/>
                <a:gd name="T4" fmla="*/ 303 w 265"/>
                <a:gd name="T5" fmla="*/ 3 h 334"/>
                <a:gd name="T6" fmla="*/ 103 w 265"/>
                <a:gd name="T7" fmla="*/ 115 h 334"/>
                <a:gd name="T8" fmla="*/ 0 w 265"/>
                <a:gd name="T9" fmla="*/ 118 h 3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5"/>
                <a:gd name="T16" fmla="*/ 0 h 334"/>
                <a:gd name="T17" fmla="*/ 265 w 265"/>
                <a:gd name="T18" fmla="*/ 334 h 3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5" h="334">
                  <a:moveTo>
                    <a:pt x="0" y="334"/>
                  </a:moveTo>
                  <a:lnTo>
                    <a:pt x="197" y="0"/>
                  </a:lnTo>
                  <a:lnTo>
                    <a:pt x="265" y="8"/>
                  </a:lnTo>
                  <a:lnTo>
                    <a:pt x="91" y="326"/>
                  </a:lnTo>
                  <a:lnTo>
                    <a:pt x="0" y="334"/>
                  </a:lnTo>
                  <a:close/>
                </a:path>
              </a:pathLst>
            </a:custGeom>
            <a:blipFill dpi="0" rotWithShape="1">
              <a:blip r:embed="rId4" cstate="print"/>
              <a:srcRect/>
              <a:tile tx="0" ty="0" sx="100000" sy="100000" flip="none" algn="tl"/>
            </a:blipFill>
            <a:ln w="9525">
              <a:miter lim="800000"/>
              <a:headEnd/>
              <a:tailEnd/>
            </a:ln>
            <a:scene3d>
              <a:camera prst="legacyObliqueTopRight">
                <a:rot lat="20099994" lon="20399994" rev="0"/>
              </a:camera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6633"/>
              </a:extrusionClr>
            </a:sp3d>
          </p:spPr>
          <p:txBody>
            <a:bodyPr wrap="none">
              <a:flatTx/>
            </a:bodyPr>
            <a:lstStyle/>
            <a:p>
              <a:endParaRPr lang="ru-RU" dirty="0">
                <a:latin typeface="Calibri" pitchFamily="34" charset="0"/>
              </a:endParaRPr>
            </a:p>
          </p:txBody>
        </p:sp>
        <p:sp>
          <p:nvSpPr>
            <p:cNvPr id="39939" name="Freeform 45" descr="Орех"/>
            <p:cNvSpPr>
              <a:spLocks/>
            </p:cNvSpPr>
            <p:nvPr/>
          </p:nvSpPr>
          <p:spPr bwMode="auto">
            <a:xfrm rot="21228534" flipH="1">
              <a:off x="5483" y="2352"/>
              <a:ext cx="277" cy="236"/>
            </a:xfrm>
            <a:custGeom>
              <a:avLst/>
              <a:gdLst>
                <a:gd name="T0" fmla="*/ 0 w 265"/>
                <a:gd name="T1" fmla="*/ 118 h 334"/>
                <a:gd name="T2" fmla="*/ 225 w 265"/>
                <a:gd name="T3" fmla="*/ 0 h 334"/>
                <a:gd name="T4" fmla="*/ 303 w 265"/>
                <a:gd name="T5" fmla="*/ 3 h 334"/>
                <a:gd name="T6" fmla="*/ 103 w 265"/>
                <a:gd name="T7" fmla="*/ 115 h 334"/>
                <a:gd name="T8" fmla="*/ 0 w 265"/>
                <a:gd name="T9" fmla="*/ 118 h 3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5"/>
                <a:gd name="T16" fmla="*/ 0 h 334"/>
                <a:gd name="T17" fmla="*/ 265 w 265"/>
                <a:gd name="T18" fmla="*/ 334 h 3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5" h="334">
                  <a:moveTo>
                    <a:pt x="0" y="334"/>
                  </a:moveTo>
                  <a:lnTo>
                    <a:pt x="197" y="0"/>
                  </a:lnTo>
                  <a:lnTo>
                    <a:pt x="265" y="8"/>
                  </a:lnTo>
                  <a:lnTo>
                    <a:pt x="91" y="326"/>
                  </a:lnTo>
                  <a:lnTo>
                    <a:pt x="0" y="334"/>
                  </a:lnTo>
                  <a:close/>
                </a:path>
              </a:pathLst>
            </a:custGeom>
            <a:blipFill dpi="0" rotWithShape="1">
              <a:blip r:embed="rId4" cstate="print"/>
              <a:srcRect/>
              <a:tile tx="0" ty="0" sx="100000" sy="100000" flip="none" algn="tl"/>
            </a:blipFill>
            <a:ln w="9525">
              <a:miter lim="800000"/>
              <a:headEnd/>
              <a:tailEnd/>
            </a:ln>
            <a:scene3d>
              <a:camera prst="legacyObliqueTopRight">
                <a:rot lat="20099994" lon="20399994" rev="0"/>
              </a:camera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6633"/>
              </a:extrusionClr>
            </a:sp3d>
          </p:spPr>
          <p:txBody>
            <a:bodyPr wrap="none">
              <a:flatTx/>
            </a:bodyPr>
            <a:lstStyle/>
            <a:p>
              <a:endParaRPr lang="ru-RU" dirty="0">
                <a:latin typeface="Calibri" pitchFamily="34" charset="0"/>
              </a:endParaRPr>
            </a:p>
          </p:txBody>
        </p:sp>
        <p:sp>
          <p:nvSpPr>
            <p:cNvPr id="39940" name="Freeform 46" descr="Дуб"/>
            <p:cNvSpPr>
              <a:spLocks/>
            </p:cNvSpPr>
            <p:nvPr/>
          </p:nvSpPr>
          <p:spPr bwMode="auto">
            <a:xfrm rot="21228534" flipH="1">
              <a:off x="624" y="2644"/>
              <a:ext cx="277" cy="236"/>
            </a:xfrm>
            <a:custGeom>
              <a:avLst/>
              <a:gdLst>
                <a:gd name="T0" fmla="*/ 0 w 265"/>
                <a:gd name="T1" fmla="*/ 118 h 334"/>
                <a:gd name="T2" fmla="*/ 225 w 265"/>
                <a:gd name="T3" fmla="*/ 0 h 334"/>
                <a:gd name="T4" fmla="*/ 303 w 265"/>
                <a:gd name="T5" fmla="*/ 3 h 334"/>
                <a:gd name="T6" fmla="*/ 103 w 265"/>
                <a:gd name="T7" fmla="*/ 115 h 334"/>
                <a:gd name="T8" fmla="*/ 0 w 265"/>
                <a:gd name="T9" fmla="*/ 118 h 3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5"/>
                <a:gd name="T16" fmla="*/ 0 h 334"/>
                <a:gd name="T17" fmla="*/ 265 w 265"/>
                <a:gd name="T18" fmla="*/ 334 h 3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5" h="334">
                  <a:moveTo>
                    <a:pt x="0" y="334"/>
                  </a:moveTo>
                  <a:lnTo>
                    <a:pt x="197" y="0"/>
                  </a:lnTo>
                  <a:lnTo>
                    <a:pt x="265" y="8"/>
                  </a:lnTo>
                  <a:lnTo>
                    <a:pt x="91" y="326"/>
                  </a:lnTo>
                  <a:lnTo>
                    <a:pt x="0" y="334"/>
                  </a:lnTo>
                  <a:close/>
                </a:path>
              </a:pathLst>
            </a:custGeom>
            <a:blipFill dpi="0" rotWithShape="1">
              <a:blip r:embed="rId5" cstate="print"/>
              <a:srcRect/>
              <a:tile tx="0" ty="0" sx="100000" sy="100000" flip="none" algn="tl"/>
            </a:blipFill>
            <a:ln w="9525">
              <a:miter lim="800000"/>
              <a:headEnd/>
              <a:tailEnd/>
            </a:ln>
            <a:scene3d>
              <a:camera prst="legacyObliqueTopRight">
                <a:rot lat="20099994" lon="20399994" rev="0"/>
              </a:camera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CC99"/>
              </a:extrusionClr>
            </a:sp3d>
          </p:spPr>
          <p:txBody>
            <a:bodyPr wrap="none">
              <a:flatTx/>
            </a:bodyPr>
            <a:lstStyle/>
            <a:p>
              <a:endParaRPr lang="ru-RU" dirty="0">
                <a:latin typeface="Calibri" pitchFamily="34" charset="0"/>
              </a:endParaRPr>
            </a:p>
          </p:txBody>
        </p:sp>
        <p:sp>
          <p:nvSpPr>
            <p:cNvPr id="39941" name="Freeform 47" descr="Каштан"/>
            <p:cNvSpPr>
              <a:spLocks/>
            </p:cNvSpPr>
            <p:nvPr/>
          </p:nvSpPr>
          <p:spPr bwMode="auto">
            <a:xfrm rot="21228534" flipH="1">
              <a:off x="0" y="2688"/>
              <a:ext cx="277" cy="236"/>
            </a:xfrm>
            <a:custGeom>
              <a:avLst/>
              <a:gdLst>
                <a:gd name="T0" fmla="*/ 0 w 265"/>
                <a:gd name="T1" fmla="*/ 118 h 334"/>
                <a:gd name="T2" fmla="*/ 225 w 265"/>
                <a:gd name="T3" fmla="*/ 0 h 334"/>
                <a:gd name="T4" fmla="*/ 303 w 265"/>
                <a:gd name="T5" fmla="*/ 3 h 334"/>
                <a:gd name="T6" fmla="*/ 103 w 265"/>
                <a:gd name="T7" fmla="*/ 115 h 334"/>
                <a:gd name="T8" fmla="*/ 0 w 265"/>
                <a:gd name="T9" fmla="*/ 118 h 3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5"/>
                <a:gd name="T16" fmla="*/ 0 h 334"/>
                <a:gd name="T17" fmla="*/ 265 w 265"/>
                <a:gd name="T18" fmla="*/ 334 h 3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5" h="334">
                  <a:moveTo>
                    <a:pt x="0" y="334"/>
                  </a:moveTo>
                  <a:lnTo>
                    <a:pt x="197" y="0"/>
                  </a:lnTo>
                  <a:lnTo>
                    <a:pt x="265" y="8"/>
                  </a:lnTo>
                  <a:lnTo>
                    <a:pt x="91" y="326"/>
                  </a:lnTo>
                  <a:lnTo>
                    <a:pt x="0" y="334"/>
                  </a:lnTo>
                  <a:close/>
                </a:path>
              </a:pathLst>
            </a:custGeom>
            <a:blipFill dpi="0" rotWithShape="1">
              <a:blip r:embed="rId6" cstate="print"/>
              <a:srcRect/>
              <a:tile tx="0" ty="0" sx="100000" sy="100000" flip="none" algn="tl"/>
            </a:blipFill>
            <a:ln w="9525">
              <a:miter lim="800000"/>
              <a:headEnd/>
              <a:tailEnd/>
            </a:ln>
            <a:scene3d>
              <a:camera prst="legacyObliqueTopRight">
                <a:rot lat="20099994" lon="20399994" rev="0"/>
              </a:camera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663300"/>
              </a:extrusionClr>
            </a:sp3d>
          </p:spPr>
          <p:txBody>
            <a:bodyPr wrap="none">
              <a:flatTx/>
            </a:bodyPr>
            <a:lstStyle/>
            <a:p>
              <a:endParaRPr lang="ru-RU" dirty="0">
                <a:latin typeface="Calibri" pitchFamily="34" charset="0"/>
              </a:endParaRPr>
            </a:p>
          </p:txBody>
        </p:sp>
        <p:sp>
          <p:nvSpPr>
            <p:cNvPr id="39942" name="Freeform 48" descr="Каштан"/>
            <p:cNvSpPr>
              <a:spLocks/>
            </p:cNvSpPr>
            <p:nvPr/>
          </p:nvSpPr>
          <p:spPr bwMode="auto">
            <a:xfrm rot="21228534" flipH="1">
              <a:off x="144" y="2688"/>
              <a:ext cx="277" cy="236"/>
            </a:xfrm>
            <a:custGeom>
              <a:avLst/>
              <a:gdLst>
                <a:gd name="T0" fmla="*/ 0 w 265"/>
                <a:gd name="T1" fmla="*/ 118 h 334"/>
                <a:gd name="T2" fmla="*/ 225 w 265"/>
                <a:gd name="T3" fmla="*/ 0 h 334"/>
                <a:gd name="T4" fmla="*/ 303 w 265"/>
                <a:gd name="T5" fmla="*/ 3 h 334"/>
                <a:gd name="T6" fmla="*/ 103 w 265"/>
                <a:gd name="T7" fmla="*/ 115 h 334"/>
                <a:gd name="T8" fmla="*/ 0 w 265"/>
                <a:gd name="T9" fmla="*/ 118 h 3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5"/>
                <a:gd name="T16" fmla="*/ 0 h 334"/>
                <a:gd name="T17" fmla="*/ 265 w 265"/>
                <a:gd name="T18" fmla="*/ 334 h 3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5" h="334">
                  <a:moveTo>
                    <a:pt x="0" y="334"/>
                  </a:moveTo>
                  <a:lnTo>
                    <a:pt x="197" y="0"/>
                  </a:lnTo>
                  <a:lnTo>
                    <a:pt x="265" y="8"/>
                  </a:lnTo>
                  <a:lnTo>
                    <a:pt x="91" y="326"/>
                  </a:lnTo>
                  <a:lnTo>
                    <a:pt x="0" y="334"/>
                  </a:lnTo>
                  <a:close/>
                </a:path>
              </a:pathLst>
            </a:custGeom>
            <a:blipFill dpi="0" rotWithShape="1">
              <a:blip r:embed="rId6" cstate="print"/>
              <a:srcRect/>
              <a:tile tx="0" ty="0" sx="100000" sy="100000" flip="none" algn="tl"/>
            </a:blipFill>
            <a:ln w="9525">
              <a:miter lim="800000"/>
              <a:headEnd/>
              <a:tailEnd/>
            </a:ln>
            <a:scene3d>
              <a:camera prst="legacyObliqueTopRight">
                <a:rot lat="20099994" lon="20399994" rev="0"/>
              </a:camera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663300"/>
              </a:extrusionClr>
            </a:sp3d>
          </p:spPr>
          <p:txBody>
            <a:bodyPr wrap="none">
              <a:flatTx/>
            </a:bodyPr>
            <a:lstStyle/>
            <a:p>
              <a:endParaRPr lang="ru-RU" dirty="0">
                <a:latin typeface="Calibri" pitchFamily="34" charset="0"/>
              </a:endParaRPr>
            </a:p>
          </p:txBody>
        </p:sp>
        <p:sp>
          <p:nvSpPr>
            <p:cNvPr id="39943" name="Freeform 49" descr="Каштан"/>
            <p:cNvSpPr>
              <a:spLocks/>
            </p:cNvSpPr>
            <p:nvPr/>
          </p:nvSpPr>
          <p:spPr bwMode="auto">
            <a:xfrm rot="21228534" flipH="1">
              <a:off x="480" y="2688"/>
              <a:ext cx="277" cy="236"/>
            </a:xfrm>
            <a:custGeom>
              <a:avLst/>
              <a:gdLst>
                <a:gd name="T0" fmla="*/ 0 w 265"/>
                <a:gd name="T1" fmla="*/ 118 h 334"/>
                <a:gd name="T2" fmla="*/ 225 w 265"/>
                <a:gd name="T3" fmla="*/ 0 h 334"/>
                <a:gd name="T4" fmla="*/ 303 w 265"/>
                <a:gd name="T5" fmla="*/ 3 h 334"/>
                <a:gd name="T6" fmla="*/ 103 w 265"/>
                <a:gd name="T7" fmla="*/ 115 h 334"/>
                <a:gd name="T8" fmla="*/ 0 w 265"/>
                <a:gd name="T9" fmla="*/ 118 h 3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5"/>
                <a:gd name="T16" fmla="*/ 0 h 334"/>
                <a:gd name="T17" fmla="*/ 265 w 265"/>
                <a:gd name="T18" fmla="*/ 334 h 3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5" h="334">
                  <a:moveTo>
                    <a:pt x="0" y="334"/>
                  </a:moveTo>
                  <a:lnTo>
                    <a:pt x="197" y="0"/>
                  </a:lnTo>
                  <a:lnTo>
                    <a:pt x="265" y="8"/>
                  </a:lnTo>
                  <a:lnTo>
                    <a:pt x="91" y="326"/>
                  </a:lnTo>
                  <a:lnTo>
                    <a:pt x="0" y="334"/>
                  </a:lnTo>
                  <a:close/>
                </a:path>
              </a:pathLst>
            </a:custGeom>
            <a:blipFill dpi="0" rotWithShape="1">
              <a:blip r:embed="rId6" cstate="print"/>
              <a:srcRect/>
              <a:tile tx="0" ty="0" sx="100000" sy="100000" flip="none" algn="tl"/>
            </a:blipFill>
            <a:ln w="9525">
              <a:miter lim="800000"/>
              <a:headEnd/>
              <a:tailEnd/>
            </a:ln>
            <a:scene3d>
              <a:camera prst="legacyObliqueTopRight">
                <a:rot lat="20099994" lon="20399994" rev="0"/>
              </a:camera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663300"/>
              </a:extrusionClr>
            </a:sp3d>
          </p:spPr>
          <p:txBody>
            <a:bodyPr wrap="none">
              <a:flatTx/>
            </a:bodyPr>
            <a:lstStyle/>
            <a:p>
              <a:endParaRPr lang="ru-RU" dirty="0">
                <a:latin typeface="Calibri" pitchFamily="34" charset="0"/>
              </a:endParaRPr>
            </a:p>
          </p:txBody>
        </p:sp>
        <p:sp>
          <p:nvSpPr>
            <p:cNvPr id="39944" name="Freeform 50" descr="Каштан"/>
            <p:cNvSpPr>
              <a:spLocks/>
            </p:cNvSpPr>
            <p:nvPr/>
          </p:nvSpPr>
          <p:spPr bwMode="auto">
            <a:xfrm rot="21228534" flipH="1">
              <a:off x="4475" y="2400"/>
              <a:ext cx="277" cy="236"/>
            </a:xfrm>
            <a:custGeom>
              <a:avLst/>
              <a:gdLst>
                <a:gd name="T0" fmla="*/ 0 w 265"/>
                <a:gd name="T1" fmla="*/ 118 h 334"/>
                <a:gd name="T2" fmla="*/ 225 w 265"/>
                <a:gd name="T3" fmla="*/ 0 h 334"/>
                <a:gd name="T4" fmla="*/ 303 w 265"/>
                <a:gd name="T5" fmla="*/ 3 h 334"/>
                <a:gd name="T6" fmla="*/ 103 w 265"/>
                <a:gd name="T7" fmla="*/ 115 h 334"/>
                <a:gd name="T8" fmla="*/ 0 w 265"/>
                <a:gd name="T9" fmla="*/ 118 h 3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5"/>
                <a:gd name="T16" fmla="*/ 0 h 334"/>
                <a:gd name="T17" fmla="*/ 265 w 265"/>
                <a:gd name="T18" fmla="*/ 334 h 3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5" h="334">
                  <a:moveTo>
                    <a:pt x="0" y="334"/>
                  </a:moveTo>
                  <a:lnTo>
                    <a:pt x="197" y="0"/>
                  </a:lnTo>
                  <a:lnTo>
                    <a:pt x="265" y="8"/>
                  </a:lnTo>
                  <a:lnTo>
                    <a:pt x="91" y="326"/>
                  </a:lnTo>
                  <a:lnTo>
                    <a:pt x="0" y="334"/>
                  </a:lnTo>
                  <a:close/>
                </a:path>
              </a:pathLst>
            </a:custGeom>
            <a:blipFill dpi="0" rotWithShape="1">
              <a:blip r:embed="rId6" cstate="print"/>
              <a:srcRect/>
              <a:tile tx="0" ty="0" sx="100000" sy="100000" flip="none" algn="tl"/>
            </a:blipFill>
            <a:ln w="9525">
              <a:miter lim="800000"/>
              <a:headEnd/>
              <a:tailEnd/>
            </a:ln>
            <a:scene3d>
              <a:camera prst="legacyObliqueTopRight">
                <a:rot lat="20099994" lon="20399994" rev="0"/>
              </a:camera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663300"/>
              </a:extrusionClr>
            </a:sp3d>
          </p:spPr>
          <p:txBody>
            <a:bodyPr wrap="none">
              <a:flatTx/>
            </a:bodyPr>
            <a:lstStyle/>
            <a:p>
              <a:endParaRPr lang="ru-RU" dirty="0">
                <a:latin typeface="Calibri" pitchFamily="34" charset="0"/>
              </a:endParaRPr>
            </a:p>
          </p:txBody>
        </p:sp>
        <p:sp>
          <p:nvSpPr>
            <p:cNvPr id="39945" name="Freeform 51" descr="Каштан"/>
            <p:cNvSpPr>
              <a:spLocks/>
            </p:cNvSpPr>
            <p:nvPr/>
          </p:nvSpPr>
          <p:spPr bwMode="auto">
            <a:xfrm rot="21228534" flipH="1">
              <a:off x="4704" y="2400"/>
              <a:ext cx="277" cy="236"/>
            </a:xfrm>
            <a:custGeom>
              <a:avLst/>
              <a:gdLst>
                <a:gd name="T0" fmla="*/ 0 w 265"/>
                <a:gd name="T1" fmla="*/ 118 h 334"/>
                <a:gd name="T2" fmla="*/ 225 w 265"/>
                <a:gd name="T3" fmla="*/ 0 h 334"/>
                <a:gd name="T4" fmla="*/ 303 w 265"/>
                <a:gd name="T5" fmla="*/ 3 h 334"/>
                <a:gd name="T6" fmla="*/ 103 w 265"/>
                <a:gd name="T7" fmla="*/ 115 h 334"/>
                <a:gd name="T8" fmla="*/ 0 w 265"/>
                <a:gd name="T9" fmla="*/ 118 h 3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5"/>
                <a:gd name="T16" fmla="*/ 0 h 334"/>
                <a:gd name="T17" fmla="*/ 265 w 265"/>
                <a:gd name="T18" fmla="*/ 334 h 3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5" h="334">
                  <a:moveTo>
                    <a:pt x="0" y="334"/>
                  </a:moveTo>
                  <a:lnTo>
                    <a:pt x="197" y="0"/>
                  </a:lnTo>
                  <a:lnTo>
                    <a:pt x="265" y="8"/>
                  </a:lnTo>
                  <a:lnTo>
                    <a:pt x="91" y="326"/>
                  </a:lnTo>
                  <a:lnTo>
                    <a:pt x="0" y="334"/>
                  </a:lnTo>
                  <a:close/>
                </a:path>
              </a:pathLst>
            </a:custGeom>
            <a:blipFill dpi="0" rotWithShape="1">
              <a:blip r:embed="rId6" cstate="print"/>
              <a:srcRect/>
              <a:tile tx="0" ty="0" sx="100000" sy="100000" flip="none" algn="tl"/>
            </a:blipFill>
            <a:ln w="9525">
              <a:miter lim="800000"/>
              <a:headEnd/>
              <a:tailEnd/>
            </a:ln>
            <a:scene3d>
              <a:camera prst="legacyObliqueTopRight">
                <a:rot lat="20099994" lon="20399994" rev="0"/>
              </a:camera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663300"/>
              </a:extrusionClr>
            </a:sp3d>
          </p:spPr>
          <p:txBody>
            <a:bodyPr wrap="none">
              <a:flatTx/>
            </a:bodyPr>
            <a:lstStyle/>
            <a:p>
              <a:endParaRPr lang="ru-RU" dirty="0">
                <a:latin typeface="Calibri" pitchFamily="34" charset="0"/>
              </a:endParaRPr>
            </a:p>
          </p:txBody>
        </p:sp>
        <p:sp>
          <p:nvSpPr>
            <p:cNvPr id="39946" name="Freeform 52" descr="Орех"/>
            <p:cNvSpPr>
              <a:spLocks/>
            </p:cNvSpPr>
            <p:nvPr/>
          </p:nvSpPr>
          <p:spPr bwMode="auto">
            <a:xfrm rot="21228534" flipH="1">
              <a:off x="4272" y="2400"/>
              <a:ext cx="277" cy="236"/>
            </a:xfrm>
            <a:custGeom>
              <a:avLst/>
              <a:gdLst>
                <a:gd name="T0" fmla="*/ 0 w 265"/>
                <a:gd name="T1" fmla="*/ 118 h 334"/>
                <a:gd name="T2" fmla="*/ 225 w 265"/>
                <a:gd name="T3" fmla="*/ 0 h 334"/>
                <a:gd name="T4" fmla="*/ 303 w 265"/>
                <a:gd name="T5" fmla="*/ 3 h 334"/>
                <a:gd name="T6" fmla="*/ 103 w 265"/>
                <a:gd name="T7" fmla="*/ 115 h 334"/>
                <a:gd name="T8" fmla="*/ 0 w 265"/>
                <a:gd name="T9" fmla="*/ 118 h 3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5"/>
                <a:gd name="T16" fmla="*/ 0 h 334"/>
                <a:gd name="T17" fmla="*/ 265 w 265"/>
                <a:gd name="T18" fmla="*/ 334 h 3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5" h="334">
                  <a:moveTo>
                    <a:pt x="0" y="334"/>
                  </a:moveTo>
                  <a:lnTo>
                    <a:pt x="197" y="0"/>
                  </a:lnTo>
                  <a:lnTo>
                    <a:pt x="265" y="8"/>
                  </a:lnTo>
                  <a:lnTo>
                    <a:pt x="91" y="326"/>
                  </a:lnTo>
                  <a:lnTo>
                    <a:pt x="0" y="334"/>
                  </a:lnTo>
                  <a:close/>
                </a:path>
              </a:pathLst>
            </a:custGeom>
            <a:blipFill dpi="0" rotWithShape="1">
              <a:blip r:embed="rId4" cstate="print"/>
              <a:srcRect/>
              <a:tile tx="0" ty="0" sx="100000" sy="100000" flip="none" algn="tl"/>
            </a:blipFill>
            <a:ln w="9525">
              <a:miter lim="800000"/>
              <a:headEnd/>
              <a:tailEnd/>
            </a:ln>
            <a:scene3d>
              <a:camera prst="legacyObliqueTopRight">
                <a:rot lat="20099994" lon="20399994" rev="0"/>
              </a:camera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6633"/>
              </a:extrusionClr>
            </a:sp3d>
          </p:spPr>
          <p:txBody>
            <a:bodyPr wrap="none">
              <a:flatTx/>
            </a:bodyPr>
            <a:lstStyle/>
            <a:p>
              <a:endParaRPr lang="ru-RU" dirty="0">
                <a:latin typeface="Calibri" pitchFamily="34" charset="0"/>
              </a:endParaRPr>
            </a:p>
          </p:txBody>
        </p:sp>
        <p:sp>
          <p:nvSpPr>
            <p:cNvPr id="39947" name="Freeform 53" descr="Каштан"/>
            <p:cNvSpPr>
              <a:spLocks/>
            </p:cNvSpPr>
            <p:nvPr/>
          </p:nvSpPr>
          <p:spPr bwMode="auto">
            <a:xfrm rot="21228534" flipH="1">
              <a:off x="4080" y="2448"/>
              <a:ext cx="277" cy="236"/>
            </a:xfrm>
            <a:custGeom>
              <a:avLst/>
              <a:gdLst>
                <a:gd name="T0" fmla="*/ 0 w 265"/>
                <a:gd name="T1" fmla="*/ 118 h 334"/>
                <a:gd name="T2" fmla="*/ 225 w 265"/>
                <a:gd name="T3" fmla="*/ 0 h 334"/>
                <a:gd name="T4" fmla="*/ 303 w 265"/>
                <a:gd name="T5" fmla="*/ 3 h 334"/>
                <a:gd name="T6" fmla="*/ 103 w 265"/>
                <a:gd name="T7" fmla="*/ 115 h 334"/>
                <a:gd name="T8" fmla="*/ 0 w 265"/>
                <a:gd name="T9" fmla="*/ 118 h 3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5"/>
                <a:gd name="T16" fmla="*/ 0 h 334"/>
                <a:gd name="T17" fmla="*/ 265 w 265"/>
                <a:gd name="T18" fmla="*/ 334 h 3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5" h="334">
                  <a:moveTo>
                    <a:pt x="0" y="334"/>
                  </a:moveTo>
                  <a:lnTo>
                    <a:pt x="197" y="0"/>
                  </a:lnTo>
                  <a:lnTo>
                    <a:pt x="265" y="8"/>
                  </a:lnTo>
                  <a:lnTo>
                    <a:pt x="91" y="326"/>
                  </a:lnTo>
                  <a:lnTo>
                    <a:pt x="0" y="334"/>
                  </a:lnTo>
                  <a:close/>
                </a:path>
              </a:pathLst>
            </a:custGeom>
            <a:blipFill dpi="0" rotWithShape="1">
              <a:blip r:embed="rId6" cstate="print"/>
              <a:srcRect/>
              <a:tile tx="0" ty="0" sx="100000" sy="100000" flip="none" algn="tl"/>
            </a:blipFill>
            <a:ln w="9525">
              <a:miter lim="800000"/>
              <a:headEnd/>
              <a:tailEnd/>
            </a:ln>
            <a:scene3d>
              <a:camera prst="legacyObliqueTopRight">
                <a:rot lat="20099994" lon="20399994" rev="0"/>
              </a:camera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663300"/>
              </a:extrusionClr>
            </a:sp3d>
          </p:spPr>
          <p:txBody>
            <a:bodyPr wrap="none">
              <a:flatTx/>
            </a:bodyPr>
            <a:lstStyle/>
            <a:p>
              <a:endParaRPr lang="ru-RU" dirty="0">
                <a:latin typeface="Calibri" pitchFamily="34" charset="0"/>
              </a:endParaRPr>
            </a:p>
          </p:txBody>
        </p:sp>
        <p:sp>
          <p:nvSpPr>
            <p:cNvPr id="39948" name="Freeform 54" descr="Каштан"/>
            <p:cNvSpPr>
              <a:spLocks/>
            </p:cNvSpPr>
            <p:nvPr/>
          </p:nvSpPr>
          <p:spPr bwMode="auto">
            <a:xfrm rot="21228534" flipH="1">
              <a:off x="3888" y="2448"/>
              <a:ext cx="277" cy="236"/>
            </a:xfrm>
            <a:custGeom>
              <a:avLst/>
              <a:gdLst>
                <a:gd name="T0" fmla="*/ 0 w 265"/>
                <a:gd name="T1" fmla="*/ 118 h 334"/>
                <a:gd name="T2" fmla="*/ 225 w 265"/>
                <a:gd name="T3" fmla="*/ 0 h 334"/>
                <a:gd name="T4" fmla="*/ 303 w 265"/>
                <a:gd name="T5" fmla="*/ 3 h 334"/>
                <a:gd name="T6" fmla="*/ 103 w 265"/>
                <a:gd name="T7" fmla="*/ 115 h 334"/>
                <a:gd name="T8" fmla="*/ 0 w 265"/>
                <a:gd name="T9" fmla="*/ 118 h 3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5"/>
                <a:gd name="T16" fmla="*/ 0 h 334"/>
                <a:gd name="T17" fmla="*/ 265 w 265"/>
                <a:gd name="T18" fmla="*/ 334 h 3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5" h="334">
                  <a:moveTo>
                    <a:pt x="0" y="334"/>
                  </a:moveTo>
                  <a:lnTo>
                    <a:pt x="197" y="0"/>
                  </a:lnTo>
                  <a:lnTo>
                    <a:pt x="265" y="8"/>
                  </a:lnTo>
                  <a:lnTo>
                    <a:pt x="91" y="326"/>
                  </a:lnTo>
                  <a:lnTo>
                    <a:pt x="0" y="334"/>
                  </a:lnTo>
                  <a:close/>
                </a:path>
              </a:pathLst>
            </a:custGeom>
            <a:blipFill dpi="0" rotWithShape="1">
              <a:blip r:embed="rId6" cstate="print"/>
              <a:srcRect/>
              <a:tile tx="0" ty="0" sx="100000" sy="100000" flip="none" algn="tl"/>
            </a:blipFill>
            <a:ln w="9525">
              <a:miter lim="800000"/>
              <a:headEnd/>
              <a:tailEnd/>
            </a:ln>
            <a:scene3d>
              <a:camera prst="legacyObliqueTopRight">
                <a:rot lat="20099994" lon="20399994" rev="0"/>
              </a:camera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663300"/>
              </a:extrusionClr>
            </a:sp3d>
          </p:spPr>
          <p:txBody>
            <a:bodyPr wrap="none">
              <a:flatTx/>
            </a:bodyPr>
            <a:lstStyle/>
            <a:p>
              <a:endParaRPr lang="ru-RU" dirty="0">
                <a:latin typeface="Calibri" pitchFamily="34" charset="0"/>
              </a:endParaRPr>
            </a:p>
          </p:txBody>
        </p:sp>
        <p:sp>
          <p:nvSpPr>
            <p:cNvPr id="39949" name="Freeform 55" descr="Каштан"/>
            <p:cNvSpPr>
              <a:spLocks/>
            </p:cNvSpPr>
            <p:nvPr/>
          </p:nvSpPr>
          <p:spPr bwMode="auto">
            <a:xfrm rot="21228534" flipH="1">
              <a:off x="3696" y="2448"/>
              <a:ext cx="277" cy="236"/>
            </a:xfrm>
            <a:custGeom>
              <a:avLst/>
              <a:gdLst>
                <a:gd name="T0" fmla="*/ 0 w 265"/>
                <a:gd name="T1" fmla="*/ 118 h 334"/>
                <a:gd name="T2" fmla="*/ 225 w 265"/>
                <a:gd name="T3" fmla="*/ 0 h 334"/>
                <a:gd name="T4" fmla="*/ 303 w 265"/>
                <a:gd name="T5" fmla="*/ 3 h 334"/>
                <a:gd name="T6" fmla="*/ 103 w 265"/>
                <a:gd name="T7" fmla="*/ 115 h 334"/>
                <a:gd name="T8" fmla="*/ 0 w 265"/>
                <a:gd name="T9" fmla="*/ 118 h 3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5"/>
                <a:gd name="T16" fmla="*/ 0 h 334"/>
                <a:gd name="T17" fmla="*/ 265 w 265"/>
                <a:gd name="T18" fmla="*/ 334 h 3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5" h="334">
                  <a:moveTo>
                    <a:pt x="0" y="334"/>
                  </a:moveTo>
                  <a:lnTo>
                    <a:pt x="197" y="0"/>
                  </a:lnTo>
                  <a:lnTo>
                    <a:pt x="265" y="8"/>
                  </a:lnTo>
                  <a:lnTo>
                    <a:pt x="91" y="326"/>
                  </a:lnTo>
                  <a:lnTo>
                    <a:pt x="0" y="334"/>
                  </a:lnTo>
                  <a:close/>
                </a:path>
              </a:pathLst>
            </a:custGeom>
            <a:blipFill dpi="0" rotWithShape="1">
              <a:blip r:embed="rId6" cstate="print"/>
              <a:srcRect/>
              <a:tile tx="0" ty="0" sx="100000" sy="100000" flip="none" algn="tl"/>
            </a:blipFill>
            <a:ln w="9525">
              <a:miter lim="800000"/>
              <a:headEnd/>
              <a:tailEnd/>
            </a:ln>
            <a:scene3d>
              <a:camera prst="legacyObliqueTopRight">
                <a:rot lat="20099994" lon="20399994" rev="0"/>
              </a:camera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663300"/>
              </a:extrusionClr>
            </a:sp3d>
          </p:spPr>
          <p:txBody>
            <a:bodyPr wrap="none">
              <a:flatTx/>
            </a:bodyPr>
            <a:lstStyle/>
            <a:p>
              <a:endParaRPr lang="ru-RU" dirty="0">
                <a:latin typeface="Calibri" pitchFamily="34" charset="0"/>
              </a:endParaRPr>
            </a:p>
          </p:txBody>
        </p:sp>
        <p:sp>
          <p:nvSpPr>
            <p:cNvPr id="39950" name="Freeform 56" descr="Каштан"/>
            <p:cNvSpPr>
              <a:spLocks/>
            </p:cNvSpPr>
            <p:nvPr/>
          </p:nvSpPr>
          <p:spPr bwMode="auto">
            <a:xfrm rot="21228534" flipH="1">
              <a:off x="3504" y="2496"/>
              <a:ext cx="277" cy="236"/>
            </a:xfrm>
            <a:custGeom>
              <a:avLst/>
              <a:gdLst>
                <a:gd name="T0" fmla="*/ 0 w 265"/>
                <a:gd name="T1" fmla="*/ 118 h 334"/>
                <a:gd name="T2" fmla="*/ 225 w 265"/>
                <a:gd name="T3" fmla="*/ 0 h 334"/>
                <a:gd name="T4" fmla="*/ 303 w 265"/>
                <a:gd name="T5" fmla="*/ 3 h 334"/>
                <a:gd name="T6" fmla="*/ 103 w 265"/>
                <a:gd name="T7" fmla="*/ 115 h 334"/>
                <a:gd name="T8" fmla="*/ 0 w 265"/>
                <a:gd name="T9" fmla="*/ 118 h 3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5"/>
                <a:gd name="T16" fmla="*/ 0 h 334"/>
                <a:gd name="T17" fmla="*/ 265 w 265"/>
                <a:gd name="T18" fmla="*/ 334 h 3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5" h="334">
                  <a:moveTo>
                    <a:pt x="0" y="334"/>
                  </a:moveTo>
                  <a:lnTo>
                    <a:pt x="197" y="0"/>
                  </a:lnTo>
                  <a:lnTo>
                    <a:pt x="265" y="8"/>
                  </a:lnTo>
                  <a:lnTo>
                    <a:pt x="91" y="326"/>
                  </a:lnTo>
                  <a:lnTo>
                    <a:pt x="0" y="334"/>
                  </a:lnTo>
                  <a:close/>
                </a:path>
              </a:pathLst>
            </a:custGeom>
            <a:blipFill dpi="0" rotWithShape="1">
              <a:blip r:embed="rId6" cstate="print"/>
              <a:srcRect/>
              <a:tile tx="0" ty="0" sx="100000" sy="100000" flip="none" algn="tl"/>
            </a:blipFill>
            <a:ln w="9525">
              <a:miter lim="800000"/>
              <a:headEnd/>
              <a:tailEnd/>
            </a:ln>
            <a:scene3d>
              <a:camera prst="legacyObliqueTopRight">
                <a:rot lat="20099994" lon="20399994" rev="0"/>
              </a:camera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663300"/>
              </a:extrusionClr>
            </a:sp3d>
          </p:spPr>
          <p:txBody>
            <a:bodyPr wrap="none">
              <a:flatTx/>
            </a:bodyPr>
            <a:lstStyle/>
            <a:p>
              <a:endParaRPr lang="ru-RU" dirty="0">
                <a:latin typeface="Calibri" pitchFamily="34" charset="0"/>
              </a:endParaRPr>
            </a:p>
          </p:txBody>
        </p:sp>
        <p:sp>
          <p:nvSpPr>
            <p:cNvPr id="39951" name="Freeform 57" descr="Орех"/>
            <p:cNvSpPr>
              <a:spLocks/>
            </p:cNvSpPr>
            <p:nvPr/>
          </p:nvSpPr>
          <p:spPr bwMode="auto">
            <a:xfrm rot="21228534" flipH="1">
              <a:off x="3312" y="2496"/>
              <a:ext cx="277" cy="236"/>
            </a:xfrm>
            <a:custGeom>
              <a:avLst/>
              <a:gdLst>
                <a:gd name="T0" fmla="*/ 0 w 265"/>
                <a:gd name="T1" fmla="*/ 118 h 334"/>
                <a:gd name="T2" fmla="*/ 225 w 265"/>
                <a:gd name="T3" fmla="*/ 0 h 334"/>
                <a:gd name="T4" fmla="*/ 303 w 265"/>
                <a:gd name="T5" fmla="*/ 3 h 334"/>
                <a:gd name="T6" fmla="*/ 103 w 265"/>
                <a:gd name="T7" fmla="*/ 115 h 334"/>
                <a:gd name="T8" fmla="*/ 0 w 265"/>
                <a:gd name="T9" fmla="*/ 118 h 3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5"/>
                <a:gd name="T16" fmla="*/ 0 h 334"/>
                <a:gd name="T17" fmla="*/ 265 w 265"/>
                <a:gd name="T18" fmla="*/ 334 h 3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5" h="334">
                  <a:moveTo>
                    <a:pt x="0" y="334"/>
                  </a:moveTo>
                  <a:lnTo>
                    <a:pt x="197" y="0"/>
                  </a:lnTo>
                  <a:lnTo>
                    <a:pt x="265" y="8"/>
                  </a:lnTo>
                  <a:lnTo>
                    <a:pt x="91" y="326"/>
                  </a:lnTo>
                  <a:lnTo>
                    <a:pt x="0" y="334"/>
                  </a:lnTo>
                  <a:close/>
                </a:path>
              </a:pathLst>
            </a:custGeom>
            <a:blipFill dpi="0" rotWithShape="1">
              <a:blip r:embed="rId4" cstate="print"/>
              <a:srcRect/>
              <a:tile tx="0" ty="0" sx="100000" sy="100000" flip="none" algn="tl"/>
            </a:blipFill>
            <a:ln w="9525">
              <a:miter lim="800000"/>
              <a:headEnd/>
              <a:tailEnd/>
            </a:ln>
            <a:scene3d>
              <a:camera prst="legacyObliqueTopRight">
                <a:rot lat="20099994" lon="20399994" rev="0"/>
              </a:camera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6633"/>
              </a:extrusionClr>
            </a:sp3d>
          </p:spPr>
          <p:txBody>
            <a:bodyPr wrap="none">
              <a:flatTx/>
            </a:bodyPr>
            <a:lstStyle/>
            <a:p>
              <a:endParaRPr lang="ru-RU" dirty="0">
                <a:latin typeface="Calibri" pitchFamily="34" charset="0"/>
              </a:endParaRPr>
            </a:p>
          </p:txBody>
        </p:sp>
        <p:sp>
          <p:nvSpPr>
            <p:cNvPr id="39952" name="Freeform 58" descr="Каштан"/>
            <p:cNvSpPr>
              <a:spLocks/>
            </p:cNvSpPr>
            <p:nvPr/>
          </p:nvSpPr>
          <p:spPr bwMode="auto">
            <a:xfrm rot="21228534" flipH="1">
              <a:off x="3072" y="2496"/>
              <a:ext cx="277" cy="236"/>
            </a:xfrm>
            <a:custGeom>
              <a:avLst/>
              <a:gdLst>
                <a:gd name="T0" fmla="*/ 0 w 265"/>
                <a:gd name="T1" fmla="*/ 118 h 334"/>
                <a:gd name="T2" fmla="*/ 225 w 265"/>
                <a:gd name="T3" fmla="*/ 0 h 334"/>
                <a:gd name="T4" fmla="*/ 303 w 265"/>
                <a:gd name="T5" fmla="*/ 3 h 334"/>
                <a:gd name="T6" fmla="*/ 103 w 265"/>
                <a:gd name="T7" fmla="*/ 115 h 334"/>
                <a:gd name="T8" fmla="*/ 0 w 265"/>
                <a:gd name="T9" fmla="*/ 118 h 3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5"/>
                <a:gd name="T16" fmla="*/ 0 h 334"/>
                <a:gd name="T17" fmla="*/ 265 w 265"/>
                <a:gd name="T18" fmla="*/ 334 h 3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5" h="334">
                  <a:moveTo>
                    <a:pt x="0" y="334"/>
                  </a:moveTo>
                  <a:lnTo>
                    <a:pt x="197" y="0"/>
                  </a:lnTo>
                  <a:lnTo>
                    <a:pt x="265" y="8"/>
                  </a:lnTo>
                  <a:lnTo>
                    <a:pt x="91" y="326"/>
                  </a:lnTo>
                  <a:lnTo>
                    <a:pt x="0" y="334"/>
                  </a:lnTo>
                  <a:close/>
                </a:path>
              </a:pathLst>
            </a:custGeom>
            <a:blipFill dpi="0" rotWithShape="1">
              <a:blip r:embed="rId6" cstate="print"/>
              <a:srcRect/>
              <a:tile tx="0" ty="0" sx="100000" sy="100000" flip="none" algn="tl"/>
            </a:blipFill>
            <a:ln w="9525">
              <a:miter lim="800000"/>
              <a:headEnd/>
              <a:tailEnd/>
            </a:ln>
            <a:scene3d>
              <a:camera prst="legacyObliqueTopRight">
                <a:rot lat="20099994" lon="20399994" rev="0"/>
              </a:camera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663300"/>
              </a:extrusionClr>
            </a:sp3d>
          </p:spPr>
          <p:txBody>
            <a:bodyPr wrap="none">
              <a:flatTx/>
            </a:bodyPr>
            <a:lstStyle/>
            <a:p>
              <a:endParaRPr lang="ru-RU" dirty="0">
                <a:latin typeface="Calibri" pitchFamily="34" charset="0"/>
              </a:endParaRPr>
            </a:p>
          </p:txBody>
        </p:sp>
        <p:sp>
          <p:nvSpPr>
            <p:cNvPr id="39953" name="Freeform 59" descr="Каштан"/>
            <p:cNvSpPr>
              <a:spLocks/>
            </p:cNvSpPr>
            <p:nvPr/>
          </p:nvSpPr>
          <p:spPr bwMode="auto">
            <a:xfrm rot="21228534" flipH="1">
              <a:off x="2880" y="2548"/>
              <a:ext cx="277" cy="236"/>
            </a:xfrm>
            <a:custGeom>
              <a:avLst/>
              <a:gdLst>
                <a:gd name="T0" fmla="*/ 0 w 265"/>
                <a:gd name="T1" fmla="*/ 118 h 334"/>
                <a:gd name="T2" fmla="*/ 225 w 265"/>
                <a:gd name="T3" fmla="*/ 0 h 334"/>
                <a:gd name="T4" fmla="*/ 303 w 265"/>
                <a:gd name="T5" fmla="*/ 3 h 334"/>
                <a:gd name="T6" fmla="*/ 103 w 265"/>
                <a:gd name="T7" fmla="*/ 115 h 334"/>
                <a:gd name="T8" fmla="*/ 0 w 265"/>
                <a:gd name="T9" fmla="*/ 118 h 3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5"/>
                <a:gd name="T16" fmla="*/ 0 h 334"/>
                <a:gd name="T17" fmla="*/ 265 w 265"/>
                <a:gd name="T18" fmla="*/ 334 h 3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5" h="334">
                  <a:moveTo>
                    <a:pt x="0" y="334"/>
                  </a:moveTo>
                  <a:lnTo>
                    <a:pt x="197" y="0"/>
                  </a:lnTo>
                  <a:lnTo>
                    <a:pt x="265" y="8"/>
                  </a:lnTo>
                  <a:lnTo>
                    <a:pt x="91" y="326"/>
                  </a:lnTo>
                  <a:lnTo>
                    <a:pt x="0" y="334"/>
                  </a:lnTo>
                  <a:close/>
                </a:path>
              </a:pathLst>
            </a:custGeom>
            <a:blipFill dpi="0" rotWithShape="1">
              <a:blip r:embed="rId6" cstate="print"/>
              <a:srcRect/>
              <a:tile tx="0" ty="0" sx="100000" sy="100000" flip="none" algn="tl"/>
            </a:blipFill>
            <a:ln w="9525">
              <a:miter lim="800000"/>
              <a:headEnd/>
              <a:tailEnd/>
            </a:ln>
            <a:scene3d>
              <a:camera prst="legacyObliqueTopRight">
                <a:rot lat="20099994" lon="20399994" rev="0"/>
              </a:camera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663300"/>
              </a:extrusionClr>
            </a:sp3d>
          </p:spPr>
          <p:txBody>
            <a:bodyPr wrap="none">
              <a:flatTx/>
            </a:bodyPr>
            <a:lstStyle/>
            <a:p>
              <a:endParaRPr lang="ru-RU" dirty="0">
                <a:latin typeface="Calibri" pitchFamily="34" charset="0"/>
              </a:endParaRPr>
            </a:p>
          </p:txBody>
        </p:sp>
        <p:sp>
          <p:nvSpPr>
            <p:cNvPr id="39954" name="Freeform 60" descr="Каштан"/>
            <p:cNvSpPr>
              <a:spLocks/>
            </p:cNvSpPr>
            <p:nvPr/>
          </p:nvSpPr>
          <p:spPr bwMode="auto">
            <a:xfrm rot="21228534" flipH="1">
              <a:off x="2688" y="2544"/>
              <a:ext cx="277" cy="236"/>
            </a:xfrm>
            <a:custGeom>
              <a:avLst/>
              <a:gdLst>
                <a:gd name="T0" fmla="*/ 0 w 265"/>
                <a:gd name="T1" fmla="*/ 118 h 334"/>
                <a:gd name="T2" fmla="*/ 225 w 265"/>
                <a:gd name="T3" fmla="*/ 0 h 334"/>
                <a:gd name="T4" fmla="*/ 303 w 265"/>
                <a:gd name="T5" fmla="*/ 3 h 334"/>
                <a:gd name="T6" fmla="*/ 103 w 265"/>
                <a:gd name="T7" fmla="*/ 115 h 334"/>
                <a:gd name="T8" fmla="*/ 0 w 265"/>
                <a:gd name="T9" fmla="*/ 118 h 3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5"/>
                <a:gd name="T16" fmla="*/ 0 h 334"/>
                <a:gd name="T17" fmla="*/ 265 w 265"/>
                <a:gd name="T18" fmla="*/ 334 h 3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5" h="334">
                  <a:moveTo>
                    <a:pt x="0" y="334"/>
                  </a:moveTo>
                  <a:lnTo>
                    <a:pt x="197" y="0"/>
                  </a:lnTo>
                  <a:lnTo>
                    <a:pt x="265" y="8"/>
                  </a:lnTo>
                  <a:lnTo>
                    <a:pt x="91" y="326"/>
                  </a:lnTo>
                  <a:lnTo>
                    <a:pt x="0" y="334"/>
                  </a:lnTo>
                  <a:close/>
                </a:path>
              </a:pathLst>
            </a:custGeom>
            <a:blipFill dpi="0" rotWithShape="1">
              <a:blip r:embed="rId6" cstate="print"/>
              <a:srcRect/>
              <a:tile tx="0" ty="0" sx="100000" sy="100000" flip="none" algn="tl"/>
            </a:blipFill>
            <a:ln w="9525">
              <a:miter lim="800000"/>
              <a:headEnd/>
              <a:tailEnd/>
            </a:ln>
            <a:scene3d>
              <a:camera prst="legacyObliqueTopRight">
                <a:rot lat="20099994" lon="20399994" rev="0"/>
              </a:camera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663300"/>
              </a:extrusionClr>
            </a:sp3d>
          </p:spPr>
          <p:txBody>
            <a:bodyPr wrap="none">
              <a:flatTx/>
            </a:bodyPr>
            <a:lstStyle/>
            <a:p>
              <a:endParaRPr lang="ru-RU" dirty="0">
                <a:latin typeface="Calibri" pitchFamily="34" charset="0"/>
              </a:endParaRPr>
            </a:p>
          </p:txBody>
        </p:sp>
        <p:sp>
          <p:nvSpPr>
            <p:cNvPr id="39955" name="Freeform 61" descr="Орех"/>
            <p:cNvSpPr>
              <a:spLocks/>
            </p:cNvSpPr>
            <p:nvPr/>
          </p:nvSpPr>
          <p:spPr bwMode="auto">
            <a:xfrm rot="21228534" flipH="1">
              <a:off x="2496" y="2544"/>
              <a:ext cx="277" cy="236"/>
            </a:xfrm>
            <a:custGeom>
              <a:avLst/>
              <a:gdLst>
                <a:gd name="T0" fmla="*/ 0 w 265"/>
                <a:gd name="T1" fmla="*/ 118 h 334"/>
                <a:gd name="T2" fmla="*/ 225 w 265"/>
                <a:gd name="T3" fmla="*/ 0 h 334"/>
                <a:gd name="T4" fmla="*/ 303 w 265"/>
                <a:gd name="T5" fmla="*/ 3 h 334"/>
                <a:gd name="T6" fmla="*/ 103 w 265"/>
                <a:gd name="T7" fmla="*/ 115 h 334"/>
                <a:gd name="T8" fmla="*/ 0 w 265"/>
                <a:gd name="T9" fmla="*/ 118 h 3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5"/>
                <a:gd name="T16" fmla="*/ 0 h 334"/>
                <a:gd name="T17" fmla="*/ 265 w 265"/>
                <a:gd name="T18" fmla="*/ 334 h 3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5" h="334">
                  <a:moveTo>
                    <a:pt x="0" y="334"/>
                  </a:moveTo>
                  <a:lnTo>
                    <a:pt x="197" y="0"/>
                  </a:lnTo>
                  <a:lnTo>
                    <a:pt x="265" y="8"/>
                  </a:lnTo>
                  <a:lnTo>
                    <a:pt x="91" y="326"/>
                  </a:lnTo>
                  <a:lnTo>
                    <a:pt x="0" y="334"/>
                  </a:lnTo>
                  <a:close/>
                </a:path>
              </a:pathLst>
            </a:custGeom>
            <a:blipFill dpi="0" rotWithShape="1">
              <a:blip r:embed="rId4" cstate="print"/>
              <a:srcRect/>
              <a:tile tx="0" ty="0" sx="100000" sy="100000" flip="none" algn="tl"/>
            </a:blipFill>
            <a:ln w="9525">
              <a:miter lim="800000"/>
              <a:headEnd/>
              <a:tailEnd/>
            </a:ln>
            <a:scene3d>
              <a:camera prst="legacyObliqueTopRight">
                <a:rot lat="20099994" lon="20399994" rev="0"/>
              </a:camera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6633"/>
              </a:extrusionClr>
            </a:sp3d>
          </p:spPr>
          <p:txBody>
            <a:bodyPr wrap="none">
              <a:flatTx/>
            </a:bodyPr>
            <a:lstStyle/>
            <a:p>
              <a:endParaRPr lang="ru-RU" dirty="0">
                <a:latin typeface="Calibri" pitchFamily="34" charset="0"/>
              </a:endParaRPr>
            </a:p>
          </p:txBody>
        </p:sp>
        <p:sp>
          <p:nvSpPr>
            <p:cNvPr id="39956" name="Freeform 62" descr="Орех"/>
            <p:cNvSpPr>
              <a:spLocks/>
            </p:cNvSpPr>
            <p:nvPr/>
          </p:nvSpPr>
          <p:spPr bwMode="auto">
            <a:xfrm rot="21228534" flipH="1">
              <a:off x="2304" y="2544"/>
              <a:ext cx="277" cy="236"/>
            </a:xfrm>
            <a:custGeom>
              <a:avLst/>
              <a:gdLst>
                <a:gd name="T0" fmla="*/ 0 w 265"/>
                <a:gd name="T1" fmla="*/ 118 h 334"/>
                <a:gd name="T2" fmla="*/ 225 w 265"/>
                <a:gd name="T3" fmla="*/ 0 h 334"/>
                <a:gd name="T4" fmla="*/ 303 w 265"/>
                <a:gd name="T5" fmla="*/ 3 h 334"/>
                <a:gd name="T6" fmla="*/ 103 w 265"/>
                <a:gd name="T7" fmla="*/ 115 h 334"/>
                <a:gd name="T8" fmla="*/ 0 w 265"/>
                <a:gd name="T9" fmla="*/ 118 h 3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5"/>
                <a:gd name="T16" fmla="*/ 0 h 334"/>
                <a:gd name="T17" fmla="*/ 265 w 265"/>
                <a:gd name="T18" fmla="*/ 334 h 3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5" h="334">
                  <a:moveTo>
                    <a:pt x="0" y="334"/>
                  </a:moveTo>
                  <a:lnTo>
                    <a:pt x="197" y="0"/>
                  </a:lnTo>
                  <a:lnTo>
                    <a:pt x="265" y="8"/>
                  </a:lnTo>
                  <a:lnTo>
                    <a:pt x="91" y="326"/>
                  </a:lnTo>
                  <a:lnTo>
                    <a:pt x="0" y="334"/>
                  </a:lnTo>
                  <a:close/>
                </a:path>
              </a:pathLst>
            </a:custGeom>
            <a:blipFill dpi="0" rotWithShape="1">
              <a:blip r:embed="rId4" cstate="print"/>
              <a:srcRect/>
              <a:tile tx="0" ty="0" sx="100000" sy="100000" flip="none" algn="tl"/>
            </a:blipFill>
            <a:ln w="9525">
              <a:miter lim="800000"/>
              <a:headEnd/>
              <a:tailEnd/>
            </a:ln>
            <a:scene3d>
              <a:camera prst="legacyObliqueTopRight">
                <a:rot lat="20099994" lon="20399994" rev="0"/>
              </a:camera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6633"/>
              </a:extrusionClr>
            </a:sp3d>
          </p:spPr>
          <p:txBody>
            <a:bodyPr wrap="none">
              <a:flatTx/>
            </a:bodyPr>
            <a:lstStyle/>
            <a:p>
              <a:endParaRPr lang="ru-RU" dirty="0">
                <a:latin typeface="Calibri" pitchFamily="34" charset="0"/>
              </a:endParaRPr>
            </a:p>
          </p:txBody>
        </p:sp>
        <p:sp>
          <p:nvSpPr>
            <p:cNvPr id="39957" name="Freeform 63" descr="Орех"/>
            <p:cNvSpPr>
              <a:spLocks/>
            </p:cNvSpPr>
            <p:nvPr/>
          </p:nvSpPr>
          <p:spPr bwMode="auto">
            <a:xfrm rot="21228534" flipH="1">
              <a:off x="2112" y="2544"/>
              <a:ext cx="277" cy="236"/>
            </a:xfrm>
            <a:custGeom>
              <a:avLst/>
              <a:gdLst>
                <a:gd name="T0" fmla="*/ 0 w 265"/>
                <a:gd name="T1" fmla="*/ 118 h 334"/>
                <a:gd name="T2" fmla="*/ 225 w 265"/>
                <a:gd name="T3" fmla="*/ 0 h 334"/>
                <a:gd name="T4" fmla="*/ 303 w 265"/>
                <a:gd name="T5" fmla="*/ 3 h 334"/>
                <a:gd name="T6" fmla="*/ 103 w 265"/>
                <a:gd name="T7" fmla="*/ 115 h 334"/>
                <a:gd name="T8" fmla="*/ 0 w 265"/>
                <a:gd name="T9" fmla="*/ 118 h 3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5"/>
                <a:gd name="T16" fmla="*/ 0 h 334"/>
                <a:gd name="T17" fmla="*/ 265 w 265"/>
                <a:gd name="T18" fmla="*/ 334 h 3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5" h="334">
                  <a:moveTo>
                    <a:pt x="0" y="334"/>
                  </a:moveTo>
                  <a:lnTo>
                    <a:pt x="197" y="0"/>
                  </a:lnTo>
                  <a:lnTo>
                    <a:pt x="265" y="8"/>
                  </a:lnTo>
                  <a:lnTo>
                    <a:pt x="91" y="326"/>
                  </a:lnTo>
                  <a:lnTo>
                    <a:pt x="0" y="334"/>
                  </a:lnTo>
                  <a:close/>
                </a:path>
              </a:pathLst>
            </a:custGeom>
            <a:blipFill dpi="0" rotWithShape="1">
              <a:blip r:embed="rId4" cstate="print"/>
              <a:srcRect/>
              <a:tile tx="0" ty="0" sx="100000" sy="100000" flip="none" algn="tl"/>
            </a:blipFill>
            <a:ln w="9525">
              <a:miter lim="800000"/>
              <a:headEnd/>
              <a:tailEnd/>
            </a:ln>
            <a:scene3d>
              <a:camera prst="legacyObliqueTopRight">
                <a:rot lat="20099994" lon="20399994" rev="0"/>
              </a:camera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6633"/>
              </a:extrusionClr>
            </a:sp3d>
          </p:spPr>
          <p:txBody>
            <a:bodyPr wrap="none">
              <a:flatTx/>
            </a:bodyPr>
            <a:lstStyle/>
            <a:p>
              <a:endParaRPr lang="ru-RU" dirty="0">
                <a:latin typeface="Calibri" pitchFamily="34" charset="0"/>
              </a:endParaRPr>
            </a:p>
          </p:txBody>
        </p:sp>
        <p:sp>
          <p:nvSpPr>
            <p:cNvPr id="39958" name="Freeform 64" descr="Орех"/>
            <p:cNvSpPr>
              <a:spLocks/>
            </p:cNvSpPr>
            <p:nvPr/>
          </p:nvSpPr>
          <p:spPr bwMode="auto">
            <a:xfrm rot="21228534" flipH="1">
              <a:off x="1872" y="2540"/>
              <a:ext cx="277" cy="244"/>
            </a:xfrm>
            <a:custGeom>
              <a:avLst/>
              <a:gdLst>
                <a:gd name="T0" fmla="*/ 0 w 265"/>
                <a:gd name="T1" fmla="*/ 130 h 334"/>
                <a:gd name="T2" fmla="*/ 225 w 265"/>
                <a:gd name="T3" fmla="*/ 0 h 334"/>
                <a:gd name="T4" fmla="*/ 303 w 265"/>
                <a:gd name="T5" fmla="*/ 3 h 334"/>
                <a:gd name="T6" fmla="*/ 103 w 265"/>
                <a:gd name="T7" fmla="*/ 127 h 334"/>
                <a:gd name="T8" fmla="*/ 0 w 265"/>
                <a:gd name="T9" fmla="*/ 130 h 3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5"/>
                <a:gd name="T16" fmla="*/ 0 h 334"/>
                <a:gd name="T17" fmla="*/ 265 w 265"/>
                <a:gd name="T18" fmla="*/ 334 h 3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5" h="334">
                  <a:moveTo>
                    <a:pt x="0" y="334"/>
                  </a:moveTo>
                  <a:lnTo>
                    <a:pt x="197" y="0"/>
                  </a:lnTo>
                  <a:lnTo>
                    <a:pt x="265" y="8"/>
                  </a:lnTo>
                  <a:lnTo>
                    <a:pt x="91" y="326"/>
                  </a:lnTo>
                  <a:lnTo>
                    <a:pt x="0" y="334"/>
                  </a:lnTo>
                  <a:close/>
                </a:path>
              </a:pathLst>
            </a:custGeom>
            <a:blipFill dpi="0" rotWithShape="1">
              <a:blip r:embed="rId4" cstate="print"/>
              <a:srcRect/>
              <a:tile tx="0" ty="0" sx="100000" sy="100000" flip="none" algn="tl"/>
            </a:blipFill>
            <a:ln w="9525">
              <a:miter lim="800000"/>
              <a:headEnd/>
              <a:tailEnd/>
            </a:ln>
            <a:scene3d>
              <a:camera prst="legacyObliqueTopRight">
                <a:rot lat="20099994" lon="20399994" rev="0"/>
              </a:camera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6633"/>
              </a:extrusionClr>
            </a:sp3d>
          </p:spPr>
          <p:txBody>
            <a:bodyPr wrap="none">
              <a:flatTx/>
            </a:bodyPr>
            <a:lstStyle/>
            <a:p>
              <a:endParaRPr lang="ru-RU" dirty="0">
                <a:latin typeface="Calibri" pitchFamily="34" charset="0"/>
              </a:endParaRPr>
            </a:p>
          </p:txBody>
        </p:sp>
        <p:sp>
          <p:nvSpPr>
            <p:cNvPr id="39959" name="Freeform 65" descr="Орех"/>
            <p:cNvSpPr>
              <a:spLocks/>
            </p:cNvSpPr>
            <p:nvPr/>
          </p:nvSpPr>
          <p:spPr bwMode="auto">
            <a:xfrm rot="21228534" flipH="1">
              <a:off x="1691" y="2588"/>
              <a:ext cx="277" cy="244"/>
            </a:xfrm>
            <a:custGeom>
              <a:avLst/>
              <a:gdLst>
                <a:gd name="T0" fmla="*/ 0 w 265"/>
                <a:gd name="T1" fmla="*/ 130 h 334"/>
                <a:gd name="T2" fmla="*/ 225 w 265"/>
                <a:gd name="T3" fmla="*/ 0 h 334"/>
                <a:gd name="T4" fmla="*/ 303 w 265"/>
                <a:gd name="T5" fmla="*/ 3 h 334"/>
                <a:gd name="T6" fmla="*/ 103 w 265"/>
                <a:gd name="T7" fmla="*/ 127 h 334"/>
                <a:gd name="T8" fmla="*/ 0 w 265"/>
                <a:gd name="T9" fmla="*/ 130 h 3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5"/>
                <a:gd name="T16" fmla="*/ 0 h 334"/>
                <a:gd name="T17" fmla="*/ 265 w 265"/>
                <a:gd name="T18" fmla="*/ 334 h 3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5" h="334">
                  <a:moveTo>
                    <a:pt x="0" y="334"/>
                  </a:moveTo>
                  <a:lnTo>
                    <a:pt x="197" y="0"/>
                  </a:lnTo>
                  <a:lnTo>
                    <a:pt x="265" y="8"/>
                  </a:lnTo>
                  <a:lnTo>
                    <a:pt x="91" y="326"/>
                  </a:lnTo>
                  <a:lnTo>
                    <a:pt x="0" y="334"/>
                  </a:lnTo>
                  <a:close/>
                </a:path>
              </a:pathLst>
            </a:custGeom>
            <a:blipFill dpi="0" rotWithShape="1">
              <a:blip r:embed="rId4" cstate="print"/>
              <a:srcRect/>
              <a:tile tx="0" ty="0" sx="100000" sy="100000" flip="none" algn="tl"/>
            </a:blipFill>
            <a:ln w="9525">
              <a:miter lim="800000"/>
              <a:headEnd/>
              <a:tailEnd/>
            </a:ln>
            <a:scene3d>
              <a:camera prst="legacyObliqueTopRight">
                <a:rot lat="20099994" lon="20399994" rev="0"/>
              </a:camera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6633"/>
              </a:extrusionClr>
            </a:sp3d>
          </p:spPr>
          <p:txBody>
            <a:bodyPr wrap="none">
              <a:flatTx/>
            </a:bodyPr>
            <a:lstStyle/>
            <a:p>
              <a:endParaRPr lang="ru-RU" dirty="0">
                <a:latin typeface="Calibri" pitchFamily="34" charset="0"/>
              </a:endParaRPr>
            </a:p>
          </p:txBody>
        </p:sp>
        <p:sp>
          <p:nvSpPr>
            <p:cNvPr id="39960" name="Freeform 66" descr="Орех"/>
            <p:cNvSpPr>
              <a:spLocks/>
            </p:cNvSpPr>
            <p:nvPr/>
          </p:nvSpPr>
          <p:spPr bwMode="auto">
            <a:xfrm rot="21228534" flipH="1">
              <a:off x="1488" y="2592"/>
              <a:ext cx="277" cy="244"/>
            </a:xfrm>
            <a:custGeom>
              <a:avLst/>
              <a:gdLst>
                <a:gd name="T0" fmla="*/ 0 w 265"/>
                <a:gd name="T1" fmla="*/ 130 h 334"/>
                <a:gd name="T2" fmla="*/ 225 w 265"/>
                <a:gd name="T3" fmla="*/ 0 h 334"/>
                <a:gd name="T4" fmla="*/ 303 w 265"/>
                <a:gd name="T5" fmla="*/ 3 h 334"/>
                <a:gd name="T6" fmla="*/ 103 w 265"/>
                <a:gd name="T7" fmla="*/ 127 h 334"/>
                <a:gd name="T8" fmla="*/ 0 w 265"/>
                <a:gd name="T9" fmla="*/ 130 h 3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5"/>
                <a:gd name="T16" fmla="*/ 0 h 334"/>
                <a:gd name="T17" fmla="*/ 265 w 265"/>
                <a:gd name="T18" fmla="*/ 334 h 3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5" h="334">
                  <a:moveTo>
                    <a:pt x="0" y="334"/>
                  </a:moveTo>
                  <a:lnTo>
                    <a:pt x="197" y="0"/>
                  </a:lnTo>
                  <a:lnTo>
                    <a:pt x="265" y="8"/>
                  </a:lnTo>
                  <a:lnTo>
                    <a:pt x="91" y="326"/>
                  </a:lnTo>
                  <a:lnTo>
                    <a:pt x="0" y="334"/>
                  </a:lnTo>
                  <a:close/>
                </a:path>
              </a:pathLst>
            </a:custGeom>
            <a:blipFill dpi="0" rotWithShape="1">
              <a:blip r:embed="rId4" cstate="print"/>
              <a:srcRect/>
              <a:tile tx="0" ty="0" sx="100000" sy="100000" flip="none" algn="tl"/>
            </a:blipFill>
            <a:ln w="9525">
              <a:miter lim="800000"/>
              <a:headEnd/>
              <a:tailEnd/>
            </a:ln>
            <a:scene3d>
              <a:camera prst="legacyObliqueTopRight">
                <a:rot lat="20099994" lon="20399994" rev="0"/>
              </a:camera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6633"/>
              </a:extrusionClr>
            </a:sp3d>
          </p:spPr>
          <p:txBody>
            <a:bodyPr wrap="none">
              <a:flatTx/>
            </a:bodyPr>
            <a:lstStyle/>
            <a:p>
              <a:endParaRPr lang="ru-RU" dirty="0">
                <a:latin typeface="Calibri" pitchFamily="34" charset="0"/>
              </a:endParaRPr>
            </a:p>
          </p:txBody>
        </p:sp>
        <p:sp>
          <p:nvSpPr>
            <p:cNvPr id="39961" name="Freeform 67" descr="Каштан"/>
            <p:cNvSpPr>
              <a:spLocks/>
            </p:cNvSpPr>
            <p:nvPr/>
          </p:nvSpPr>
          <p:spPr bwMode="auto">
            <a:xfrm rot="21228534" flipH="1">
              <a:off x="1296" y="2592"/>
              <a:ext cx="277" cy="236"/>
            </a:xfrm>
            <a:custGeom>
              <a:avLst/>
              <a:gdLst>
                <a:gd name="T0" fmla="*/ 0 w 265"/>
                <a:gd name="T1" fmla="*/ 118 h 334"/>
                <a:gd name="T2" fmla="*/ 225 w 265"/>
                <a:gd name="T3" fmla="*/ 0 h 334"/>
                <a:gd name="T4" fmla="*/ 303 w 265"/>
                <a:gd name="T5" fmla="*/ 3 h 334"/>
                <a:gd name="T6" fmla="*/ 103 w 265"/>
                <a:gd name="T7" fmla="*/ 115 h 334"/>
                <a:gd name="T8" fmla="*/ 0 w 265"/>
                <a:gd name="T9" fmla="*/ 118 h 3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5"/>
                <a:gd name="T16" fmla="*/ 0 h 334"/>
                <a:gd name="T17" fmla="*/ 265 w 265"/>
                <a:gd name="T18" fmla="*/ 334 h 3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5" h="334">
                  <a:moveTo>
                    <a:pt x="0" y="334"/>
                  </a:moveTo>
                  <a:lnTo>
                    <a:pt x="197" y="0"/>
                  </a:lnTo>
                  <a:lnTo>
                    <a:pt x="265" y="8"/>
                  </a:lnTo>
                  <a:lnTo>
                    <a:pt x="91" y="326"/>
                  </a:lnTo>
                  <a:lnTo>
                    <a:pt x="0" y="334"/>
                  </a:lnTo>
                  <a:close/>
                </a:path>
              </a:pathLst>
            </a:custGeom>
            <a:blipFill dpi="0" rotWithShape="1">
              <a:blip r:embed="rId6" cstate="print"/>
              <a:srcRect/>
              <a:tile tx="0" ty="0" sx="100000" sy="100000" flip="none" algn="tl"/>
            </a:blipFill>
            <a:ln w="9525">
              <a:miter lim="800000"/>
              <a:headEnd/>
              <a:tailEnd/>
            </a:ln>
            <a:scene3d>
              <a:camera prst="legacyObliqueTopRight">
                <a:rot lat="20099994" lon="20399994" rev="0"/>
              </a:camera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663300"/>
              </a:extrusionClr>
            </a:sp3d>
          </p:spPr>
          <p:txBody>
            <a:bodyPr wrap="none">
              <a:flatTx/>
            </a:bodyPr>
            <a:lstStyle/>
            <a:p>
              <a:endParaRPr lang="ru-RU" dirty="0">
                <a:latin typeface="Calibri" pitchFamily="34" charset="0"/>
              </a:endParaRPr>
            </a:p>
          </p:txBody>
        </p:sp>
        <p:sp>
          <p:nvSpPr>
            <p:cNvPr id="39962" name="Freeform 68" descr="Каштан"/>
            <p:cNvSpPr>
              <a:spLocks/>
            </p:cNvSpPr>
            <p:nvPr/>
          </p:nvSpPr>
          <p:spPr bwMode="auto">
            <a:xfrm rot="21228534" flipH="1">
              <a:off x="1152" y="2640"/>
              <a:ext cx="277" cy="236"/>
            </a:xfrm>
            <a:custGeom>
              <a:avLst/>
              <a:gdLst>
                <a:gd name="T0" fmla="*/ 0 w 265"/>
                <a:gd name="T1" fmla="*/ 118 h 334"/>
                <a:gd name="T2" fmla="*/ 225 w 265"/>
                <a:gd name="T3" fmla="*/ 0 h 334"/>
                <a:gd name="T4" fmla="*/ 303 w 265"/>
                <a:gd name="T5" fmla="*/ 3 h 334"/>
                <a:gd name="T6" fmla="*/ 103 w 265"/>
                <a:gd name="T7" fmla="*/ 115 h 334"/>
                <a:gd name="T8" fmla="*/ 0 w 265"/>
                <a:gd name="T9" fmla="*/ 118 h 3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5"/>
                <a:gd name="T16" fmla="*/ 0 h 334"/>
                <a:gd name="T17" fmla="*/ 265 w 265"/>
                <a:gd name="T18" fmla="*/ 334 h 3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5" h="334">
                  <a:moveTo>
                    <a:pt x="0" y="334"/>
                  </a:moveTo>
                  <a:lnTo>
                    <a:pt x="197" y="0"/>
                  </a:lnTo>
                  <a:lnTo>
                    <a:pt x="265" y="8"/>
                  </a:lnTo>
                  <a:lnTo>
                    <a:pt x="91" y="326"/>
                  </a:lnTo>
                  <a:lnTo>
                    <a:pt x="0" y="334"/>
                  </a:lnTo>
                  <a:close/>
                </a:path>
              </a:pathLst>
            </a:custGeom>
            <a:blipFill dpi="0" rotWithShape="1">
              <a:blip r:embed="rId6" cstate="print"/>
              <a:srcRect/>
              <a:tile tx="0" ty="0" sx="100000" sy="100000" flip="none" algn="tl"/>
            </a:blipFill>
            <a:ln w="9525">
              <a:miter lim="800000"/>
              <a:headEnd/>
              <a:tailEnd/>
            </a:ln>
            <a:scene3d>
              <a:camera prst="legacyObliqueTopRight">
                <a:rot lat="20099994" lon="20399994" rev="0"/>
              </a:camera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663300"/>
              </a:extrusionClr>
            </a:sp3d>
          </p:spPr>
          <p:txBody>
            <a:bodyPr wrap="none">
              <a:flatTx/>
            </a:bodyPr>
            <a:lstStyle/>
            <a:p>
              <a:endParaRPr lang="ru-RU" dirty="0">
                <a:latin typeface="Calibri" pitchFamily="34" charset="0"/>
              </a:endParaRPr>
            </a:p>
          </p:txBody>
        </p:sp>
        <p:sp>
          <p:nvSpPr>
            <p:cNvPr id="39963" name="Freeform 69" descr="Каштан"/>
            <p:cNvSpPr>
              <a:spLocks/>
            </p:cNvSpPr>
            <p:nvPr/>
          </p:nvSpPr>
          <p:spPr bwMode="auto">
            <a:xfrm rot="21228534" flipH="1">
              <a:off x="960" y="2640"/>
              <a:ext cx="277" cy="236"/>
            </a:xfrm>
            <a:custGeom>
              <a:avLst/>
              <a:gdLst>
                <a:gd name="T0" fmla="*/ 0 w 265"/>
                <a:gd name="T1" fmla="*/ 118 h 334"/>
                <a:gd name="T2" fmla="*/ 225 w 265"/>
                <a:gd name="T3" fmla="*/ 0 h 334"/>
                <a:gd name="T4" fmla="*/ 303 w 265"/>
                <a:gd name="T5" fmla="*/ 3 h 334"/>
                <a:gd name="T6" fmla="*/ 103 w 265"/>
                <a:gd name="T7" fmla="*/ 115 h 334"/>
                <a:gd name="T8" fmla="*/ 0 w 265"/>
                <a:gd name="T9" fmla="*/ 118 h 3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5"/>
                <a:gd name="T16" fmla="*/ 0 h 334"/>
                <a:gd name="T17" fmla="*/ 265 w 265"/>
                <a:gd name="T18" fmla="*/ 334 h 3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5" h="334">
                  <a:moveTo>
                    <a:pt x="0" y="334"/>
                  </a:moveTo>
                  <a:lnTo>
                    <a:pt x="197" y="0"/>
                  </a:lnTo>
                  <a:lnTo>
                    <a:pt x="265" y="8"/>
                  </a:lnTo>
                  <a:lnTo>
                    <a:pt x="91" y="326"/>
                  </a:lnTo>
                  <a:lnTo>
                    <a:pt x="0" y="334"/>
                  </a:lnTo>
                  <a:close/>
                </a:path>
              </a:pathLst>
            </a:custGeom>
            <a:blipFill dpi="0" rotWithShape="1">
              <a:blip r:embed="rId6" cstate="print"/>
              <a:srcRect/>
              <a:tile tx="0" ty="0" sx="100000" sy="100000" flip="none" algn="tl"/>
            </a:blipFill>
            <a:ln w="9525">
              <a:miter lim="800000"/>
              <a:headEnd/>
              <a:tailEnd/>
            </a:ln>
            <a:scene3d>
              <a:camera prst="legacyObliqueTopRight">
                <a:rot lat="20099994" lon="20399994" rev="0"/>
              </a:camera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663300"/>
              </a:extrusionClr>
            </a:sp3d>
          </p:spPr>
          <p:txBody>
            <a:bodyPr wrap="none">
              <a:flatTx/>
            </a:bodyPr>
            <a:lstStyle/>
            <a:p>
              <a:endParaRPr lang="ru-RU" dirty="0">
                <a:latin typeface="Calibri" pitchFamily="34" charset="0"/>
              </a:endParaRPr>
            </a:p>
          </p:txBody>
        </p:sp>
        <p:sp>
          <p:nvSpPr>
            <p:cNvPr id="39964" name="Freeform 70" descr="Каштан"/>
            <p:cNvSpPr>
              <a:spLocks/>
            </p:cNvSpPr>
            <p:nvPr/>
          </p:nvSpPr>
          <p:spPr bwMode="auto">
            <a:xfrm rot="21228534" flipH="1">
              <a:off x="768" y="2640"/>
              <a:ext cx="277" cy="236"/>
            </a:xfrm>
            <a:custGeom>
              <a:avLst/>
              <a:gdLst>
                <a:gd name="T0" fmla="*/ 0 w 265"/>
                <a:gd name="T1" fmla="*/ 118 h 334"/>
                <a:gd name="T2" fmla="*/ 225 w 265"/>
                <a:gd name="T3" fmla="*/ 0 h 334"/>
                <a:gd name="T4" fmla="*/ 303 w 265"/>
                <a:gd name="T5" fmla="*/ 3 h 334"/>
                <a:gd name="T6" fmla="*/ 103 w 265"/>
                <a:gd name="T7" fmla="*/ 115 h 334"/>
                <a:gd name="T8" fmla="*/ 0 w 265"/>
                <a:gd name="T9" fmla="*/ 118 h 3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5"/>
                <a:gd name="T16" fmla="*/ 0 h 334"/>
                <a:gd name="T17" fmla="*/ 265 w 265"/>
                <a:gd name="T18" fmla="*/ 334 h 3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5" h="334">
                  <a:moveTo>
                    <a:pt x="0" y="334"/>
                  </a:moveTo>
                  <a:lnTo>
                    <a:pt x="197" y="0"/>
                  </a:lnTo>
                  <a:lnTo>
                    <a:pt x="265" y="8"/>
                  </a:lnTo>
                  <a:lnTo>
                    <a:pt x="91" y="326"/>
                  </a:lnTo>
                  <a:lnTo>
                    <a:pt x="0" y="334"/>
                  </a:lnTo>
                  <a:close/>
                </a:path>
              </a:pathLst>
            </a:custGeom>
            <a:blipFill dpi="0" rotWithShape="1">
              <a:blip r:embed="rId6" cstate="print"/>
              <a:srcRect/>
              <a:tile tx="0" ty="0" sx="100000" sy="100000" flip="none" algn="tl"/>
            </a:blipFill>
            <a:ln w="9525">
              <a:miter lim="800000"/>
              <a:headEnd/>
              <a:tailEnd/>
            </a:ln>
            <a:scene3d>
              <a:camera prst="legacyObliqueTopRight">
                <a:rot lat="20099994" lon="20399994" rev="0"/>
              </a:camera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663300"/>
              </a:extrusionClr>
            </a:sp3d>
          </p:spPr>
          <p:txBody>
            <a:bodyPr wrap="none">
              <a:flatTx/>
            </a:bodyPr>
            <a:lstStyle/>
            <a:p>
              <a:endParaRPr lang="ru-RU" dirty="0">
                <a:latin typeface="Calibri" pitchFamily="34" charset="0"/>
              </a:endParaRPr>
            </a:p>
          </p:txBody>
        </p:sp>
        <p:grpSp>
          <p:nvGrpSpPr>
            <p:cNvPr id="39965" name="Group 71"/>
            <p:cNvGrpSpPr>
              <a:grpSpLocks/>
            </p:cNvGrpSpPr>
            <p:nvPr/>
          </p:nvGrpSpPr>
          <p:grpSpPr bwMode="auto">
            <a:xfrm>
              <a:off x="-16" y="2484"/>
              <a:ext cx="5776" cy="404"/>
              <a:chOff x="-16" y="2484"/>
              <a:chExt cx="5776" cy="404"/>
            </a:xfrm>
          </p:grpSpPr>
          <p:sp>
            <p:nvSpPr>
              <p:cNvPr id="39966" name="Line 72"/>
              <p:cNvSpPr>
                <a:spLocks noChangeShapeType="1"/>
              </p:cNvSpPr>
              <p:nvPr/>
            </p:nvSpPr>
            <p:spPr bwMode="auto">
              <a:xfrm rot="-371466">
                <a:off x="9" y="2484"/>
                <a:ext cx="5751" cy="250"/>
              </a:xfrm>
              <a:prstGeom prst="line">
                <a:avLst/>
              </a:prstGeom>
              <a:noFill/>
              <a:ln w="5715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/>
              <a:lstStyle/>
              <a:p>
                <a:endParaRPr lang="ru-RU" dirty="0"/>
              </a:p>
            </p:txBody>
          </p:sp>
          <p:sp>
            <p:nvSpPr>
              <p:cNvPr id="9289" name="Freeform 73"/>
              <p:cNvSpPr>
                <a:spLocks/>
              </p:cNvSpPr>
              <p:nvPr/>
            </p:nvSpPr>
            <p:spPr bwMode="auto">
              <a:xfrm>
                <a:off x="-16" y="2498"/>
                <a:ext cx="5736" cy="390"/>
              </a:xfrm>
              <a:custGeom>
                <a:avLst/>
                <a:gdLst>
                  <a:gd name="T0" fmla="*/ 0 w 5736"/>
                  <a:gd name="T1" fmla="*/ 390 h 390"/>
                  <a:gd name="T2" fmla="*/ 5736 w 5736"/>
                  <a:gd name="T3" fmla="*/ 0 h 3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5736" h="390">
                    <a:moveTo>
                      <a:pt x="0" y="390"/>
                    </a:moveTo>
                    <a:lnTo>
                      <a:pt x="5736" y="0"/>
                    </a:lnTo>
                  </a:path>
                </a:pathLst>
              </a:custGeom>
              <a:gradFill rotWithShape="1">
                <a:gsLst>
                  <a:gs pos="0">
                    <a:schemeClr val="bg1"/>
                  </a:gs>
                  <a:gs pos="50000">
                    <a:srgbClr val="CC6600"/>
                  </a:gs>
                  <a:gs pos="100000">
                    <a:schemeClr val="bg1"/>
                  </a:gs>
                </a:gsLst>
                <a:lin ang="18900000" scaled="1"/>
              </a:gradFill>
              <a:ln w="57150" cmpd="sng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/>
            </p:spPr>
            <p:txBody>
              <a:bodyPr wrap="none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>
                  <a:latin typeface="+mn-lt"/>
                </a:endParaRPr>
              </a:p>
            </p:txBody>
          </p:sp>
        </p:grpSp>
      </p:grpSp>
      <p:grpSp>
        <p:nvGrpSpPr>
          <p:cNvPr id="10614" name="Group 1398"/>
          <p:cNvGrpSpPr>
            <a:grpSpLocks/>
          </p:cNvGrpSpPr>
          <p:nvPr/>
        </p:nvGrpSpPr>
        <p:grpSpPr bwMode="auto">
          <a:xfrm>
            <a:off x="-468313" y="5300663"/>
            <a:ext cx="5703888" cy="1281112"/>
            <a:chOff x="1087" y="379"/>
            <a:chExt cx="3593" cy="807"/>
          </a:xfrm>
        </p:grpSpPr>
        <p:grpSp>
          <p:nvGrpSpPr>
            <p:cNvPr id="24144" name="Group 854"/>
            <p:cNvGrpSpPr>
              <a:grpSpLocks/>
            </p:cNvGrpSpPr>
            <p:nvPr/>
          </p:nvGrpSpPr>
          <p:grpSpPr bwMode="auto">
            <a:xfrm rot="-282430">
              <a:off x="1087" y="917"/>
              <a:ext cx="800" cy="269"/>
              <a:chOff x="3792" y="3408"/>
              <a:chExt cx="1251" cy="480"/>
            </a:xfrm>
          </p:grpSpPr>
          <p:grpSp>
            <p:nvGrpSpPr>
              <p:cNvPr id="24492" name="Group 855"/>
              <p:cNvGrpSpPr>
                <a:grpSpLocks/>
              </p:cNvGrpSpPr>
              <p:nvPr/>
            </p:nvGrpSpPr>
            <p:grpSpPr bwMode="auto">
              <a:xfrm rot="-1131">
                <a:off x="3856" y="3620"/>
                <a:ext cx="250" cy="268"/>
                <a:chOff x="3973" y="2756"/>
                <a:chExt cx="148" cy="164"/>
              </a:xfrm>
            </p:grpSpPr>
            <p:grpSp>
              <p:nvGrpSpPr>
                <p:cNvPr id="24565" name="Group 856"/>
                <p:cNvGrpSpPr>
                  <a:grpSpLocks/>
                </p:cNvGrpSpPr>
                <p:nvPr/>
              </p:nvGrpSpPr>
              <p:grpSpPr bwMode="auto">
                <a:xfrm>
                  <a:off x="3973" y="2756"/>
                  <a:ext cx="148" cy="164"/>
                  <a:chOff x="3973" y="2756"/>
                  <a:chExt cx="148" cy="164"/>
                </a:xfrm>
              </p:grpSpPr>
              <p:grpSp>
                <p:nvGrpSpPr>
                  <p:cNvPr id="24569" name="Group 857"/>
                  <p:cNvGrpSpPr>
                    <a:grpSpLocks/>
                  </p:cNvGrpSpPr>
                  <p:nvPr/>
                </p:nvGrpSpPr>
                <p:grpSpPr bwMode="auto">
                  <a:xfrm>
                    <a:off x="3973" y="2756"/>
                    <a:ext cx="148" cy="164"/>
                    <a:chOff x="3973" y="2756"/>
                    <a:chExt cx="148" cy="164"/>
                  </a:xfrm>
                </p:grpSpPr>
                <p:sp>
                  <p:nvSpPr>
                    <p:cNvPr id="24573" name="Oval 85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73" y="2756"/>
                      <a:ext cx="148" cy="164"/>
                    </a:xfrm>
                    <a:prstGeom prst="ellipse">
                      <a:avLst/>
                    </a:prstGeom>
                    <a:solidFill>
                      <a:srgbClr val="CC0000"/>
                    </a:solidFill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 dirty="0"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24574" name="Oval 85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73" y="2756"/>
                      <a:ext cx="148" cy="164"/>
                    </a:xfrm>
                    <a:prstGeom prst="ellipse">
                      <a:avLst/>
                    </a:prstGeom>
                    <a:noFill/>
                    <a:ln w="9525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 dirty="0">
                        <a:latin typeface="Calibri" pitchFamily="34" charset="0"/>
                      </a:endParaRPr>
                    </a:p>
                  </p:txBody>
                </p:sp>
              </p:grpSp>
              <p:grpSp>
                <p:nvGrpSpPr>
                  <p:cNvPr id="24570" name="Group 860"/>
                  <p:cNvGrpSpPr>
                    <a:grpSpLocks/>
                  </p:cNvGrpSpPr>
                  <p:nvPr/>
                </p:nvGrpSpPr>
                <p:grpSpPr bwMode="auto">
                  <a:xfrm>
                    <a:off x="3985" y="2770"/>
                    <a:ext cx="123" cy="136"/>
                    <a:chOff x="3985" y="2770"/>
                    <a:chExt cx="123" cy="136"/>
                  </a:xfrm>
                </p:grpSpPr>
                <p:sp>
                  <p:nvSpPr>
                    <p:cNvPr id="24571" name="Oval 86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85" y="2770"/>
                      <a:ext cx="123" cy="136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 dirty="0"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24572" name="Oval 86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85" y="2770"/>
                      <a:ext cx="123" cy="136"/>
                    </a:xfrm>
                    <a:prstGeom prst="ellipse">
                      <a:avLst/>
                    </a:prstGeom>
                    <a:noFill/>
                    <a:ln w="9525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 dirty="0">
                        <a:latin typeface="Calibri" pitchFamily="34" charset="0"/>
                      </a:endParaRPr>
                    </a:p>
                  </p:txBody>
                </p:sp>
              </p:grpSp>
            </p:grpSp>
            <p:grpSp>
              <p:nvGrpSpPr>
                <p:cNvPr id="24566" name="Group 863"/>
                <p:cNvGrpSpPr>
                  <a:grpSpLocks/>
                </p:cNvGrpSpPr>
                <p:nvPr/>
              </p:nvGrpSpPr>
              <p:grpSpPr bwMode="auto">
                <a:xfrm>
                  <a:off x="3985" y="2770"/>
                  <a:ext cx="123" cy="136"/>
                  <a:chOff x="3985" y="2770"/>
                  <a:chExt cx="123" cy="136"/>
                </a:xfrm>
              </p:grpSpPr>
              <p:sp>
                <p:nvSpPr>
                  <p:cNvPr id="24567" name="Freeform 864"/>
                  <p:cNvSpPr>
                    <a:spLocks/>
                  </p:cNvSpPr>
                  <p:nvPr/>
                </p:nvSpPr>
                <p:spPr bwMode="auto">
                  <a:xfrm>
                    <a:off x="3985" y="2770"/>
                    <a:ext cx="123" cy="136"/>
                  </a:xfrm>
                  <a:custGeom>
                    <a:avLst/>
                    <a:gdLst>
                      <a:gd name="T0" fmla="*/ 123 w 123"/>
                      <a:gd name="T1" fmla="*/ 68 h 136"/>
                      <a:gd name="T2" fmla="*/ 72 w 123"/>
                      <a:gd name="T3" fmla="*/ 66 h 136"/>
                      <a:gd name="T4" fmla="*/ 118 w 123"/>
                      <a:gd name="T5" fmla="*/ 42 h 136"/>
                      <a:gd name="T6" fmla="*/ 71 w 123"/>
                      <a:gd name="T7" fmla="*/ 62 h 136"/>
                      <a:gd name="T8" fmla="*/ 105 w 123"/>
                      <a:gd name="T9" fmla="*/ 20 h 136"/>
                      <a:gd name="T10" fmla="*/ 68 w 123"/>
                      <a:gd name="T11" fmla="*/ 58 h 136"/>
                      <a:gd name="T12" fmla="*/ 85 w 123"/>
                      <a:gd name="T13" fmla="*/ 5 h 136"/>
                      <a:gd name="T14" fmla="*/ 64 w 123"/>
                      <a:gd name="T15" fmla="*/ 56 h 136"/>
                      <a:gd name="T16" fmla="*/ 62 w 123"/>
                      <a:gd name="T17" fmla="*/ 0 h 136"/>
                      <a:gd name="T18" fmla="*/ 59 w 123"/>
                      <a:gd name="T19" fmla="*/ 56 h 136"/>
                      <a:gd name="T20" fmla="*/ 38 w 123"/>
                      <a:gd name="T21" fmla="*/ 5 h 136"/>
                      <a:gd name="T22" fmla="*/ 56 w 123"/>
                      <a:gd name="T23" fmla="*/ 58 h 136"/>
                      <a:gd name="T24" fmla="*/ 18 w 123"/>
                      <a:gd name="T25" fmla="*/ 20 h 136"/>
                      <a:gd name="T26" fmla="*/ 53 w 123"/>
                      <a:gd name="T27" fmla="*/ 62 h 136"/>
                      <a:gd name="T28" fmla="*/ 5 w 123"/>
                      <a:gd name="T29" fmla="*/ 42 h 136"/>
                      <a:gd name="T30" fmla="*/ 51 w 123"/>
                      <a:gd name="T31" fmla="*/ 66 h 136"/>
                      <a:gd name="T32" fmla="*/ 0 w 123"/>
                      <a:gd name="T33" fmla="*/ 68 h 136"/>
                      <a:gd name="T34" fmla="*/ 51 w 123"/>
                      <a:gd name="T35" fmla="*/ 71 h 136"/>
                      <a:gd name="T36" fmla="*/ 5 w 123"/>
                      <a:gd name="T37" fmla="*/ 94 h 136"/>
                      <a:gd name="T38" fmla="*/ 53 w 123"/>
                      <a:gd name="T39" fmla="*/ 75 h 136"/>
                      <a:gd name="T40" fmla="*/ 18 w 123"/>
                      <a:gd name="T41" fmla="*/ 116 h 136"/>
                      <a:gd name="T42" fmla="*/ 56 w 123"/>
                      <a:gd name="T43" fmla="*/ 78 h 136"/>
                      <a:gd name="T44" fmla="*/ 38 w 123"/>
                      <a:gd name="T45" fmla="*/ 131 h 136"/>
                      <a:gd name="T46" fmla="*/ 59 w 123"/>
                      <a:gd name="T47" fmla="*/ 80 h 136"/>
                      <a:gd name="T48" fmla="*/ 62 w 123"/>
                      <a:gd name="T49" fmla="*/ 136 h 136"/>
                      <a:gd name="T50" fmla="*/ 64 w 123"/>
                      <a:gd name="T51" fmla="*/ 80 h 136"/>
                      <a:gd name="T52" fmla="*/ 85 w 123"/>
                      <a:gd name="T53" fmla="*/ 131 h 136"/>
                      <a:gd name="T54" fmla="*/ 68 w 123"/>
                      <a:gd name="T55" fmla="*/ 78 h 136"/>
                      <a:gd name="T56" fmla="*/ 105 w 123"/>
                      <a:gd name="T57" fmla="*/ 116 h 136"/>
                      <a:gd name="T58" fmla="*/ 71 w 123"/>
                      <a:gd name="T59" fmla="*/ 75 h 136"/>
                      <a:gd name="T60" fmla="*/ 118 w 123"/>
                      <a:gd name="T61" fmla="*/ 94 h 136"/>
                      <a:gd name="T62" fmla="*/ 72 w 123"/>
                      <a:gd name="T63" fmla="*/ 71 h 136"/>
                      <a:gd name="T64" fmla="*/ 123 w 123"/>
                      <a:gd name="T65" fmla="*/ 68 h 1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123"/>
                      <a:gd name="T100" fmla="*/ 0 h 136"/>
                      <a:gd name="T101" fmla="*/ 123 w 123"/>
                      <a:gd name="T102" fmla="*/ 136 h 136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123" h="136">
                        <a:moveTo>
                          <a:pt x="123" y="68"/>
                        </a:moveTo>
                        <a:lnTo>
                          <a:pt x="72" y="66"/>
                        </a:lnTo>
                        <a:lnTo>
                          <a:pt x="118" y="42"/>
                        </a:lnTo>
                        <a:lnTo>
                          <a:pt x="71" y="62"/>
                        </a:lnTo>
                        <a:lnTo>
                          <a:pt x="105" y="20"/>
                        </a:lnTo>
                        <a:lnTo>
                          <a:pt x="68" y="58"/>
                        </a:lnTo>
                        <a:lnTo>
                          <a:pt x="85" y="5"/>
                        </a:lnTo>
                        <a:lnTo>
                          <a:pt x="64" y="56"/>
                        </a:lnTo>
                        <a:lnTo>
                          <a:pt x="62" y="0"/>
                        </a:lnTo>
                        <a:lnTo>
                          <a:pt x="59" y="56"/>
                        </a:lnTo>
                        <a:lnTo>
                          <a:pt x="38" y="5"/>
                        </a:lnTo>
                        <a:lnTo>
                          <a:pt x="56" y="58"/>
                        </a:lnTo>
                        <a:lnTo>
                          <a:pt x="18" y="20"/>
                        </a:lnTo>
                        <a:lnTo>
                          <a:pt x="53" y="62"/>
                        </a:lnTo>
                        <a:lnTo>
                          <a:pt x="5" y="42"/>
                        </a:lnTo>
                        <a:lnTo>
                          <a:pt x="51" y="66"/>
                        </a:lnTo>
                        <a:lnTo>
                          <a:pt x="0" y="68"/>
                        </a:lnTo>
                        <a:lnTo>
                          <a:pt x="51" y="71"/>
                        </a:lnTo>
                        <a:lnTo>
                          <a:pt x="5" y="94"/>
                        </a:lnTo>
                        <a:lnTo>
                          <a:pt x="53" y="75"/>
                        </a:lnTo>
                        <a:lnTo>
                          <a:pt x="18" y="116"/>
                        </a:lnTo>
                        <a:lnTo>
                          <a:pt x="56" y="78"/>
                        </a:lnTo>
                        <a:lnTo>
                          <a:pt x="38" y="131"/>
                        </a:lnTo>
                        <a:lnTo>
                          <a:pt x="59" y="80"/>
                        </a:lnTo>
                        <a:lnTo>
                          <a:pt x="62" y="136"/>
                        </a:lnTo>
                        <a:lnTo>
                          <a:pt x="64" y="80"/>
                        </a:lnTo>
                        <a:lnTo>
                          <a:pt x="85" y="131"/>
                        </a:lnTo>
                        <a:lnTo>
                          <a:pt x="68" y="78"/>
                        </a:lnTo>
                        <a:lnTo>
                          <a:pt x="105" y="116"/>
                        </a:lnTo>
                        <a:lnTo>
                          <a:pt x="71" y="75"/>
                        </a:lnTo>
                        <a:lnTo>
                          <a:pt x="118" y="94"/>
                        </a:lnTo>
                        <a:lnTo>
                          <a:pt x="72" y="71"/>
                        </a:lnTo>
                        <a:lnTo>
                          <a:pt x="123" y="68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dirty="0">
                      <a:latin typeface="Calibri" pitchFamily="34" charset="0"/>
                    </a:endParaRPr>
                  </a:p>
                </p:txBody>
              </p:sp>
              <p:sp>
                <p:nvSpPr>
                  <p:cNvPr id="24568" name="Freeform 865"/>
                  <p:cNvSpPr>
                    <a:spLocks/>
                  </p:cNvSpPr>
                  <p:nvPr/>
                </p:nvSpPr>
                <p:spPr bwMode="auto">
                  <a:xfrm>
                    <a:off x="3985" y="2770"/>
                    <a:ext cx="123" cy="136"/>
                  </a:xfrm>
                  <a:custGeom>
                    <a:avLst/>
                    <a:gdLst>
                      <a:gd name="T0" fmla="*/ 123 w 123"/>
                      <a:gd name="T1" fmla="*/ 68 h 136"/>
                      <a:gd name="T2" fmla="*/ 72 w 123"/>
                      <a:gd name="T3" fmla="*/ 66 h 136"/>
                      <a:gd name="T4" fmla="*/ 118 w 123"/>
                      <a:gd name="T5" fmla="*/ 42 h 136"/>
                      <a:gd name="T6" fmla="*/ 71 w 123"/>
                      <a:gd name="T7" fmla="*/ 62 h 136"/>
                      <a:gd name="T8" fmla="*/ 105 w 123"/>
                      <a:gd name="T9" fmla="*/ 20 h 136"/>
                      <a:gd name="T10" fmla="*/ 68 w 123"/>
                      <a:gd name="T11" fmla="*/ 58 h 136"/>
                      <a:gd name="T12" fmla="*/ 85 w 123"/>
                      <a:gd name="T13" fmla="*/ 5 h 136"/>
                      <a:gd name="T14" fmla="*/ 64 w 123"/>
                      <a:gd name="T15" fmla="*/ 56 h 136"/>
                      <a:gd name="T16" fmla="*/ 62 w 123"/>
                      <a:gd name="T17" fmla="*/ 0 h 136"/>
                      <a:gd name="T18" fmla="*/ 59 w 123"/>
                      <a:gd name="T19" fmla="*/ 56 h 136"/>
                      <a:gd name="T20" fmla="*/ 38 w 123"/>
                      <a:gd name="T21" fmla="*/ 5 h 136"/>
                      <a:gd name="T22" fmla="*/ 56 w 123"/>
                      <a:gd name="T23" fmla="*/ 58 h 136"/>
                      <a:gd name="T24" fmla="*/ 18 w 123"/>
                      <a:gd name="T25" fmla="*/ 20 h 136"/>
                      <a:gd name="T26" fmla="*/ 53 w 123"/>
                      <a:gd name="T27" fmla="*/ 62 h 136"/>
                      <a:gd name="T28" fmla="*/ 5 w 123"/>
                      <a:gd name="T29" fmla="*/ 42 h 136"/>
                      <a:gd name="T30" fmla="*/ 51 w 123"/>
                      <a:gd name="T31" fmla="*/ 66 h 136"/>
                      <a:gd name="T32" fmla="*/ 0 w 123"/>
                      <a:gd name="T33" fmla="*/ 68 h 136"/>
                      <a:gd name="T34" fmla="*/ 51 w 123"/>
                      <a:gd name="T35" fmla="*/ 71 h 136"/>
                      <a:gd name="T36" fmla="*/ 5 w 123"/>
                      <a:gd name="T37" fmla="*/ 94 h 136"/>
                      <a:gd name="T38" fmla="*/ 53 w 123"/>
                      <a:gd name="T39" fmla="*/ 75 h 136"/>
                      <a:gd name="T40" fmla="*/ 18 w 123"/>
                      <a:gd name="T41" fmla="*/ 116 h 136"/>
                      <a:gd name="T42" fmla="*/ 56 w 123"/>
                      <a:gd name="T43" fmla="*/ 78 h 136"/>
                      <a:gd name="T44" fmla="*/ 38 w 123"/>
                      <a:gd name="T45" fmla="*/ 131 h 136"/>
                      <a:gd name="T46" fmla="*/ 59 w 123"/>
                      <a:gd name="T47" fmla="*/ 80 h 136"/>
                      <a:gd name="T48" fmla="*/ 62 w 123"/>
                      <a:gd name="T49" fmla="*/ 136 h 136"/>
                      <a:gd name="T50" fmla="*/ 64 w 123"/>
                      <a:gd name="T51" fmla="*/ 80 h 136"/>
                      <a:gd name="T52" fmla="*/ 85 w 123"/>
                      <a:gd name="T53" fmla="*/ 131 h 136"/>
                      <a:gd name="T54" fmla="*/ 68 w 123"/>
                      <a:gd name="T55" fmla="*/ 78 h 136"/>
                      <a:gd name="T56" fmla="*/ 105 w 123"/>
                      <a:gd name="T57" fmla="*/ 116 h 136"/>
                      <a:gd name="T58" fmla="*/ 71 w 123"/>
                      <a:gd name="T59" fmla="*/ 75 h 136"/>
                      <a:gd name="T60" fmla="*/ 118 w 123"/>
                      <a:gd name="T61" fmla="*/ 94 h 136"/>
                      <a:gd name="T62" fmla="*/ 72 w 123"/>
                      <a:gd name="T63" fmla="*/ 71 h 136"/>
                      <a:gd name="T64" fmla="*/ 123 w 123"/>
                      <a:gd name="T65" fmla="*/ 68 h 1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123"/>
                      <a:gd name="T100" fmla="*/ 0 h 136"/>
                      <a:gd name="T101" fmla="*/ 123 w 123"/>
                      <a:gd name="T102" fmla="*/ 136 h 136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123" h="136">
                        <a:moveTo>
                          <a:pt x="123" y="68"/>
                        </a:moveTo>
                        <a:lnTo>
                          <a:pt x="72" y="66"/>
                        </a:lnTo>
                        <a:lnTo>
                          <a:pt x="118" y="42"/>
                        </a:lnTo>
                        <a:lnTo>
                          <a:pt x="71" y="62"/>
                        </a:lnTo>
                        <a:lnTo>
                          <a:pt x="105" y="20"/>
                        </a:lnTo>
                        <a:lnTo>
                          <a:pt x="68" y="58"/>
                        </a:lnTo>
                        <a:lnTo>
                          <a:pt x="85" y="5"/>
                        </a:lnTo>
                        <a:lnTo>
                          <a:pt x="64" y="56"/>
                        </a:lnTo>
                        <a:lnTo>
                          <a:pt x="62" y="0"/>
                        </a:lnTo>
                        <a:lnTo>
                          <a:pt x="59" y="56"/>
                        </a:lnTo>
                        <a:lnTo>
                          <a:pt x="38" y="5"/>
                        </a:lnTo>
                        <a:lnTo>
                          <a:pt x="56" y="58"/>
                        </a:lnTo>
                        <a:lnTo>
                          <a:pt x="18" y="20"/>
                        </a:lnTo>
                        <a:lnTo>
                          <a:pt x="53" y="62"/>
                        </a:lnTo>
                        <a:lnTo>
                          <a:pt x="5" y="42"/>
                        </a:lnTo>
                        <a:lnTo>
                          <a:pt x="51" y="66"/>
                        </a:lnTo>
                        <a:lnTo>
                          <a:pt x="0" y="68"/>
                        </a:lnTo>
                        <a:lnTo>
                          <a:pt x="51" y="71"/>
                        </a:lnTo>
                        <a:lnTo>
                          <a:pt x="5" y="94"/>
                        </a:lnTo>
                        <a:lnTo>
                          <a:pt x="53" y="75"/>
                        </a:lnTo>
                        <a:lnTo>
                          <a:pt x="18" y="116"/>
                        </a:lnTo>
                        <a:lnTo>
                          <a:pt x="56" y="78"/>
                        </a:lnTo>
                        <a:lnTo>
                          <a:pt x="38" y="131"/>
                        </a:lnTo>
                        <a:lnTo>
                          <a:pt x="59" y="80"/>
                        </a:lnTo>
                        <a:lnTo>
                          <a:pt x="62" y="136"/>
                        </a:lnTo>
                        <a:lnTo>
                          <a:pt x="64" y="80"/>
                        </a:lnTo>
                        <a:lnTo>
                          <a:pt x="85" y="131"/>
                        </a:lnTo>
                        <a:lnTo>
                          <a:pt x="68" y="78"/>
                        </a:lnTo>
                        <a:lnTo>
                          <a:pt x="105" y="116"/>
                        </a:lnTo>
                        <a:lnTo>
                          <a:pt x="71" y="75"/>
                        </a:lnTo>
                        <a:lnTo>
                          <a:pt x="118" y="94"/>
                        </a:lnTo>
                        <a:lnTo>
                          <a:pt x="72" y="71"/>
                        </a:lnTo>
                        <a:lnTo>
                          <a:pt x="123" y="68"/>
                        </a:lnTo>
                        <a:close/>
                      </a:path>
                    </a:pathLst>
                  </a:custGeom>
                  <a:noFill/>
                  <a:ln w="9525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dirty="0">
                      <a:latin typeface="Calibri" pitchFamily="34" charset="0"/>
                    </a:endParaRPr>
                  </a:p>
                </p:txBody>
              </p:sp>
            </p:grpSp>
          </p:grpSp>
          <p:grpSp>
            <p:nvGrpSpPr>
              <p:cNvPr id="24493" name="Group 866"/>
              <p:cNvGrpSpPr>
                <a:grpSpLocks/>
              </p:cNvGrpSpPr>
              <p:nvPr/>
            </p:nvGrpSpPr>
            <p:grpSpPr bwMode="auto">
              <a:xfrm rot="-1131">
                <a:off x="4546" y="3620"/>
                <a:ext cx="252" cy="268"/>
                <a:chOff x="4381" y="2756"/>
                <a:chExt cx="148" cy="164"/>
              </a:xfrm>
            </p:grpSpPr>
            <p:grpSp>
              <p:nvGrpSpPr>
                <p:cNvPr id="24555" name="Group 867"/>
                <p:cNvGrpSpPr>
                  <a:grpSpLocks/>
                </p:cNvGrpSpPr>
                <p:nvPr/>
              </p:nvGrpSpPr>
              <p:grpSpPr bwMode="auto">
                <a:xfrm>
                  <a:off x="4381" y="2756"/>
                  <a:ext cx="148" cy="164"/>
                  <a:chOff x="4381" y="2756"/>
                  <a:chExt cx="148" cy="164"/>
                </a:xfrm>
              </p:grpSpPr>
              <p:grpSp>
                <p:nvGrpSpPr>
                  <p:cNvPr id="24559" name="Group 868"/>
                  <p:cNvGrpSpPr>
                    <a:grpSpLocks/>
                  </p:cNvGrpSpPr>
                  <p:nvPr/>
                </p:nvGrpSpPr>
                <p:grpSpPr bwMode="auto">
                  <a:xfrm>
                    <a:off x="4381" y="2756"/>
                    <a:ext cx="148" cy="164"/>
                    <a:chOff x="4381" y="2756"/>
                    <a:chExt cx="148" cy="164"/>
                  </a:xfrm>
                </p:grpSpPr>
                <p:sp>
                  <p:nvSpPr>
                    <p:cNvPr id="24563" name="Oval 86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81" y="2756"/>
                      <a:ext cx="148" cy="164"/>
                    </a:xfrm>
                    <a:prstGeom prst="ellipse">
                      <a:avLst/>
                    </a:prstGeom>
                    <a:solidFill>
                      <a:srgbClr val="CC0000"/>
                    </a:solidFill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 dirty="0"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24564" name="Oval 87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81" y="2756"/>
                      <a:ext cx="148" cy="164"/>
                    </a:xfrm>
                    <a:prstGeom prst="ellipse">
                      <a:avLst/>
                    </a:prstGeom>
                    <a:noFill/>
                    <a:ln w="9525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 dirty="0">
                        <a:latin typeface="Calibri" pitchFamily="34" charset="0"/>
                      </a:endParaRPr>
                    </a:p>
                  </p:txBody>
                </p:sp>
              </p:grpSp>
              <p:grpSp>
                <p:nvGrpSpPr>
                  <p:cNvPr id="24560" name="Group 871"/>
                  <p:cNvGrpSpPr>
                    <a:grpSpLocks/>
                  </p:cNvGrpSpPr>
                  <p:nvPr/>
                </p:nvGrpSpPr>
                <p:grpSpPr bwMode="auto">
                  <a:xfrm>
                    <a:off x="4393" y="2770"/>
                    <a:ext cx="123" cy="136"/>
                    <a:chOff x="4393" y="2770"/>
                    <a:chExt cx="123" cy="136"/>
                  </a:xfrm>
                </p:grpSpPr>
                <p:sp>
                  <p:nvSpPr>
                    <p:cNvPr id="24561" name="Oval 87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93" y="2770"/>
                      <a:ext cx="123" cy="136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 dirty="0"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24562" name="Oval 87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93" y="2770"/>
                      <a:ext cx="123" cy="136"/>
                    </a:xfrm>
                    <a:prstGeom prst="ellipse">
                      <a:avLst/>
                    </a:prstGeom>
                    <a:noFill/>
                    <a:ln w="9525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 dirty="0">
                        <a:latin typeface="Calibri" pitchFamily="34" charset="0"/>
                      </a:endParaRPr>
                    </a:p>
                  </p:txBody>
                </p:sp>
              </p:grpSp>
            </p:grpSp>
            <p:grpSp>
              <p:nvGrpSpPr>
                <p:cNvPr id="24556" name="Group 874"/>
                <p:cNvGrpSpPr>
                  <a:grpSpLocks/>
                </p:cNvGrpSpPr>
                <p:nvPr/>
              </p:nvGrpSpPr>
              <p:grpSpPr bwMode="auto">
                <a:xfrm>
                  <a:off x="4393" y="2770"/>
                  <a:ext cx="123" cy="136"/>
                  <a:chOff x="4393" y="2770"/>
                  <a:chExt cx="123" cy="136"/>
                </a:xfrm>
              </p:grpSpPr>
              <p:sp>
                <p:nvSpPr>
                  <p:cNvPr id="24557" name="Freeform 875"/>
                  <p:cNvSpPr>
                    <a:spLocks/>
                  </p:cNvSpPr>
                  <p:nvPr/>
                </p:nvSpPr>
                <p:spPr bwMode="auto">
                  <a:xfrm>
                    <a:off x="4393" y="2770"/>
                    <a:ext cx="123" cy="136"/>
                  </a:xfrm>
                  <a:custGeom>
                    <a:avLst/>
                    <a:gdLst>
                      <a:gd name="T0" fmla="*/ 123 w 123"/>
                      <a:gd name="T1" fmla="*/ 68 h 136"/>
                      <a:gd name="T2" fmla="*/ 72 w 123"/>
                      <a:gd name="T3" fmla="*/ 66 h 136"/>
                      <a:gd name="T4" fmla="*/ 118 w 123"/>
                      <a:gd name="T5" fmla="*/ 42 h 136"/>
                      <a:gd name="T6" fmla="*/ 71 w 123"/>
                      <a:gd name="T7" fmla="*/ 62 h 136"/>
                      <a:gd name="T8" fmla="*/ 105 w 123"/>
                      <a:gd name="T9" fmla="*/ 20 h 136"/>
                      <a:gd name="T10" fmla="*/ 68 w 123"/>
                      <a:gd name="T11" fmla="*/ 58 h 136"/>
                      <a:gd name="T12" fmla="*/ 85 w 123"/>
                      <a:gd name="T13" fmla="*/ 5 h 136"/>
                      <a:gd name="T14" fmla="*/ 64 w 123"/>
                      <a:gd name="T15" fmla="*/ 56 h 136"/>
                      <a:gd name="T16" fmla="*/ 62 w 123"/>
                      <a:gd name="T17" fmla="*/ 0 h 136"/>
                      <a:gd name="T18" fmla="*/ 60 w 123"/>
                      <a:gd name="T19" fmla="*/ 56 h 136"/>
                      <a:gd name="T20" fmla="*/ 38 w 123"/>
                      <a:gd name="T21" fmla="*/ 5 h 136"/>
                      <a:gd name="T22" fmla="*/ 56 w 123"/>
                      <a:gd name="T23" fmla="*/ 58 h 136"/>
                      <a:gd name="T24" fmla="*/ 18 w 123"/>
                      <a:gd name="T25" fmla="*/ 20 h 136"/>
                      <a:gd name="T26" fmla="*/ 53 w 123"/>
                      <a:gd name="T27" fmla="*/ 62 h 136"/>
                      <a:gd name="T28" fmla="*/ 5 w 123"/>
                      <a:gd name="T29" fmla="*/ 42 h 136"/>
                      <a:gd name="T30" fmla="*/ 51 w 123"/>
                      <a:gd name="T31" fmla="*/ 66 h 136"/>
                      <a:gd name="T32" fmla="*/ 0 w 123"/>
                      <a:gd name="T33" fmla="*/ 68 h 136"/>
                      <a:gd name="T34" fmla="*/ 51 w 123"/>
                      <a:gd name="T35" fmla="*/ 71 h 136"/>
                      <a:gd name="T36" fmla="*/ 5 w 123"/>
                      <a:gd name="T37" fmla="*/ 94 h 136"/>
                      <a:gd name="T38" fmla="*/ 53 w 123"/>
                      <a:gd name="T39" fmla="*/ 75 h 136"/>
                      <a:gd name="T40" fmla="*/ 18 w 123"/>
                      <a:gd name="T41" fmla="*/ 116 h 136"/>
                      <a:gd name="T42" fmla="*/ 56 w 123"/>
                      <a:gd name="T43" fmla="*/ 78 h 136"/>
                      <a:gd name="T44" fmla="*/ 38 w 123"/>
                      <a:gd name="T45" fmla="*/ 131 h 136"/>
                      <a:gd name="T46" fmla="*/ 60 w 123"/>
                      <a:gd name="T47" fmla="*/ 80 h 136"/>
                      <a:gd name="T48" fmla="*/ 62 w 123"/>
                      <a:gd name="T49" fmla="*/ 136 h 136"/>
                      <a:gd name="T50" fmla="*/ 64 w 123"/>
                      <a:gd name="T51" fmla="*/ 80 h 136"/>
                      <a:gd name="T52" fmla="*/ 85 w 123"/>
                      <a:gd name="T53" fmla="*/ 131 h 136"/>
                      <a:gd name="T54" fmla="*/ 68 w 123"/>
                      <a:gd name="T55" fmla="*/ 78 h 136"/>
                      <a:gd name="T56" fmla="*/ 105 w 123"/>
                      <a:gd name="T57" fmla="*/ 116 h 136"/>
                      <a:gd name="T58" fmla="*/ 71 w 123"/>
                      <a:gd name="T59" fmla="*/ 75 h 136"/>
                      <a:gd name="T60" fmla="*/ 118 w 123"/>
                      <a:gd name="T61" fmla="*/ 94 h 136"/>
                      <a:gd name="T62" fmla="*/ 72 w 123"/>
                      <a:gd name="T63" fmla="*/ 71 h 136"/>
                      <a:gd name="T64" fmla="*/ 123 w 123"/>
                      <a:gd name="T65" fmla="*/ 68 h 1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123"/>
                      <a:gd name="T100" fmla="*/ 0 h 136"/>
                      <a:gd name="T101" fmla="*/ 123 w 123"/>
                      <a:gd name="T102" fmla="*/ 136 h 136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123" h="136">
                        <a:moveTo>
                          <a:pt x="123" y="68"/>
                        </a:moveTo>
                        <a:lnTo>
                          <a:pt x="72" y="66"/>
                        </a:lnTo>
                        <a:lnTo>
                          <a:pt x="118" y="42"/>
                        </a:lnTo>
                        <a:lnTo>
                          <a:pt x="71" y="62"/>
                        </a:lnTo>
                        <a:lnTo>
                          <a:pt x="105" y="20"/>
                        </a:lnTo>
                        <a:lnTo>
                          <a:pt x="68" y="58"/>
                        </a:lnTo>
                        <a:lnTo>
                          <a:pt x="85" y="5"/>
                        </a:lnTo>
                        <a:lnTo>
                          <a:pt x="64" y="56"/>
                        </a:lnTo>
                        <a:lnTo>
                          <a:pt x="62" y="0"/>
                        </a:lnTo>
                        <a:lnTo>
                          <a:pt x="60" y="56"/>
                        </a:lnTo>
                        <a:lnTo>
                          <a:pt x="38" y="5"/>
                        </a:lnTo>
                        <a:lnTo>
                          <a:pt x="56" y="58"/>
                        </a:lnTo>
                        <a:lnTo>
                          <a:pt x="18" y="20"/>
                        </a:lnTo>
                        <a:lnTo>
                          <a:pt x="53" y="62"/>
                        </a:lnTo>
                        <a:lnTo>
                          <a:pt x="5" y="42"/>
                        </a:lnTo>
                        <a:lnTo>
                          <a:pt x="51" y="66"/>
                        </a:lnTo>
                        <a:lnTo>
                          <a:pt x="0" y="68"/>
                        </a:lnTo>
                        <a:lnTo>
                          <a:pt x="51" y="71"/>
                        </a:lnTo>
                        <a:lnTo>
                          <a:pt x="5" y="94"/>
                        </a:lnTo>
                        <a:lnTo>
                          <a:pt x="53" y="75"/>
                        </a:lnTo>
                        <a:lnTo>
                          <a:pt x="18" y="116"/>
                        </a:lnTo>
                        <a:lnTo>
                          <a:pt x="56" y="78"/>
                        </a:lnTo>
                        <a:lnTo>
                          <a:pt x="38" y="131"/>
                        </a:lnTo>
                        <a:lnTo>
                          <a:pt x="60" y="80"/>
                        </a:lnTo>
                        <a:lnTo>
                          <a:pt x="62" y="136"/>
                        </a:lnTo>
                        <a:lnTo>
                          <a:pt x="64" y="80"/>
                        </a:lnTo>
                        <a:lnTo>
                          <a:pt x="85" y="131"/>
                        </a:lnTo>
                        <a:lnTo>
                          <a:pt x="68" y="78"/>
                        </a:lnTo>
                        <a:lnTo>
                          <a:pt x="105" y="116"/>
                        </a:lnTo>
                        <a:lnTo>
                          <a:pt x="71" y="75"/>
                        </a:lnTo>
                        <a:lnTo>
                          <a:pt x="118" y="94"/>
                        </a:lnTo>
                        <a:lnTo>
                          <a:pt x="72" y="71"/>
                        </a:lnTo>
                        <a:lnTo>
                          <a:pt x="123" y="68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dirty="0">
                      <a:latin typeface="Calibri" pitchFamily="34" charset="0"/>
                    </a:endParaRPr>
                  </a:p>
                </p:txBody>
              </p:sp>
              <p:sp>
                <p:nvSpPr>
                  <p:cNvPr id="24558" name="Freeform 876"/>
                  <p:cNvSpPr>
                    <a:spLocks/>
                  </p:cNvSpPr>
                  <p:nvPr/>
                </p:nvSpPr>
                <p:spPr bwMode="auto">
                  <a:xfrm>
                    <a:off x="4393" y="2770"/>
                    <a:ext cx="123" cy="136"/>
                  </a:xfrm>
                  <a:custGeom>
                    <a:avLst/>
                    <a:gdLst>
                      <a:gd name="T0" fmla="*/ 123 w 123"/>
                      <a:gd name="T1" fmla="*/ 68 h 136"/>
                      <a:gd name="T2" fmla="*/ 72 w 123"/>
                      <a:gd name="T3" fmla="*/ 66 h 136"/>
                      <a:gd name="T4" fmla="*/ 118 w 123"/>
                      <a:gd name="T5" fmla="*/ 42 h 136"/>
                      <a:gd name="T6" fmla="*/ 71 w 123"/>
                      <a:gd name="T7" fmla="*/ 62 h 136"/>
                      <a:gd name="T8" fmla="*/ 105 w 123"/>
                      <a:gd name="T9" fmla="*/ 20 h 136"/>
                      <a:gd name="T10" fmla="*/ 68 w 123"/>
                      <a:gd name="T11" fmla="*/ 58 h 136"/>
                      <a:gd name="T12" fmla="*/ 85 w 123"/>
                      <a:gd name="T13" fmla="*/ 5 h 136"/>
                      <a:gd name="T14" fmla="*/ 64 w 123"/>
                      <a:gd name="T15" fmla="*/ 56 h 136"/>
                      <a:gd name="T16" fmla="*/ 62 w 123"/>
                      <a:gd name="T17" fmla="*/ 0 h 136"/>
                      <a:gd name="T18" fmla="*/ 60 w 123"/>
                      <a:gd name="T19" fmla="*/ 56 h 136"/>
                      <a:gd name="T20" fmla="*/ 38 w 123"/>
                      <a:gd name="T21" fmla="*/ 5 h 136"/>
                      <a:gd name="T22" fmla="*/ 56 w 123"/>
                      <a:gd name="T23" fmla="*/ 58 h 136"/>
                      <a:gd name="T24" fmla="*/ 18 w 123"/>
                      <a:gd name="T25" fmla="*/ 20 h 136"/>
                      <a:gd name="T26" fmla="*/ 53 w 123"/>
                      <a:gd name="T27" fmla="*/ 62 h 136"/>
                      <a:gd name="T28" fmla="*/ 5 w 123"/>
                      <a:gd name="T29" fmla="*/ 42 h 136"/>
                      <a:gd name="T30" fmla="*/ 51 w 123"/>
                      <a:gd name="T31" fmla="*/ 66 h 136"/>
                      <a:gd name="T32" fmla="*/ 0 w 123"/>
                      <a:gd name="T33" fmla="*/ 68 h 136"/>
                      <a:gd name="T34" fmla="*/ 51 w 123"/>
                      <a:gd name="T35" fmla="*/ 71 h 136"/>
                      <a:gd name="T36" fmla="*/ 5 w 123"/>
                      <a:gd name="T37" fmla="*/ 94 h 136"/>
                      <a:gd name="T38" fmla="*/ 53 w 123"/>
                      <a:gd name="T39" fmla="*/ 75 h 136"/>
                      <a:gd name="T40" fmla="*/ 18 w 123"/>
                      <a:gd name="T41" fmla="*/ 116 h 136"/>
                      <a:gd name="T42" fmla="*/ 56 w 123"/>
                      <a:gd name="T43" fmla="*/ 78 h 136"/>
                      <a:gd name="T44" fmla="*/ 38 w 123"/>
                      <a:gd name="T45" fmla="*/ 131 h 136"/>
                      <a:gd name="T46" fmla="*/ 60 w 123"/>
                      <a:gd name="T47" fmla="*/ 80 h 136"/>
                      <a:gd name="T48" fmla="*/ 62 w 123"/>
                      <a:gd name="T49" fmla="*/ 136 h 136"/>
                      <a:gd name="T50" fmla="*/ 64 w 123"/>
                      <a:gd name="T51" fmla="*/ 80 h 136"/>
                      <a:gd name="T52" fmla="*/ 85 w 123"/>
                      <a:gd name="T53" fmla="*/ 131 h 136"/>
                      <a:gd name="T54" fmla="*/ 68 w 123"/>
                      <a:gd name="T55" fmla="*/ 78 h 136"/>
                      <a:gd name="T56" fmla="*/ 105 w 123"/>
                      <a:gd name="T57" fmla="*/ 116 h 136"/>
                      <a:gd name="T58" fmla="*/ 71 w 123"/>
                      <a:gd name="T59" fmla="*/ 75 h 136"/>
                      <a:gd name="T60" fmla="*/ 118 w 123"/>
                      <a:gd name="T61" fmla="*/ 94 h 136"/>
                      <a:gd name="T62" fmla="*/ 72 w 123"/>
                      <a:gd name="T63" fmla="*/ 71 h 136"/>
                      <a:gd name="T64" fmla="*/ 123 w 123"/>
                      <a:gd name="T65" fmla="*/ 68 h 1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123"/>
                      <a:gd name="T100" fmla="*/ 0 h 136"/>
                      <a:gd name="T101" fmla="*/ 123 w 123"/>
                      <a:gd name="T102" fmla="*/ 136 h 136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123" h="136">
                        <a:moveTo>
                          <a:pt x="123" y="68"/>
                        </a:moveTo>
                        <a:lnTo>
                          <a:pt x="72" y="66"/>
                        </a:lnTo>
                        <a:lnTo>
                          <a:pt x="118" y="42"/>
                        </a:lnTo>
                        <a:lnTo>
                          <a:pt x="71" y="62"/>
                        </a:lnTo>
                        <a:lnTo>
                          <a:pt x="105" y="20"/>
                        </a:lnTo>
                        <a:lnTo>
                          <a:pt x="68" y="58"/>
                        </a:lnTo>
                        <a:lnTo>
                          <a:pt x="85" y="5"/>
                        </a:lnTo>
                        <a:lnTo>
                          <a:pt x="64" y="56"/>
                        </a:lnTo>
                        <a:lnTo>
                          <a:pt x="62" y="0"/>
                        </a:lnTo>
                        <a:lnTo>
                          <a:pt x="60" y="56"/>
                        </a:lnTo>
                        <a:lnTo>
                          <a:pt x="38" y="5"/>
                        </a:lnTo>
                        <a:lnTo>
                          <a:pt x="56" y="58"/>
                        </a:lnTo>
                        <a:lnTo>
                          <a:pt x="18" y="20"/>
                        </a:lnTo>
                        <a:lnTo>
                          <a:pt x="53" y="62"/>
                        </a:lnTo>
                        <a:lnTo>
                          <a:pt x="5" y="42"/>
                        </a:lnTo>
                        <a:lnTo>
                          <a:pt x="51" y="66"/>
                        </a:lnTo>
                        <a:lnTo>
                          <a:pt x="0" y="68"/>
                        </a:lnTo>
                        <a:lnTo>
                          <a:pt x="51" y="71"/>
                        </a:lnTo>
                        <a:lnTo>
                          <a:pt x="5" y="94"/>
                        </a:lnTo>
                        <a:lnTo>
                          <a:pt x="53" y="75"/>
                        </a:lnTo>
                        <a:lnTo>
                          <a:pt x="18" y="116"/>
                        </a:lnTo>
                        <a:lnTo>
                          <a:pt x="56" y="78"/>
                        </a:lnTo>
                        <a:lnTo>
                          <a:pt x="38" y="131"/>
                        </a:lnTo>
                        <a:lnTo>
                          <a:pt x="60" y="80"/>
                        </a:lnTo>
                        <a:lnTo>
                          <a:pt x="62" y="136"/>
                        </a:lnTo>
                        <a:lnTo>
                          <a:pt x="64" y="80"/>
                        </a:lnTo>
                        <a:lnTo>
                          <a:pt x="85" y="131"/>
                        </a:lnTo>
                        <a:lnTo>
                          <a:pt x="68" y="78"/>
                        </a:lnTo>
                        <a:lnTo>
                          <a:pt x="105" y="116"/>
                        </a:lnTo>
                        <a:lnTo>
                          <a:pt x="71" y="75"/>
                        </a:lnTo>
                        <a:lnTo>
                          <a:pt x="118" y="94"/>
                        </a:lnTo>
                        <a:lnTo>
                          <a:pt x="72" y="71"/>
                        </a:lnTo>
                        <a:lnTo>
                          <a:pt x="123" y="68"/>
                        </a:lnTo>
                        <a:close/>
                      </a:path>
                    </a:pathLst>
                  </a:custGeom>
                  <a:noFill/>
                  <a:ln w="9525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dirty="0">
                      <a:latin typeface="Calibri" pitchFamily="34" charset="0"/>
                    </a:endParaRPr>
                  </a:p>
                </p:txBody>
              </p:sp>
            </p:grpSp>
          </p:grpSp>
          <p:grpSp>
            <p:nvGrpSpPr>
              <p:cNvPr id="24494" name="Group 877"/>
              <p:cNvGrpSpPr>
                <a:grpSpLocks/>
              </p:cNvGrpSpPr>
              <p:nvPr/>
            </p:nvGrpSpPr>
            <p:grpSpPr bwMode="auto">
              <a:xfrm rot="-1131">
                <a:off x="3856" y="3620"/>
                <a:ext cx="250" cy="268"/>
                <a:chOff x="3973" y="2756"/>
                <a:chExt cx="148" cy="164"/>
              </a:xfrm>
            </p:grpSpPr>
            <p:grpSp>
              <p:nvGrpSpPr>
                <p:cNvPr id="24549" name="Group 878"/>
                <p:cNvGrpSpPr>
                  <a:grpSpLocks/>
                </p:cNvGrpSpPr>
                <p:nvPr/>
              </p:nvGrpSpPr>
              <p:grpSpPr bwMode="auto">
                <a:xfrm>
                  <a:off x="3973" y="2756"/>
                  <a:ext cx="148" cy="164"/>
                  <a:chOff x="3973" y="2756"/>
                  <a:chExt cx="148" cy="164"/>
                </a:xfrm>
              </p:grpSpPr>
              <p:sp>
                <p:nvSpPr>
                  <p:cNvPr id="24553" name="Oval 879"/>
                  <p:cNvSpPr>
                    <a:spLocks noChangeArrowheads="1"/>
                  </p:cNvSpPr>
                  <p:nvPr/>
                </p:nvSpPr>
                <p:spPr bwMode="auto">
                  <a:xfrm>
                    <a:off x="3973" y="2756"/>
                    <a:ext cx="148" cy="164"/>
                  </a:xfrm>
                  <a:prstGeom prst="ellipse">
                    <a:avLst/>
                  </a:prstGeom>
                  <a:solidFill>
                    <a:srgbClr val="CC0000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dirty="0">
                      <a:latin typeface="Calibri" pitchFamily="34" charset="0"/>
                    </a:endParaRPr>
                  </a:p>
                </p:txBody>
              </p:sp>
              <p:sp>
                <p:nvSpPr>
                  <p:cNvPr id="24554" name="Oval 880"/>
                  <p:cNvSpPr>
                    <a:spLocks noChangeArrowheads="1"/>
                  </p:cNvSpPr>
                  <p:nvPr/>
                </p:nvSpPr>
                <p:spPr bwMode="auto">
                  <a:xfrm>
                    <a:off x="3973" y="2756"/>
                    <a:ext cx="148" cy="164"/>
                  </a:xfrm>
                  <a:prstGeom prst="ellips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dirty="0">
                      <a:latin typeface="Calibri" pitchFamily="34" charset="0"/>
                    </a:endParaRPr>
                  </a:p>
                </p:txBody>
              </p:sp>
            </p:grpSp>
            <p:grpSp>
              <p:nvGrpSpPr>
                <p:cNvPr id="24550" name="Group 881"/>
                <p:cNvGrpSpPr>
                  <a:grpSpLocks/>
                </p:cNvGrpSpPr>
                <p:nvPr/>
              </p:nvGrpSpPr>
              <p:grpSpPr bwMode="auto">
                <a:xfrm>
                  <a:off x="3985" y="2770"/>
                  <a:ext cx="123" cy="136"/>
                  <a:chOff x="3985" y="2770"/>
                  <a:chExt cx="123" cy="136"/>
                </a:xfrm>
              </p:grpSpPr>
              <p:sp>
                <p:nvSpPr>
                  <p:cNvPr id="24551" name="Oval 882"/>
                  <p:cNvSpPr>
                    <a:spLocks noChangeArrowheads="1"/>
                  </p:cNvSpPr>
                  <p:nvPr/>
                </p:nvSpPr>
                <p:spPr bwMode="auto">
                  <a:xfrm>
                    <a:off x="3985" y="2770"/>
                    <a:ext cx="123" cy="136"/>
                  </a:xfrm>
                  <a:prstGeom prst="ellipse">
                    <a:avLst/>
                  </a:prstGeom>
                  <a:solidFill>
                    <a:srgbClr val="FFFFFF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dirty="0">
                      <a:latin typeface="Calibri" pitchFamily="34" charset="0"/>
                    </a:endParaRPr>
                  </a:p>
                </p:txBody>
              </p:sp>
              <p:sp>
                <p:nvSpPr>
                  <p:cNvPr id="24552" name="Oval 883"/>
                  <p:cNvSpPr>
                    <a:spLocks noChangeArrowheads="1"/>
                  </p:cNvSpPr>
                  <p:nvPr/>
                </p:nvSpPr>
                <p:spPr bwMode="auto">
                  <a:xfrm>
                    <a:off x="3985" y="2770"/>
                    <a:ext cx="123" cy="136"/>
                  </a:xfrm>
                  <a:prstGeom prst="ellips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dirty="0">
                      <a:latin typeface="Calibri" pitchFamily="34" charset="0"/>
                    </a:endParaRPr>
                  </a:p>
                </p:txBody>
              </p:sp>
            </p:grpSp>
          </p:grpSp>
          <p:grpSp>
            <p:nvGrpSpPr>
              <p:cNvPr id="24495" name="Group 884"/>
              <p:cNvGrpSpPr>
                <a:grpSpLocks/>
              </p:cNvGrpSpPr>
              <p:nvPr/>
            </p:nvGrpSpPr>
            <p:grpSpPr bwMode="auto">
              <a:xfrm rot="-1131">
                <a:off x="3876" y="3643"/>
                <a:ext cx="207" cy="222"/>
                <a:chOff x="3985" y="2770"/>
                <a:chExt cx="123" cy="136"/>
              </a:xfrm>
            </p:grpSpPr>
            <p:sp>
              <p:nvSpPr>
                <p:cNvPr id="24547" name="Freeform 885"/>
                <p:cNvSpPr>
                  <a:spLocks/>
                </p:cNvSpPr>
                <p:nvPr/>
              </p:nvSpPr>
              <p:spPr bwMode="auto">
                <a:xfrm>
                  <a:off x="3985" y="2770"/>
                  <a:ext cx="123" cy="136"/>
                </a:xfrm>
                <a:custGeom>
                  <a:avLst/>
                  <a:gdLst>
                    <a:gd name="T0" fmla="*/ 123 w 123"/>
                    <a:gd name="T1" fmla="*/ 68 h 136"/>
                    <a:gd name="T2" fmla="*/ 72 w 123"/>
                    <a:gd name="T3" fmla="*/ 66 h 136"/>
                    <a:gd name="T4" fmla="*/ 118 w 123"/>
                    <a:gd name="T5" fmla="*/ 42 h 136"/>
                    <a:gd name="T6" fmla="*/ 71 w 123"/>
                    <a:gd name="T7" fmla="*/ 62 h 136"/>
                    <a:gd name="T8" fmla="*/ 105 w 123"/>
                    <a:gd name="T9" fmla="*/ 20 h 136"/>
                    <a:gd name="T10" fmla="*/ 68 w 123"/>
                    <a:gd name="T11" fmla="*/ 58 h 136"/>
                    <a:gd name="T12" fmla="*/ 85 w 123"/>
                    <a:gd name="T13" fmla="*/ 5 h 136"/>
                    <a:gd name="T14" fmla="*/ 64 w 123"/>
                    <a:gd name="T15" fmla="*/ 56 h 136"/>
                    <a:gd name="T16" fmla="*/ 62 w 123"/>
                    <a:gd name="T17" fmla="*/ 0 h 136"/>
                    <a:gd name="T18" fmla="*/ 59 w 123"/>
                    <a:gd name="T19" fmla="*/ 56 h 136"/>
                    <a:gd name="T20" fmla="*/ 38 w 123"/>
                    <a:gd name="T21" fmla="*/ 5 h 136"/>
                    <a:gd name="T22" fmla="*/ 56 w 123"/>
                    <a:gd name="T23" fmla="*/ 58 h 136"/>
                    <a:gd name="T24" fmla="*/ 18 w 123"/>
                    <a:gd name="T25" fmla="*/ 20 h 136"/>
                    <a:gd name="T26" fmla="*/ 53 w 123"/>
                    <a:gd name="T27" fmla="*/ 62 h 136"/>
                    <a:gd name="T28" fmla="*/ 5 w 123"/>
                    <a:gd name="T29" fmla="*/ 42 h 136"/>
                    <a:gd name="T30" fmla="*/ 51 w 123"/>
                    <a:gd name="T31" fmla="*/ 66 h 136"/>
                    <a:gd name="T32" fmla="*/ 0 w 123"/>
                    <a:gd name="T33" fmla="*/ 68 h 136"/>
                    <a:gd name="T34" fmla="*/ 51 w 123"/>
                    <a:gd name="T35" fmla="*/ 71 h 136"/>
                    <a:gd name="T36" fmla="*/ 5 w 123"/>
                    <a:gd name="T37" fmla="*/ 94 h 136"/>
                    <a:gd name="T38" fmla="*/ 53 w 123"/>
                    <a:gd name="T39" fmla="*/ 75 h 136"/>
                    <a:gd name="T40" fmla="*/ 18 w 123"/>
                    <a:gd name="T41" fmla="*/ 116 h 136"/>
                    <a:gd name="T42" fmla="*/ 56 w 123"/>
                    <a:gd name="T43" fmla="*/ 78 h 136"/>
                    <a:gd name="T44" fmla="*/ 38 w 123"/>
                    <a:gd name="T45" fmla="*/ 131 h 136"/>
                    <a:gd name="T46" fmla="*/ 59 w 123"/>
                    <a:gd name="T47" fmla="*/ 80 h 136"/>
                    <a:gd name="T48" fmla="*/ 62 w 123"/>
                    <a:gd name="T49" fmla="*/ 136 h 136"/>
                    <a:gd name="T50" fmla="*/ 64 w 123"/>
                    <a:gd name="T51" fmla="*/ 80 h 136"/>
                    <a:gd name="T52" fmla="*/ 85 w 123"/>
                    <a:gd name="T53" fmla="*/ 131 h 136"/>
                    <a:gd name="T54" fmla="*/ 68 w 123"/>
                    <a:gd name="T55" fmla="*/ 78 h 136"/>
                    <a:gd name="T56" fmla="*/ 105 w 123"/>
                    <a:gd name="T57" fmla="*/ 116 h 136"/>
                    <a:gd name="T58" fmla="*/ 71 w 123"/>
                    <a:gd name="T59" fmla="*/ 75 h 136"/>
                    <a:gd name="T60" fmla="*/ 118 w 123"/>
                    <a:gd name="T61" fmla="*/ 94 h 136"/>
                    <a:gd name="T62" fmla="*/ 72 w 123"/>
                    <a:gd name="T63" fmla="*/ 71 h 136"/>
                    <a:gd name="T64" fmla="*/ 123 w 123"/>
                    <a:gd name="T65" fmla="*/ 68 h 1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23"/>
                    <a:gd name="T100" fmla="*/ 0 h 136"/>
                    <a:gd name="T101" fmla="*/ 123 w 123"/>
                    <a:gd name="T102" fmla="*/ 136 h 13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23" h="136">
                      <a:moveTo>
                        <a:pt x="123" y="68"/>
                      </a:moveTo>
                      <a:lnTo>
                        <a:pt x="72" y="66"/>
                      </a:lnTo>
                      <a:lnTo>
                        <a:pt x="118" y="42"/>
                      </a:lnTo>
                      <a:lnTo>
                        <a:pt x="71" y="62"/>
                      </a:lnTo>
                      <a:lnTo>
                        <a:pt x="105" y="20"/>
                      </a:lnTo>
                      <a:lnTo>
                        <a:pt x="68" y="58"/>
                      </a:lnTo>
                      <a:lnTo>
                        <a:pt x="85" y="5"/>
                      </a:lnTo>
                      <a:lnTo>
                        <a:pt x="64" y="56"/>
                      </a:lnTo>
                      <a:lnTo>
                        <a:pt x="62" y="0"/>
                      </a:lnTo>
                      <a:lnTo>
                        <a:pt x="59" y="56"/>
                      </a:lnTo>
                      <a:lnTo>
                        <a:pt x="38" y="5"/>
                      </a:lnTo>
                      <a:lnTo>
                        <a:pt x="56" y="58"/>
                      </a:lnTo>
                      <a:lnTo>
                        <a:pt x="18" y="20"/>
                      </a:lnTo>
                      <a:lnTo>
                        <a:pt x="53" y="62"/>
                      </a:lnTo>
                      <a:lnTo>
                        <a:pt x="5" y="42"/>
                      </a:lnTo>
                      <a:lnTo>
                        <a:pt x="51" y="66"/>
                      </a:lnTo>
                      <a:lnTo>
                        <a:pt x="0" y="68"/>
                      </a:lnTo>
                      <a:lnTo>
                        <a:pt x="51" y="71"/>
                      </a:lnTo>
                      <a:lnTo>
                        <a:pt x="5" y="94"/>
                      </a:lnTo>
                      <a:lnTo>
                        <a:pt x="53" y="75"/>
                      </a:lnTo>
                      <a:lnTo>
                        <a:pt x="18" y="116"/>
                      </a:lnTo>
                      <a:lnTo>
                        <a:pt x="56" y="78"/>
                      </a:lnTo>
                      <a:lnTo>
                        <a:pt x="38" y="131"/>
                      </a:lnTo>
                      <a:lnTo>
                        <a:pt x="59" y="80"/>
                      </a:lnTo>
                      <a:lnTo>
                        <a:pt x="62" y="136"/>
                      </a:lnTo>
                      <a:lnTo>
                        <a:pt x="64" y="80"/>
                      </a:lnTo>
                      <a:lnTo>
                        <a:pt x="85" y="131"/>
                      </a:lnTo>
                      <a:lnTo>
                        <a:pt x="68" y="78"/>
                      </a:lnTo>
                      <a:lnTo>
                        <a:pt x="105" y="116"/>
                      </a:lnTo>
                      <a:lnTo>
                        <a:pt x="71" y="75"/>
                      </a:lnTo>
                      <a:lnTo>
                        <a:pt x="118" y="94"/>
                      </a:lnTo>
                      <a:lnTo>
                        <a:pt x="72" y="71"/>
                      </a:lnTo>
                      <a:lnTo>
                        <a:pt x="123" y="68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 dirty="0">
                    <a:latin typeface="Calibri" pitchFamily="34" charset="0"/>
                  </a:endParaRPr>
                </a:p>
              </p:txBody>
            </p:sp>
            <p:sp>
              <p:nvSpPr>
                <p:cNvPr id="24548" name="Freeform 886"/>
                <p:cNvSpPr>
                  <a:spLocks/>
                </p:cNvSpPr>
                <p:nvPr/>
              </p:nvSpPr>
              <p:spPr bwMode="auto">
                <a:xfrm>
                  <a:off x="3985" y="2770"/>
                  <a:ext cx="123" cy="136"/>
                </a:xfrm>
                <a:custGeom>
                  <a:avLst/>
                  <a:gdLst>
                    <a:gd name="T0" fmla="*/ 123 w 123"/>
                    <a:gd name="T1" fmla="*/ 68 h 136"/>
                    <a:gd name="T2" fmla="*/ 72 w 123"/>
                    <a:gd name="T3" fmla="*/ 66 h 136"/>
                    <a:gd name="T4" fmla="*/ 118 w 123"/>
                    <a:gd name="T5" fmla="*/ 42 h 136"/>
                    <a:gd name="T6" fmla="*/ 71 w 123"/>
                    <a:gd name="T7" fmla="*/ 62 h 136"/>
                    <a:gd name="T8" fmla="*/ 105 w 123"/>
                    <a:gd name="T9" fmla="*/ 20 h 136"/>
                    <a:gd name="T10" fmla="*/ 68 w 123"/>
                    <a:gd name="T11" fmla="*/ 58 h 136"/>
                    <a:gd name="T12" fmla="*/ 85 w 123"/>
                    <a:gd name="T13" fmla="*/ 5 h 136"/>
                    <a:gd name="T14" fmla="*/ 64 w 123"/>
                    <a:gd name="T15" fmla="*/ 56 h 136"/>
                    <a:gd name="T16" fmla="*/ 62 w 123"/>
                    <a:gd name="T17" fmla="*/ 0 h 136"/>
                    <a:gd name="T18" fmla="*/ 59 w 123"/>
                    <a:gd name="T19" fmla="*/ 56 h 136"/>
                    <a:gd name="T20" fmla="*/ 38 w 123"/>
                    <a:gd name="T21" fmla="*/ 5 h 136"/>
                    <a:gd name="T22" fmla="*/ 56 w 123"/>
                    <a:gd name="T23" fmla="*/ 58 h 136"/>
                    <a:gd name="T24" fmla="*/ 18 w 123"/>
                    <a:gd name="T25" fmla="*/ 20 h 136"/>
                    <a:gd name="T26" fmla="*/ 53 w 123"/>
                    <a:gd name="T27" fmla="*/ 62 h 136"/>
                    <a:gd name="T28" fmla="*/ 5 w 123"/>
                    <a:gd name="T29" fmla="*/ 42 h 136"/>
                    <a:gd name="T30" fmla="*/ 51 w 123"/>
                    <a:gd name="T31" fmla="*/ 66 h 136"/>
                    <a:gd name="T32" fmla="*/ 0 w 123"/>
                    <a:gd name="T33" fmla="*/ 68 h 136"/>
                    <a:gd name="T34" fmla="*/ 51 w 123"/>
                    <a:gd name="T35" fmla="*/ 71 h 136"/>
                    <a:gd name="T36" fmla="*/ 5 w 123"/>
                    <a:gd name="T37" fmla="*/ 94 h 136"/>
                    <a:gd name="T38" fmla="*/ 53 w 123"/>
                    <a:gd name="T39" fmla="*/ 75 h 136"/>
                    <a:gd name="T40" fmla="*/ 18 w 123"/>
                    <a:gd name="T41" fmla="*/ 116 h 136"/>
                    <a:gd name="T42" fmla="*/ 56 w 123"/>
                    <a:gd name="T43" fmla="*/ 78 h 136"/>
                    <a:gd name="T44" fmla="*/ 38 w 123"/>
                    <a:gd name="T45" fmla="*/ 131 h 136"/>
                    <a:gd name="T46" fmla="*/ 59 w 123"/>
                    <a:gd name="T47" fmla="*/ 80 h 136"/>
                    <a:gd name="T48" fmla="*/ 62 w 123"/>
                    <a:gd name="T49" fmla="*/ 136 h 136"/>
                    <a:gd name="T50" fmla="*/ 64 w 123"/>
                    <a:gd name="T51" fmla="*/ 80 h 136"/>
                    <a:gd name="T52" fmla="*/ 85 w 123"/>
                    <a:gd name="T53" fmla="*/ 131 h 136"/>
                    <a:gd name="T54" fmla="*/ 68 w 123"/>
                    <a:gd name="T55" fmla="*/ 78 h 136"/>
                    <a:gd name="T56" fmla="*/ 105 w 123"/>
                    <a:gd name="T57" fmla="*/ 116 h 136"/>
                    <a:gd name="T58" fmla="*/ 71 w 123"/>
                    <a:gd name="T59" fmla="*/ 75 h 136"/>
                    <a:gd name="T60" fmla="*/ 118 w 123"/>
                    <a:gd name="T61" fmla="*/ 94 h 136"/>
                    <a:gd name="T62" fmla="*/ 72 w 123"/>
                    <a:gd name="T63" fmla="*/ 71 h 136"/>
                    <a:gd name="T64" fmla="*/ 123 w 123"/>
                    <a:gd name="T65" fmla="*/ 68 h 1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23"/>
                    <a:gd name="T100" fmla="*/ 0 h 136"/>
                    <a:gd name="T101" fmla="*/ 123 w 123"/>
                    <a:gd name="T102" fmla="*/ 136 h 13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23" h="136">
                      <a:moveTo>
                        <a:pt x="123" y="68"/>
                      </a:moveTo>
                      <a:lnTo>
                        <a:pt x="72" y="66"/>
                      </a:lnTo>
                      <a:lnTo>
                        <a:pt x="118" y="42"/>
                      </a:lnTo>
                      <a:lnTo>
                        <a:pt x="71" y="62"/>
                      </a:lnTo>
                      <a:lnTo>
                        <a:pt x="105" y="20"/>
                      </a:lnTo>
                      <a:lnTo>
                        <a:pt x="68" y="58"/>
                      </a:lnTo>
                      <a:lnTo>
                        <a:pt x="85" y="5"/>
                      </a:lnTo>
                      <a:lnTo>
                        <a:pt x="64" y="56"/>
                      </a:lnTo>
                      <a:lnTo>
                        <a:pt x="62" y="0"/>
                      </a:lnTo>
                      <a:lnTo>
                        <a:pt x="59" y="56"/>
                      </a:lnTo>
                      <a:lnTo>
                        <a:pt x="38" y="5"/>
                      </a:lnTo>
                      <a:lnTo>
                        <a:pt x="56" y="58"/>
                      </a:lnTo>
                      <a:lnTo>
                        <a:pt x="18" y="20"/>
                      </a:lnTo>
                      <a:lnTo>
                        <a:pt x="53" y="62"/>
                      </a:lnTo>
                      <a:lnTo>
                        <a:pt x="5" y="42"/>
                      </a:lnTo>
                      <a:lnTo>
                        <a:pt x="51" y="66"/>
                      </a:lnTo>
                      <a:lnTo>
                        <a:pt x="0" y="68"/>
                      </a:lnTo>
                      <a:lnTo>
                        <a:pt x="51" y="71"/>
                      </a:lnTo>
                      <a:lnTo>
                        <a:pt x="5" y="94"/>
                      </a:lnTo>
                      <a:lnTo>
                        <a:pt x="53" y="75"/>
                      </a:lnTo>
                      <a:lnTo>
                        <a:pt x="18" y="116"/>
                      </a:lnTo>
                      <a:lnTo>
                        <a:pt x="56" y="78"/>
                      </a:lnTo>
                      <a:lnTo>
                        <a:pt x="38" y="131"/>
                      </a:lnTo>
                      <a:lnTo>
                        <a:pt x="59" y="80"/>
                      </a:lnTo>
                      <a:lnTo>
                        <a:pt x="62" y="136"/>
                      </a:lnTo>
                      <a:lnTo>
                        <a:pt x="64" y="80"/>
                      </a:lnTo>
                      <a:lnTo>
                        <a:pt x="85" y="131"/>
                      </a:lnTo>
                      <a:lnTo>
                        <a:pt x="68" y="78"/>
                      </a:lnTo>
                      <a:lnTo>
                        <a:pt x="105" y="116"/>
                      </a:lnTo>
                      <a:lnTo>
                        <a:pt x="71" y="75"/>
                      </a:lnTo>
                      <a:lnTo>
                        <a:pt x="118" y="94"/>
                      </a:lnTo>
                      <a:lnTo>
                        <a:pt x="72" y="71"/>
                      </a:lnTo>
                      <a:lnTo>
                        <a:pt x="123" y="68"/>
                      </a:lnTo>
                      <a:close/>
                    </a:path>
                  </a:pathLst>
                </a:custGeom>
                <a:noFill/>
                <a:ln w="95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dirty="0">
                    <a:latin typeface="Calibri" pitchFamily="34" charset="0"/>
                  </a:endParaRPr>
                </a:p>
              </p:txBody>
            </p:sp>
          </p:grpSp>
          <p:grpSp>
            <p:nvGrpSpPr>
              <p:cNvPr id="24496" name="Group 887"/>
              <p:cNvGrpSpPr>
                <a:grpSpLocks/>
              </p:cNvGrpSpPr>
              <p:nvPr/>
            </p:nvGrpSpPr>
            <p:grpSpPr bwMode="auto">
              <a:xfrm rot="-1131">
                <a:off x="3856" y="3620"/>
                <a:ext cx="250" cy="268"/>
                <a:chOff x="3973" y="2756"/>
                <a:chExt cx="148" cy="164"/>
              </a:xfrm>
            </p:grpSpPr>
            <p:sp>
              <p:nvSpPr>
                <p:cNvPr id="24545" name="Oval 888"/>
                <p:cNvSpPr>
                  <a:spLocks noChangeArrowheads="1"/>
                </p:cNvSpPr>
                <p:nvPr/>
              </p:nvSpPr>
              <p:spPr bwMode="auto">
                <a:xfrm>
                  <a:off x="3973" y="2756"/>
                  <a:ext cx="148" cy="164"/>
                </a:xfrm>
                <a:prstGeom prst="ellipse">
                  <a:avLst/>
                </a:prstGeom>
                <a:solidFill>
                  <a:srgbClr val="CC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dirty="0">
                    <a:latin typeface="Calibri" pitchFamily="34" charset="0"/>
                  </a:endParaRPr>
                </a:p>
              </p:txBody>
            </p:sp>
            <p:sp>
              <p:nvSpPr>
                <p:cNvPr id="24546" name="Oval 889"/>
                <p:cNvSpPr>
                  <a:spLocks noChangeArrowheads="1"/>
                </p:cNvSpPr>
                <p:nvPr/>
              </p:nvSpPr>
              <p:spPr bwMode="auto">
                <a:xfrm>
                  <a:off x="3973" y="2756"/>
                  <a:ext cx="148" cy="164"/>
                </a:xfrm>
                <a:prstGeom prst="ellipse">
                  <a:avLst/>
                </a:prstGeom>
                <a:noFill/>
                <a:ln w="95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dirty="0">
                    <a:latin typeface="Calibri" pitchFamily="34" charset="0"/>
                  </a:endParaRPr>
                </a:p>
              </p:txBody>
            </p:sp>
          </p:grpSp>
          <p:grpSp>
            <p:nvGrpSpPr>
              <p:cNvPr id="24497" name="Group 890"/>
              <p:cNvGrpSpPr>
                <a:grpSpLocks/>
              </p:cNvGrpSpPr>
              <p:nvPr/>
            </p:nvGrpSpPr>
            <p:grpSpPr bwMode="auto">
              <a:xfrm rot="-1131">
                <a:off x="3876" y="3643"/>
                <a:ext cx="207" cy="222"/>
                <a:chOff x="3985" y="2770"/>
                <a:chExt cx="123" cy="136"/>
              </a:xfrm>
            </p:grpSpPr>
            <p:sp>
              <p:nvSpPr>
                <p:cNvPr id="24543" name="Oval 891"/>
                <p:cNvSpPr>
                  <a:spLocks noChangeArrowheads="1"/>
                </p:cNvSpPr>
                <p:nvPr/>
              </p:nvSpPr>
              <p:spPr bwMode="auto">
                <a:xfrm>
                  <a:off x="3985" y="2770"/>
                  <a:ext cx="123" cy="136"/>
                </a:xfrm>
                <a:prstGeom prst="ellipse">
                  <a:avLst/>
                </a:prstGeom>
                <a:solidFill>
                  <a:srgbClr val="FFFFFF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dirty="0">
                    <a:latin typeface="Calibri" pitchFamily="34" charset="0"/>
                  </a:endParaRPr>
                </a:p>
              </p:txBody>
            </p:sp>
            <p:sp>
              <p:nvSpPr>
                <p:cNvPr id="24544" name="Oval 892"/>
                <p:cNvSpPr>
                  <a:spLocks noChangeArrowheads="1"/>
                </p:cNvSpPr>
                <p:nvPr/>
              </p:nvSpPr>
              <p:spPr bwMode="auto">
                <a:xfrm>
                  <a:off x="3985" y="2770"/>
                  <a:ext cx="123" cy="136"/>
                </a:xfrm>
                <a:prstGeom prst="ellipse">
                  <a:avLst/>
                </a:prstGeom>
                <a:noFill/>
                <a:ln w="95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dirty="0">
                    <a:latin typeface="Calibri" pitchFamily="34" charset="0"/>
                  </a:endParaRPr>
                </a:p>
              </p:txBody>
            </p:sp>
          </p:grpSp>
          <p:grpSp>
            <p:nvGrpSpPr>
              <p:cNvPr id="24498" name="Group 893"/>
              <p:cNvGrpSpPr>
                <a:grpSpLocks/>
              </p:cNvGrpSpPr>
              <p:nvPr/>
            </p:nvGrpSpPr>
            <p:grpSpPr bwMode="auto">
              <a:xfrm rot="-1131">
                <a:off x="3856" y="3620"/>
                <a:ext cx="250" cy="268"/>
                <a:chOff x="3973" y="2756"/>
                <a:chExt cx="148" cy="164"/>
              </a:xfrm>
            </p:grpSpPr>
            <p:sp>
              <p:nvSpPr>
                <p:cNvPr id="24541" name="Oval 894"/>
                <p:cNvSpPr>
                  <a:spLocks noChangeArrowheads="1"/>
                </p:cNvSpPr>
                <p:nvPr/>
              </p:nvSpPr>
              <p:spPr bwMode="auto">
                <a:xfrm>
                  <a:off x="3973" y="2756"/>
                  <a:ext cx="148" cy="164"/>
                </a:xfrm>
                <a:prstGeom prst="ellipse">
                  <a:avLst/>
                </a:prstGeom>
                <a:solidFill>
                  <a:srgbClr val="CC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dirty="0">
                    <a:latin typeface="Calibri" pitchFamily="34" charset="0"/>
                  </a:endParaRPr>
                </a:p>
              </p:txBody>
            </p:sp>
            <p:sp>
              <p:nvSpPr>
                <p:cNvPr id="24542" name="Oval 895"/>
                <p:cNvSpPr>
                  <a:spLocks noChangeArrowheads="1"/>
                </p:cNvSpPr>
                <p:nvPr/>
              </p:nvSpPr>
              <p:spPr bwMode="auto">
                <a:xfrm>
                  <a:off x="3973" y="2756"/>
                  <a:ext cx="148" cy="164"/>
                </a:xfrm>
                <a:prstGeom prst="ellipse">
                  <a:avLst/>
                </a:prstGeom>
                <a:noFill/>
                <a:ln w="95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dirty="0">
                    <a:latin typeface="Calibri" pitchFamily="34" charset="0"/>
                  </a:endParaRPr>
                </a:p>
              </p:txBody>
            </p:sp>
          </p:grpSp>
          <p:grpSp>
            <p:nvGrpSpPr>
              <p:cNvPr id="24499" name="Group 896"/>
              <p:cNvGrpSpPr>
                <a:grpSpLocks/>
              </p:cNvGrpSpPr>
              <p:nvPr/>
            </p:nvGrpSpPr>
            <p:grpSpPr bwMode="auto">
              <a:xfrm rot="-1131">
                <a:off x="3876" y="3643"/>
                <a:ext cx="207" cy="222"/>
                <a:chOff x="3985" y="2770"/>
                <a:chExt cx="123" cy="136"/>
              </a:xfrm>
            </p:grpSpPr>
            <p:sp>
              <p:nvSpPr>
                <p:cNvPr id="24539" name="Oval 897"/>
                <p:cNvSpPr>
                  <a:spLocks noChangeArrowheads="1"/>
                </p:cNvSpPr>
                <p:nvPr/>
              </p:nvSpPr>
              <p:spPr bwMode="auto">
                <a:xfrm>
                  <a:off x="3985" y="2770"/>
                  <a:ext cx="123" cy="136"/>
                </a:xfrm>
                <a:prstGeom prst="ellipse">
                  <a:avLst/>
                </a:prstGeom>
                <a:solidFill>
                  <a:srgbClr val="FFFFFF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dirty="0">
                    <a:latin typeface="Calibri" pitchFamily="34" charset="0"/>
                  </a:endParaRPr>
                </a:p>
              </p:txBody>
            </p:sp>
            <p:sp>
              <p:nvSpPr>
                <p:cNvPr id="24540" name="Oval 898"/>
                <p:cNvSpPr>
                  <a:spLocks noChangeArrowheads="1"/>
                </p:cNvSpPr>
                <p:nvPr/>
              </p:nvSpPr>
              <p:spPr bwMode="auto">
                <a:xfrm>
                  <a:off x="3985" y="2770"/>
                  <a:ext cx="123" cy="136"/>
                </a:xfrm>
                <a:prstGeom prst="ellipse">
                  <a:avLst/>
                </a:prstGeom>
                <a:noFill/>
                <a:ln w="95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dirty="0">
                    <a:latin typeface="Calibri" pitchFamily="34" charset="0"/>
                  </a:endParaRPr>
                </a:p>
              </p:txBody>
            </p:sp>
          </p:grpSp>
          <p:grpSp>
            <p:nvGrpSpPr>
              <p:cNvPr id="24500" name="Group 899"/>
              <p:cNvGrpSpPr>
                <a:grpSpLocks/>
              </p:cNvGrpSpPr>
              <p:nvPr/>
            </p:nvGrpSpPr>
            <p:grpSpPr bwMode="auto">
              <a:xfrm rot="-1131">
                <a:off x="3876" y="3643"/>
                <a:ext cx="207" cy="222"/>
                <a:chOff x="3985" y="2770"/>
                <a:chExt cx="123" cy="136"/>
              </a:xfrm>
            </p:grpSpPr>
            <p:sp>
              <p:nvSpPr>
                <p:cNvPr id="24537" name="Freeform 900"/>
                <p:cNvSpPr>
                  <a:spLocks/>
                </p:cNvSpPr>
                <p:nvPr/>
              </p:nvSpPr>
              <p:spPr bwMode="auto">
                <a:xfrm>
                  <a:off x="3985" y="2770"/>
                  <a:ext cx="123" cy="136"/>
                </a:xfrm>
                <a:custGeom>
                  <a:avLst/>
                  <a:gdLst>
                    <a:gd name="T0" fmla="*/ 123 w 123"/>
                    <a:gd name="T1" fmla="*/ 68 h 136"/>
                    <a:gd name="T2" fmla="*/ 72 w 123"/>
                    <a:gd name="T3" fmla="*/ 66 h 136"/>
                    <a:gd name="T4" fmla="*/ 118 w 123"/>
                    <a:gd name="T5" fmla="*/ 42 h 136"/>
                    <a:gd name="T6" fmla="*/ 71 w 123"/>
                    <a:gd name="T7" fmla="*/ 62 h 136"/>
                    <a:gd name="T8" fmla="*/ 105 w 123"/>
                    <a:gd name="T9" fmla="*/ 20 h 136"/>
                    <a:gd name="T10" fmla="*/ 68 w 123"/>
                    <a:gd name="T11" fmla="*/ 58 h 136"/>
                    <a:gd name="T12" fmla="*/ 85 w 123"/>
                    <a:gd name="T13" fmla="*/ 5 h 136"/>
                    <a:gd name="T14" fmla="*/ 64 w 123"/>
                    <a:gd name="T15" fmla="*/ 56 h 136"/>
                    <a:gd name="T16" fmla="*/ 62 w 123"/>
                    <a:gd name="T17" fmla="*/ 0 h 136"/>
                    <a:gd name="T18" fmla="*/ 59 w 123"/>
                    <a:gd name="T19" fmla="*/ 56 h 136"/>
                    <a:gd name="T20" fmla="*/ 38 w 123"/>
                    <a:gd name="T21" fmla="*/ 5 h 136"/>
                    <a:gd name="T22" fmla="*/ 56 w 123"/>
                    <a:gd name="T23" fmla="*/ 58 h 136"/>
                    <a:gd name="T24" fmla="*/ 18 w 123"/>
                    <a:gd name="T25" fmla="*/ 20 h 136"/>
                    <a:gd name="T26" fmla="*/ 53 w 123"/>
                    <a:gd name="T27" fmla="*/ 62 h 136"/>
                    <a:gd name="T28" fmla="*/ 5 w 123"/>
                    <a:gd name="T29" fmla="*/ 42 h 136"/>
                    <a:gd name="T30" fmla="*/ 51 w 123"/>
                    <a:gd name="T31" fmla="*/ 66 h 136"/>
                    <a:gd name="T32" fmla="*/ 0 w 123"/>
                    <a:gd name="T33" fmla="*/ 68 h 136"/>
                    <a:gd name="T34" fmla="*/ 51 w 123"/>
                    <a:gd name="T35" fmla="*/ 71 h 136"/>
                    <a:gd name="T36" fmla="*/ 5 w 123"/>
                    <a:gd name="T37" fmla="*/ 94 h 136"/>
                    <a:gd name="T38" fmla="*/ 53 w 123"/>
                    <a:gd name="T39" fmla="*/ 75 h 136"/>
                    <a:gd name="T40" fmla="*/ 18 w 123"/>
                    <a:gd name="T41" fmla="*/ 116 h 136"/>
                    <a:gd name="T42" fmla="*/ 56 w 123"/>
                    <a:gd name="T43" fmla="*/ 78 h 136"/>
                    <a:gd name="T44" fmla="*/ 38 w 123"/>
                    <a:gd name="T45" fmla="*/ 131 h 136"/>
                    <a:gd name="T46" fmla="*/ 59 w 123"/>
                    <a:gd name="T47" fmla="*/ 80 h 136"/>
                    <a:gd name="T48" fmla="*/ 62 w 123"/>
                    <a:gd name="T49" fmla="*/ 136 h 136"/>
                    <a:gd name="T50" fmla="*/ 64 w 123"/>
                    <a:gd name="T51" fmla="*/ 80 h 136"/>
                    <a:gd name="T52" fmla="*/ 85 w 123"/>
                    <a:gd name="T53" fmla="*/ 131 h 136"/>
                    <a:gd name="T54" fmla="*/ 68 w 123"/>
                    <a:gd name="T55" fmla="*/ 78 h 136"/>
                    <a:gd name="T56" fmla="*/ 105 w 123"/>
                    <a:gd name="T57" fmla="*/ 116 h 136"/>
                    <a:gd name="T58" fmla="*/ 71 w 123"/>
                    <a:gd name="T59" fmla="*/ 75 h 136"/>
                    <a:gd name="T60" fmla="*/ 118 w 123"/>
                    <a:gd name="T61" fmla="*/ 94 h 136"/>
                    <a:gd name="T62" fmla="*/ 72 w 123"/>
                    <a:gd name="T63" fmla="*/ 71 h 136"/>
                    <a:gd name="T64" fmla="*/ 123 w 123"/>
                    <a:gd name="T65" fmla="*/ 68 h 1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23"/>
                    <a:gd name="T100" fmla="*/ 0 h 136"/>
                    <a:gd name="T101" fmla="*/ 123 w 123"/>
                    <a:gd name="T102" fmla="*/ 136 h 13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23" h="136">
                      <a:moveTo>
                        <a:pt x="123" y="68"/>
                      </a:moveTo>
                      <a:lnTo>
                        <a:pt x="72" y="66"/>
                      </a:lnTo>
                      <a:lnTo>
                        <a:pt x="118" y="42"/>
                      </a:lnTo>
                      <a:lnTo>
                        <a:pt x="71" y="62"/>
                      </a:lnTo>
                      <a:lnTo>
                        <a:pt x="105" y="20"/>
                      </a:lnTo>
                      <a:lnTo>
                        <a:pt x="68" y="58"/>
                      </a:lnTo>
                      <a:lnTo>
                        <a:pt x="85" y="5"/>
                      </a:lnTo>
                      <a:lnTo>
                        <a:pt x="64" y="56"/>
                      </a:lnTo>
                      <a:lnTo>
                        <a:pt x="62" y="0"/>
                      </a:lnTo>
                      <a:lnTo>
                        <a:pt x="59" y="56"/>
                      </a:lnTo>
                      <a:lnTo>
                        <a:pt x="38" y="5"/>
                      </a:lnTo>
                      <a:lnTo>
                        <a:pt x="56" y="58"/>
                      </a:lnTo>
                      <a:lnTo>
                        <a:pt x="18" y="20"/>
                      </a:lnTo>
                      <a:lnTo>
                        <a:pt x="53" y="62"/>
                      </a:lnTo>
                      <a:lnTo>
                        <a:pt x="5" y="42"/>
                      </a:lnTo>
                      <a:lnTo>
                        <a:pt x="51" y="66"/>
                      </a:lnTo>
                      <a:lnTo>
                        <a:pt x="0" y="68"/>
                      </a:lnTo>
                      <a:lnTo>
                        <a:pt x="51" y="71"/>
                      </a:lnTo>
                      <a:lnTo>
                        <a:pt x="5" y="94"/>
                      </a:lnTo>
                      <a:lnTo>
                        <a:pt x="53" y="75"/>
                      </a:lnTo>
                      <a:lnTo>
                        <a:pt x="18" y="116"/>
                      </a:lnTo>
                      <a:lnTo>
                        <a:pt x="56" y="78"/>
                      </a:lnTo>
                      <a:lnTo>
                        <a:pt x="38" y="131"/>
                      </a:lnTo>
                      <a:lnTo>
                        <a:pt x="59" y="80"/>
                      </a:lnTo>
                      <a:lnTo>
                        <a:pt x="62" y="136"/>
                      </a:lnTo>
                      <a:lnTo>
                        <a:pt x="64" y="80"/>
                      </a:lnTo>
                      <a:lnTo>
                        <a:pt x="85" y="131"/>
                      </a:lnTo>
                      <a:lnTo>
                        <a:pt x="68" y="78"/>
                      </a:lnTo>
                      <a:lnTo>
                        <a:pt x="105" y="116"/>
                      </a:lnTo>
                      <a:lnTo>
                        <a:pt x="71" y="75"/>
                      </a:lnTo>
                      <a:lnTo>
                        <a:pt x="118" y="94"/>
                      </a:lnTo>
                      <a:lnTo>
                        <a:pt x="72" y="71"/>
                      </a:lnTo>
                      <a:lnTo>
                        <a:pt x="123" y="68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 dirty="0">
                    <a:latin typeface="Calibri" pitchFamily="34" charset="0"/>
                  </a:endParaRPr>
                </a:p>
              </p:txBody>
            </p:sp>
            <p:sp>
              <p:nvSpPr>
                <p:cNvPr id="24538" name="Freeform 901"/>
                <p:cNvSpPr>
                  <a:spLocks/>
                </p:cNvSpPr>
                <p:nvPr/>
              </p:nvSpPr>
              <p:spPr bwMode="auto">
                <a:xfrm>
                  <a:off x="3985" y="2770"/>
                  <a:ext cx="123" cy="136"/>
                </a:xfrm>
                <a:custGeom>
                  <a:avLst/>
                  <a:gdLst>
                    <a:gd name="T0" fmla="*/ 123 w 123"/>
                    <a:gd name="T1" fmla="*/ 68 h 136"/>
                    <a:gd name="T2" fmla="*/ 72 w 123"/>
                    <a:gd name="T3" fmla="*/ 66 h 136"/>
                    <a:gd name="T4" fmla="*/ 118 w 123"/>
                    <a:gd name="T5" fmla="*/ 42 h 136"/>
                    <a:gd name="T6" fmla="*/ 71 w 123"/>
                    <a:gd name="T7" fmla="*/ 62 h 136"/>
                    <a:gd name="T8" fmla="*/ 105 w 123"/>
                    <a:gd name="T9" fmla="*/ 20 h 136"/>
                    <a:gd name="T10" fmla="*/ 68 w 123"/>
                    <a:gd name="T11" fmla="*/ 58 h 136"/>
                    <a:gd name="T12" fmla="*/ 85 w 123"/>
                    <a:gd name="T13" fmla="*/ 5 h 136"/>
                    <a:gd name="T14" fmla="*/ 64 w 123"/>
                    <a:gd name="T15" fmla="*/ 56 h 136"/>
                    <a:gd name="T16" fmla="*/ 62 w 123"/>
                    <a:gd name="T17" fmla="*/ 0 h 136"/>
                    <a:gd name="T18" fmla="*/ 59 w 123"/>
                    <a:gd name="T19" fmla="*/ 56 h 136"/>
                    <a:gd name="T20" fmla="*/ 38 w 123"/>
                    <a:gd name="T21" fmla="*/ 5 h 136"/>
                    <a:gd name="T22" fmla="*/ 56 w 123"/>
                    <a:gd name="T23" fmla="*/ 58 h 136"/>
                    <a:gd name="T24" fmla="*/ 18 w 123"/>
                    <a:gd name="T25" fmla="*/ 20 h 136"/>
                    <a:gd name="T26" fmla="*/ 53 w 123"/>
                    <a:gd name="T27" fmla="*/ 62 h 136"/>
                    <a:gd name="T28" fmla="*/ 5 w 123"/>
                    <a:gd name="T29" fmla="*/ 42 h 136"/>
                    <a:gd name="T30" fmla="*/ 51 w 123"/>
                    <a:gd name="T31" fmla="*/ 66 h 136"/>
                    <a:gd name="T32" fmla="*/ 0 w 123"/>
                    <a:gd name="T33" fmla="*/ 68 h 136"/>
                    <a:gd name="T34" fmla="*/ 51 w 123"/>
                    <a:gd name="T35" fmla="*/ 71 h 136"/>
                    <a:gd name="T36" fmla="*/ 5 w 123"/>
                    <a:gd name="T37" fmla="*/ 94 h 136"/>
                    <a:gd name="T38" fmla="*/ 53 w 123"/>
                    <a:gd name="T39" fmla="*/ 75 h 136"/>
                    <a:gd name="T40" fmla="*/ 18 w 123"/>
                    <a:gd name="T41" fmla="*/ 116 h 136"/>
                    <a:gd name="T42" fmla="*/ 56 w 123"/>
                    <a:gd name="T43" fmla="*/ 78 h 136"/>
                    <a:gd name="T44" fmla="*/ 38 w 123"/>
                    <a:gd name="T45" fmla="*/ 131 h 136"/>
                    <a:gd name="T46" fmla="*/ 59 w 123"/>
                    <a:gd name="T47" fmla="*/ 80 h 136"/>
                    <a:gd name="T48" fmla="*/ 62 w 123"/>
                    <a:gd name="T49" fmla="*/ 136 h 136"/>
                    <a:gd name="T50" fmla="*/ 64 w 123"/>
                    <a:gd name="T51" fmla="*/ 80 h 136"/>
                    <a:gd name="T52" fmla="*/ 85 w 123"/>
                    <a:gd name="T53" fmla="*/ 131 h 136"/>
                    <a:gd name="T54" fmla="*/ 68 w 123"/>
                    <a:gd name="T55" fmla="*/ 78 h 136"/>
                    <a:gd name="T56" fmla="*/ 105 w 123"/>
                    <a:gd name="T57" fmla="*/ 116 h 136"/>
                    <a:gd name="T58" fmla="*/ 71 w 123"/>
                    <a:gd name="T59" fmla="*/ 75 h 136"/>
                    <a:gd name="T60" fmla="*/ 118 w 123"/>
                    <a:gd name="T61" fmla="*/ 94 h 136"/>
                    <a:gd name="T62" fmla="*/ 72 w 123"/>
                    <a:gd name="T63" fmla="*/ 71 h 136"/>
                    <a:gd name="T64" fmla="*/ 123 w 123"/>
                    <a:gd name="T65" fmla="*/ 68 h 1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23"/>
                    <a:gd name="T100" fmla="*/ 0 h 136"/>
                    <a:gd name="T101" fmla="*/ 123 w 123"/>
                    <a:gd name="T102" fmla="*/ 136 h 13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23" h="136">
                      <a:moveTo>
                        <a:pt x="123" y="68"/>
                      </a:moveTo>
                      <a:lnTo>
                        <a:pt x="72" y="66"/>
                      </a:lnTo>
                      <a:lnTo>
                        <a:pt x="118" y="42"/>
                      </a:lnTo>
                      <a:lnTo>
                        <a:pt x="71" y="62"/>
                      </a:lnTo>
                      <a:lnTo>
                        <a:pt x="105" y="20"/>
                      </a:lnTo>
                      <a:lnTo>
                        <a:pt x="68" y="58"/>
                      </a:lnTo>
                      <a:lnTo>
                        <a:pt x="85" y="5"/>
                      </a:lnTo>
                      <a:lnTo>
                        <a:pt x="64" y="56"/>
                      </a:lnTo>
                      <a:lnTo>
                        <a:pt x="62" y="0"/>
                      </a:lnTo>
                      <a:lnTo>
                        <a:pt x="59" y="56"/>
                      </a:lnTo>
                      <a:lnTo>
                        <a:pt x="38" y="5"/>
                      </a:lnTo>
                      <a:lnTo>
                        <a:pt x="56" y="58"/>
                      </a:lnTo>
                      <a:lnTo>
                        <a:pt x="18" y="20"/>
                      </a:lnTo>
                      <a:lnTo>
                        <a:pt x="53" y="62"/>
                      </a:lnTo>
                      <a:lnTo>
                        <a:pt x="5" y="42"/>
                      </a:lnTo>
                      <a:lnTo>
                        <a:pt x="51" y="66"/>
                      </a:lnTo>
                      <a:lnTo>
                        <a:pt x="0" y="68"/>
                      </a:lnTo>
                      <a:lnTo>
                        <a:pt x="51" y="71"/>
                      </a:lnTo>
                      <a:lnTo>
                        <a:pt x="5" y="94"/>
                      </a:lnTo>
                      <a:lnTo>
                        <a:pt x="53" y="75"/>
                      </a:lnTo>
                      <a:lnTo>
                        <a:pt x="18" y="116"/>
                      </a:lnTo>
                      <a:lnTo>
                        <a:pt x="56" y="78"/>
                      </a:lnTo>
                      <a:lnTo>
                        <a:pt x="38" y="131"/>
                      </a:lnTo>
                      <a:lnTo>
                        <a:pt x="59" y="80"/>
                      </a:lnTo>
                      <a:lnTo>
                        <a:pt x="62" y="136"/>
                      </a:lnTo>
                      <a:lnTo>
                        <a:pt x="64" y="80"/>
                      </a:lnTo>
                      <a:lnTo>
                        <a:pt x="85" y="131"/>
                      </a:lnTo>
                      <a:lnTo>
                        <a:pt x="68" y="78"/>
                      </a:lnTo>
                      <a:lnTo>
                        <a:pt x="105" y="116"/>
                      </a:lnTo>
                      <a:lnTo>
                        <a:pt x="71" y="75"/>
                      </a:lnTo>
                      <a:lnTo>
                        <a:pt x="118" y="94"/>
                      </a:lnTo>
                      <a:lnTo>
                        <a:pt x="72" y="71"/>
                      </a:lnTo>
                      <a:lnTo>
                        <a:pt x="123" y="68"/>
                      </a:lnTo>
                      <a:close/>
                    </a:path>
                  </a:pathLst>
                </a:custGeom>
                <a:noFill/>
                <a:ln w="95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dirty="0">
                    <a:latin typeface="Calibri" pitchFamily="34" charset="0"/>
                  </a:endParaRPr>
                </a:p>
              </p:txBody>
            </p:sp>
          </p:grpSp>
          <p:grpSp>
            <p:nvGrpSpPr>
              <p:cNvPr id="24501" name="Group 902"/>
              <p:cNvGrpSpPr>
                <a:grpSpLocks/>
              </p:cNvGrpSpPr>
              <p:nvPr/>
            </p:nvGrpSpPr>
            <p:grpSpPr bwMode="auto">
              <a:xfrm rot="-1131">
                <a:off x="4546" y="3620"/>
                <a:ext cx="252" cy="268"/>
                <a:chOff x="4381" y="2756"/>
                <a:chExt cx="148" cy="164"/>
              </a:xfrm>
            </p:grpSpPr>
            <p:grpSp>
              <p:nvGrpSpPr>
                <p:cNvPr id="24531" name="Group 903"/>
                <p:cNvGrpSpPr>
                  <a:grpSpLocks/>
                </p:cNvGrpSpPr>
                <p:nvPr/>
              </p:nvGrpSpPr>
              <p:grpSpPr bwMode="auto">
                <a:xfrm>
                  <a:off x="4381" y="2756"/>
                  <a:ext cx="148" cy="164"/>
                  <a:chOff x="4381" y="2756"/>
                  <a:chExt cx="148" cy="164"/>
                </a:xfrm>
              </p:grpSpPr>
              <p:sp>
                <p:nvSpPr>
                  <p:cNvPr id="24535" name="Oval 904"/>
                  <p:cNvSpPr>
                    <a:spLocks noChangeArrowheads="1"/>
                  </p:cNvSpPr>
                  <p:nvPr/>
                </p:nvSpPr>
                <p:spPr bwMode="auto">
                  <a:xfrm>
                    <a:off x="4381" y="2756"/>
                    <a:ext cx="148" cy="164"/>
                  </a:xfrm>
                  <a:prstGeom prst="ellipse">
                    <a:avLst/>
                  </a:prstGeom>
                  <a:solidFill>
                    <a:srgbClr val="CC0000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dirty="0">
                      <a:latin typeface="Calibri" pitchFamily="34" charset="0"/>
                    </a:endParaRPr>
                  </a:p>
                </p:txBody>
              </p:sp>
              <p:sp>
                <p:nvSpPr>
                  <p:cNvPr id="24536" name="Oval 905"/>
                  <p:cNvSpPr>
                    <a:spLocks noChangeArrowheads="1"/>
                  </p:cNvSpPr>
                  <p:nvPr/>
                </p:nvSpPr>
                <p:spPr bwMode="auto">
                  <a:xfrm>
                    <a:off x="4381" y="2756"/>
                    <a:ext cx="148" cy="164"/>
                  </a:xfrm>
                  <a:prstGeom prst="ellips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dirty="0">
                      <a:latin typeface="Calibri" pitchFamily="34" charset="0"/>
                    </a:endParaRPr>
                  </a:p>
                </p:txBody>
              </p:sp>
            </p:grpSp>
            <p:grpSp>
              <p:nvGrpSpPr>
                <p:cNvPr id="24532" name="Group 906"/>
                <p:cNvGrpSpPr>
                  <a:grpSpLocks/>
                </p:cNvGrpSpPr>
                <p:nvPr/>
              </p:nvGrpSpPr>
              <p:grpSpPr bwMode="auto">
                <a:xfrm>
                  <a:off x="4393" y="2770"/>
                  <a:ext cx="123" cy="136"/>
                  <a:chOff x="4393" y="2770"/>
                  <a:chExt cx="123" cy="136"/>
                </a:xfrm>
              </p:grpSpPr>
              <p:sp>
                <p:nvSpPr>
                  <p:cNvPr id="24533" name="Oval 907"/>
                  <p:cNvSpPr>
                    <a:spLocks noChangeArrowheads="1"/>
                  </p:cNvSpPr>
                  <p:nvPr/>
                </p:nvSpPr>
                <p:spPr bwMode="auto">
                  <a:xfrm>
                    <a:off x="4393" y="2770"/>
                    <a:ext cx="123" cy="136"/>
                  </a:xfrm>
                  <a:prstGeom prst="ellipse">
                    <a:avLst/>
                  </a:prstGeom>
                  <a:solidFill>
                    <a:srgbClr val="FFFFFF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dirty="0">
                      <a:latin typeface="Calibri" pitchFamily="34" charset="0"/>
                    </a:endParaRPr>
                  </a:p>
                </p:txBody>
              </p:sp>
              <p:sp>
                <p:nvSpPr>
                  <p:cNvPr id="24534" name="Oval 908"/>
                  <p:cNvSpPr>
                    <a:spLocks noChangeArrowheads="1"/>
                  </p:cNvSpPr>
                  <p:nvPr/>
                </p:nvSpPr>
                <p:spPr bwMode="auto">
                  <a:xfrm>
                    <a:off x="4393" y="2770"/>
                    <a:ext cx="123" cy="136"/>
                  </a:xfrm>
                  <a:prstGeom prst="ellips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dirty="0">
                      <a:latin typeface="Calibri" pitchFamily="34" charset="0"/>
                    </a:endParaRPr>
                  </a:p>
                </p:txBody>
              </p:sp>
            </p:grpSp>
          </p:grpSp>
          <p:grpSp>
            <p:nvGrpSpPr>
              <p:cNvPr id="24502" name="Group 909"/>
              <p:cNvGrpSpPr>
                <a:grpSpLocks/>
              </p:cNvGrpSpPr>
              <p:nvPr/>
            </p:nvGrpSpPr>
            <p:grpSpPr bwMode="auto">
              <a:xfrm rot="-1131">
                <a:off x="4567" y="3643"/>
                <a:ext cx="209" cy="222"/>
                <a:chOff x="4393" y="2770"/>
                <a:chExt cx="123" cy="136"/>
              </a:xfrm>
            </p:grpSpPr>
            <p:sp>
              <p:nvSpPr>
                <p:cNvPr id="24529" name="Freeform 910"/>
                <p:cNvSpPr>
                  <a:spLocks/>
                </p:cNvSpPr>
                <p:nvPr/>
              </p:nvSpPr>
              <p:spPr bwMode="auto">
                <a:xfrm>
                  <a:off x="4393" y="2770"/>
                  <a:ext cx="123" cy="136"/>
                </a:xfrm>
                <a:custGeom>
                  <a:avLst/>
                  <a:gdLst>
                    <a:gd name="T0" fmla="*/ 123 w 123"/>
                    <a:gd name="T1" fmla="*/ 68 h 136"/>
                    <a:gd name="T2" fmla="*/ 72 w 123"/>
                    <a:gd name="T3" fmla="*/ 66 h 136"/>
                    <a:gd name="T4" fmla="*/ 118 w 123"/>
                    <a:gd name="T5" fmla="*/ 42 h 136"/>
                    <a:gd name="T6" fmla="*/ 71 w 123"/>
                    <a:gd name="T7" fmla="*/ 62 h 136"/>
                    <a:gd name="T8" fmla="*/ 105 w 123"/>
                    <a:gd name="T9" fmla="*/ 20 h 136"/>
                    <a:gd name="T10" fmla="*/ 68 w 123"/>
                    <a:gd name="T11" fmla="*/ 58 h 136"/>
                    <a:gd name="T12" fmla="*/ 85 w 123"/>
                    <a:gd name="T13" fmla="*/ 5 h 136"/>
                    <a:gd name="T14" fmla="*/ 64 w 123"/>
                    <a:gd name="T15" fmla="*/ 56 h 136"/>
                    <a:gd name="T16" fmla="*/ 62 w 123"/>
                    <a:gd name="T17" fmla="*/ 0 h 136"/>
                    <a:gd name="T18" fmla="*/ 60 w 123"/>
                    <a:gd name="T19" fmla="*/ 56 h 136"/>
                    <a:gd name="T20" fmla="*/ 38 w 123"/>
                    <a:gd name="T21" fmla="*/ 5 h 136"/>
                    <a:gd name="T22" fmla="*/ 56 w 123"/>
                    <a:gd name="T23" fmla="*/ 58 h 136"/>
                    <a:gd name="T24" fmla="*/ 18 w 123"/>
                    <a:gd name="T25" fmla="*/ 20 h 136"/>
                    <a:gd name="T26" fmla="*/ 53 w 123"/>
                    <a:gd name="T27" fmla="*/ 62 h 136"/>
                    <a:gd name="T28" fmla="*/ 5 w 123"/>
                    <a:gd name="T29" fmla="*/ 42 h 136"/>
                    <a:gd name="T30" fmla="*/ 51 w 123"/>
                    <a:gd name="T31" fmla="*/ 66 h 136"/>
                    <a:gd name="T32" fmla="*/ 0 w 123"/>
                    <a:gd name="T33" fmla="*/ 68 h 136"/>
                    <a:gd name="T34" fmla="*/ 51 w 123"/>
                    <a:gd name="T35" fmla="*/ 71 h 136"/>
                    <a:gd name="T36" fmla="*/ 5 w 123"/>
                    <a:gd name="T37" fmla="*/ 94 h 136"/>
                    <a:gd name="T38" fmla="*/ 53 w 123"/>
                    <a:gd name="T39" fmla="*/ 75 h 136"/>
                    <a:gd name="T40" fmla="*/ 18 w 123"/>
                    <a:gd name="T41" fmla="*/ 116 h 136"/>
                    <a:gd name="T42" fmla="*/ 56 w 123"/>
                    <a:gd name="T43" fmla="*/ 78 h 136"/>
                    <a:gd name="T44" fmla="*/ 38 w 123"/>
                    <a:gd name="T45" fmla="*/ 131 h 136"/>
                    <a:gd name="T46" fmla="*/ 60 w 123"/>
                    <a:gd name="T47" fmla="*/ 80 h 136"/>
                    <a:gd name="T48" fmla="*/ 62 w 123"/>
                    <a:gd name="T49" fmla="*/ 136 h 136"/>
                    <a:gd name="T50" fmla="*/ 64 w 123"/>
                    <a:gd name="T51" fmla="*/ 80 h 136"/>
                    <a:gd name="T52" fmla="*/ 85 w 123"/>
                    <a:gd name="T53" fmla="*/ 131 h 136"/>
                    <a:gd name="T54" fmla="*/ 68 w 123"/>
                    <a:gd name="T55" fmla="*/ 78 h 136"/>
                    <a:gd name="T56" fmla="*/ 105 w 123"/>
                    <a:gd name="T57" fmla="*/ 116 h 136"/>
                    <a:gd name="T58" fmla="*/ 71 w 123"/>
                    <a:gd name="T59" fmla="*/ 75 h 136"/>
                    <a:gd name="T60" fmla="*/ 118 w 123"/>
                    <a:gd name="T61" fmla="*/ 94 h 136"/>
                    <a:gd name="T62" fmla="*/ 72 w 123"/>
                    <a:gd name="T63" fmla="*/ 71 h 136"/>
                    <a:gd name="T64" fmla="*/ 123 w 123"/>
                    <a:gd name="T65" fmla="*/ 68 h 1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23"/>
                    <a:gd name="T100" fmla="*/ 0 h 136"/>
                    <a:gd name="T101" fmla="*/ 123 w 123"/>
                    <a:gd name="T102" fmla="*/ 136 h 13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23" h="136">
                      <a:moveTo>
                        <a:pt x="123" y="68"/>
                      </a:moveTo>
                      <a:lnTo>
                        <a:pt x="72" y="66"/>
                      </a:lnTo>
                      <a:lnTo>
                        <a:pt x="118" y="42"/>
                      </a:lnTo>
                      <a:lnTo>
                        <a:pt x="71" y="62"/>
                      </a:lnTo>
                      <a:lnTo>
                        <a:pt x="105" y="20"/>
                      </a:lnTo>
                      <a:lnTo>
                        <a:pt x="68" y="58"/>
                      </a:lnTo>
                      <a:lnTo>
                        <a:pt x="85" y="5"/>
                      </a:lnTo>
                      <a:lnTo>
                        <a:pt x="64" y="56"/>
                      </a:lnTo>
                      <a:lnTo>
                        <a:pt x="62" y="0"/>
                      </a:lnTo>
                      <a:lnTo>
                        <a:pt x="60" y="56"/>
                      </a:lnTo>
                      <a:lnTo>
                        <a:pt x="38" y="5"/>
                      </a:lnTo>
                      <a:lnTo>
                        <a:pt x="56" y="58"/>
                      </a:lnTo>
                      <a:lnTo>
                        <a:pt x="18" y="20"/>
                      </a:lnTo>
                      <a:lnTo>
                        <a:pt x="53" y="62"/>
                      </a:lnTo>
                      <a:lnTo>
                        <a:pt x="5" y="42"/>
                      </a:lnTo>
                      <a:lnTo>
                        <a:pt x="51" y="66"/>
                      </a:lnTo>
                      <a:lnTo>
                        <a:pt x="0" y="68"/>
                      </a:lnTo>
                      <a:lnTo>
                        <a:pt x="51" y="71"/>
                      </a:lnTo>
                      <a:lnTo>
                        <a:pt x="5" y="94"/>
                      </a:lnTo>
                      <a:lnTo>
                        <a:pt x="53" y="75"/>
                      </a:lnTo>
                      <a:lnTo>
                        <a:pt x="18" y="116"/>
                      </a:lnTo>
                      <a:lnTo>
                        <a:pt x="56" y="78"/>
                      </a:lnTo>
                      <a:lnTo>
                        <a:pt x="38" y="131"/>
                      </a:lnTo>
                      <a:lnTo>
                        <a:pt x="60" y="80"/>
                      </a:lnTo>
                      <a:lnTo>
                        <a:pt x="62" y="136"/>
                      </a:lnTo>
                      <a:lnTo>
                        <a:pt x="64" y="80"/>
                      </a:lnTo>
                      <a:lnTo>
                        <a:pt x="85" y="131"/>
                      </a:lnTo>
                      <a:lnTo>
                        <a:pt x="68" y="78"/>
                      </a:lnTo>
                      <a:lnTo>
                        <a:pt x="105" y="116"/>
                      </a:lnTo>
                      <a:lnTo>
                        <a:pt x="71" y="75"/>
                      </a:lnTo>
                      <a:lnTo>
                        <a:pt x="118" y="94"/>
                      </a:lnTo>
                      <a:lnTo>
                        <a:pt x="72" y="71"/>
                      </a:lnTo>
                      <a:lnTo>
                        <a:pt x="123" y="68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 dirty="0">
                    <a:latin typeface="Calibri" pitchFamily="34" charset="0"/>
                  </a:endParaRPr>
                </a:p>
              </p:txBody>
            </p:sp>
            <p:sp>
              <p:nvSpPr>
                <p:cNvPr id="24530" name="Freeform 911"/>
                <p:cNvSpPr>
                  <a:spLocks/>
                </p:cNvSpPr>
                <p:nvPr/>
              </p:nvSpPr>
              <p:spPr bwMode="auto">
                <a:xfrm>
                  <a:off x="4393" y="2770"/>
                  <a:ext cx="123" cy="136"/>
                </a:xfrm>
                <a:custGeom>
                  <a:avLst/>
                  <a:gdLst>
                    <a:gd name="T0" fmla="*/ 123 w 123"/>
                    <a:gd name="T1" fmla="*/ 68 h 136"/>
                    <a:gd name="T2" fmla="*/ 72 w 123"/>
                    <a:gd name="T3" fmla="*/ 66 h 136"/>
                    <a:gd name="T4" fmla="*/ 118 w 123"/>
                    <a:gd name="T5" fmla="*/ 42 h 136"/>
                    <a:gd name="T6" fmla="*/ 71 w 123"/>
                    <a:gd name="T7" fmla="*/ 62 h 136"/>
                    <a:gd name="T8" fmla="*/ 105 w 123"/>
                    <a:gd name="T9" fmla="*/ 20 h 136"/>
                    <a:gd name="T10" fmla="*/ 68 w 123"/>
                    <a:gd name="T11" fmla="*/ 58 h 136"/>
                    <a:gd name="T12" fmla="*/ 85 w 123"/>
                    <a:gd name="T13" fmla="*/ 5 h 136"/>
                    <a:gd name="T14" fmla="*/ 64 w 123"/>
                    <a:gd name="T15" fmla="*/ 56 h 136"/>
                    <a:gd name="T16" fmla="*/ 62 w 123"/>
                    <a:gd name="T17" fmla="*/ 0 h 136"/>
                    <a:gd name="T18" fmla="*/ 60 w 123"/>
                    <a:gd name="T19" fmla="*/ 56 h 136"/>
                    <a:gd name="T20" fmla="*/ 38 w 123"/>
                    <a:gd name="T21" fmla="*/ 5 h 136"/>
                    <a:gd name="T22" fmla="*/ 56 w 123"/>
                    <a:gd name="T23" fmla="*/ 58 h 136"/>
                    <a:gd name="T24" fmla="*/ 18 w 123"/>
                    <a:gd name="T25" fmla="*/ 20 h 136"/>
                    <a:gd name="T26" fmla="*/ 53 w 123"/>
                    <a:gd name="T27" fmla="*/ 62 h 136"/>
                    <a:gd name="T28" fmla="*/ 5 w 123"/>
                    <a:gd name="T29" fmla="*/ 42 h 136"/>
                    <a:gd name="T30" fmla="*/ 51 w 123"/>
                    <a:gd name="T31" fmla="*/ 66 h 136"/>
                    <a:gd name="T32" fmla="*/ 0 w 123"/>
                    <a:gd name="T33" fmla="*/ 68 h 136"/>
                    <a:gd name="T34" fmla="*/ 51 w 123"/>
                    <a:gd name="T35" fmla="*/ 71 h 136"/>
                    <a:gd name="T36" fmla="*/ 5 w 123"/>
                    <a:gd name="T37" fmla="*/ 94 h 136"/>
                    <a:gd name="T38" fmla="*/ 53 w 123"/>
                    <a:gd name="T39" fmla="*/ 75 h 136"/>
                    <a:gd name="T40" fmla="*/ 18 w 123"/>
                    <a:gd name="T41" fmla="*/ 116 h 136"/>
                    <a:gd name="T42" fmla="*/ 56 w 123"/>
                    <a:gd name="T43" fmla="*/ 78 h 136"/>
                    <a:gd name="T44" fmla="*/ 38 w 123"/>
                    <a:gd name="T45" fmla="*/ 131 h 136"/>
                    <a:gd name="T46" fmla="*/ 60 w 123"/>
                    <a:gd name="T47" fmla="*/ 80 h 136"/>
                    <a:gd name="T48" fmla="*/ 62 w 123"/>
                    <a:gd name="T49" fmla="*/ 136 h 136"/>
                    <a:gd name="T50" fmla="*/ 64 w 123"/>
                    <a:gd name="T51" fmla="*/ 80 h 136"/>
                    <a:gd name="T52" fmla="*/ 85 w 123"/>
                    <a:gd name="T53" fmla="*/ 131 h 136"/>
                    <a:gd name="T54" fmla="*/ 68 w 123"/>
                    <a:gd name="T55" fmla="*/ 78 h 136"/>
                    <a:gd name="T56" fmla="*/ 105 w 123"/>
                    <a:gd name="T57" fmla="*/ 116 h 136"/>
                    <a:gd name="T58" fmla="*/ 71 w 123"/>
                    <a:gd name="T59" fmla="*/ 75 h 136"/>
                    <a:gd name="T60" fmla="*/ 118 w 123"/>
                    <a:gd name="T61" fmla="*/ 94 h 136"/>
                    <a:gd name="T62" fmla="*/ 72 w 123"/>
                    <a:gd name="T63" fmla="*/ 71 h 136"/>
                    <a:gd name="T64" fmla="*/ 123 w 123"/>
                    <a:gd name="T65" fmla="*/ 68 h 1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23"/>
                    <a:gd name="T100" fmla="*/ 0 h 136"/>
                    <a:gd name="T101" fmla="*/ 123 w 123"/>
                    <a:gd name="T102" fmla="*/ 136 h 13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23" h="136">
                      <a:moveTo>
                        <a:pt x="123" y="68"/>
                      </a:moveTo>
                      <a:lnTo>
                        <a:pt x="72" y="66"/>
                      </a:lnTo>
                      <a:lnTo>
                        <a:pt x="118" y="42"/>
                      </a:lnTo>
                      <a:lnTo>
                        <a:pt x="71" y="62"/>
                      </a:lnTo>
                      <a:lnTo>
                        <a:pt x="105" y="20"/>
                      </a:lnTo>
                      <a:lnTo>
                        <a:pt x="68" y="58"/>
                      </a:lnTo>
                      <a:lnTo>
                        <a:pt x="85" y="5"/>
                      </a:lnTo>
                      <a:lnTo>
                        <a:pt x="64" y="56"/>
                      </a:lnTo>
                      <a:lnTo>
                        <a:pt x="62" y="0"/>
                      </a:lnTo>
                      <a:lnTo>
                        <a:pt x="60" y="56"/>
                      </a:lnTo>
                      <a:lnTo>
                        <a:pt x="38" y="5"/>
                      </a:lnTo>
                      <a:lnTo>
                        <a:pt x="56" y="58"/>
                      </a:lnTo>
                      <a:lnTo>
                        <a:pt x="18" y="20"/>
                      </a:lnTo>
                      <a:lnTo>
                        <a:pt x="53" y="62"/>
                      </a:lnTo>
                      <a:lnTo>
                        <a:pt x="5" y="42"/>
                      </a:lnTo>
                      <a:lnTo>
                        <a:pt x="51" y="66"/>
                      </a:lnTo>
                      <a:lnTo>
                        <a:pt x="0" y="68"/>
                      </a:lnTo>
                      <a:lnTo>
                        <a:pt x="51" y="71"/>
                      </a:lnTo>
                      <a:lnTo>
                        <a:pt x="5" y="94"/>
                      </a:lnTo>
                      <a:lnTo>
                        <a:pt x="53" y="75"/>
                      </a:lnTo>
                      <a:lnTo>
                        <a:pt x="18" y="116"/>
                      </a:lnTo>
                      <a:lnTo>
                        <a:pt x="56" y="78"/>
                      </a:lnTo>
                      <a:lnTo>
                        <a:pt x="38" y="131"/>
                      </a:lnTo>
                      <a:lnTo>
                        <a:pt x="60" y="80"/>
                      </a:lnTo>
                      <a:lnTo>
                        <a:pt x="62" y="136"/>
                      </a:lnTo>
                      <a:lnTo>
                        <a:pt x="64" y="80"/>
                      </a:lnTo>
                      <a:lnTo>
                        <a:pt x="85" y="131"/>
                      </a:lnTo>
                      <a:lnTo>
                        <a:pt x="68" y="78"/>
                      </a:lnTo>
                      <a:lnTo>
                        <a:pt x="105" y="116"/>
                      </a:lnTo>
                      <a:lnTo>
                        <a:pt x="71" y="75"/>
                      </a:lnTo>
                      <a:lnTo>
                        <a:pt x="118" y="94"/>
                      </a:lnTo>
                      <a:lnTo>
                        <a:pt x="72" y="71"/>
                      </a:lnTo>
                      <a:lnTo>
                        <a:pt x="123" y="68"/>
                      </a:lnTo>
                      <a:close/>
                    </a:path>
                  </a:pathLst>
                </a:custGeom>
                <a:noFill/>
                <a:ln w="95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dirty="0">
                    <a:latin typeface="Calibri" pitchFamily="34" charset="0"/>
                  </a:endParaRPr>
                </a:p>
              </p:txBody>
            </p:sp>
          </p:grpSp>
          <p:grpSp>
            <p:nvGrpSpPr>
              <p:cNvPr id="24503" name="Group 912"/>
              <p:cNvGrpSpPr>
                <a:grpSpLocks/>
              </p:cNvGrpSpPr>
              <p:nvPr/>
            </p:nvGrpSpPr>
            <p:grpSpPr bwMode="auto">
              <a:xfrm rot="-1131">
                <a:off x="4546" y="3620"/>
                <a:ext cx="252" cy="268"/>
                <a:chOff x="4381" y="2756"/>
                <a:chExt cx="148" cy="164"/>
              </a:xfrm>
            </p:grpSpPr>
            <p:sp>
              <p:nvSpPr>
                <p:cNvPr id="24527" name="Oval 913"/>
                <p:cNvSpPr>
                  <a:spLocks noChangeArrowheads="1"/>
                </p:cNvSpPr>
                <p:nvPr/>
              </p:nvSpPr>
              <p:spPr bwMode="auto">
                <a:xfrm>
                  <a:off x="4381" y="2756"/>
                  <a:ext cx="148" cy="164"/>
                </a:xfrm>
                <a:prstGeom prst="ellipse">
                  <a:avLst/>
                </a:prstGeom>
                <a:solidFill>
                  <a:srgbClr val="CC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dirty="0">
                    <a:latin typeface="Calibri" pitchFamily="34" charset="0"/>
                  </a:endParaRPr>
                </a:p>
              </p:txBody>
            </p:sp>
            <p:sp>
              <p:nvSpPr>
                <p:cNvPr id="24528" name="Oval 914"/>
                <p:cNvSpPr>
                  <a:spLocks noChangeArrowheads="1"/>
                </p:cNvSpPr>
                <p:nvPr/>
              </p:nvSpPr>
              <p:spPr bwMode="auto">
                <a:xfrm>
                  <a:off x="4381" y="2756"/>
                  <a:ext cx="148" cy="164"/>
                </a:xfrm>
                <a:prstGeom prst="ellipse">
                  <a:avLst/>
                </a:prstGeom>
                <a:noFill/>
                <a:ln w="95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dirty="0">
                    <a:latin typeface="Calibri" pitchFamily="34" charset="0"/>
                  </a:endParaRPr>
                </a:p>
              </p:txBody>
            </p:sp>
          </p:grpSp>
          <p:grpSp>
            <p:nvGrpSpPr>
              <p:cNvPr id="24504" name="Group 915"/>
              <p:cNvGrpSpPr>
                <a:grpSpLocks/>
              </p:cNvGrpSpPr>
              <p:nvPr/>
            </p:nvGrpSpPr>
            <p:grpSpPr bwMode="auto">
              <a:xfrm rot="-1131">
                <a:off x="4567" y="3643"/>
                <a:ext cx="209" cy="222"/>
                <a:chOff x="4393" y="2770"/>
                <a:chExt cx="123" cy="136"/>
              </a:xfrm>
            </p:grpSpPr>
            <p:sp>
              <p:nvSpPr>
                <p:cNvPr id="24525" name="Oval 916"/>
                <p:cNvSpPr>
                  <a:spLocks noChangeArrowheads="1"/>
                </p:cNvSpPr>
                <p:nvPr/>
              </p:nvSpPr>
              <p:spPr bwMode="auto">
                <a:xfrm>
                  <a:off x="4393" y="2770"/>
                  <a:ext cx="123" cy="136"/>
                </a:xfrm>
                <a:prstGeom prst="ellipse">
                  <a:avLst/>
                </a:prstGeom>
                <a:solidFill>
                  <a:srgbClr val="FFFFFF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dirty="0">
                    <a:latin typeface="Calibri" pitchFamily="34" charset="0"/>
                  </a:endParaRPr>
                </a:p>
              </p:txBody>
            </p:sp>
            <p:sp>
              <p:nvSpPr>
                <p:cNvPr id="24526" name="Oval 917"/>
                <p:cNvSpPr>
                  <a:spLocks noChangeArrowheads="1"/>
                </p:cNvSpPr>
                <p:nvPr/>
              </p:nvSpPr>
              <p:spPr bwMode="auto">
                <a:xfrm>
                  <a:off x="4393" y="2770"/>
                  <a:ext cx="123" cy="136"/>
                </a:xfrm>
                <a:prstGeom prst="ellipse">
                  <a:avLst/>
                </a:prstGeom>
                <a:noFill/>
                <a:ln w="95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dirty="0">
                    <a:latin typeface="Calibri" pitchFamily="34" charset="0"/>
                  </a:endParaRPr>
                </a:p>
              </p:txBody>
            </p:sp>
          </p:grpSp>
          <p:grpSp>
            <p:nvGrpSpPr>
              <p:cNvPr id="24505" name="Group 918"/>
              <p:cNvGrpSpPr>
                <a:grpSpLocks/>
              </p:cNvGrpSpPr>
              <p:nvPr/>
            </p:nvGrpSpPr>
            <p:grpSpPr bwMode="auto">
              <a:xfrm rot="-1131">
                <a:off x="4546" y="3620"/>
                <a:ext cx="252" cy="268"/>
                <a:chOff x="4381" y="2756"/>
                <a:chExt cx="148" cy="164"/>
              </a:xfrm>
            </p:grpSpPr>
            <p:sp>
              <p:nvSpPr>
                <p:cNvPr id="24523" name="Oval 919"/>
                <p:cNvSpPr>
                  <a:spLocks noChangeArrowheads="1"/>
                </p:cNvSpPr>
                <p:nvPr/>
              </p:nvSpPr>
              <p:spPr bwMode="auto">
                <a:xfrm>
                  <a:off x="4381" y="2756"/>
                  <a:ext cx="148" cy="164"/>
                </a:xfrm>
                <a:prstGeom prst="ellipse">
                  <a:avLst/>
                </a:prstGeom>
                <a:solidFill>
                  <a:srgbClr val="CC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dirty="0">
                    <a:latin typeface="Calibri" pitchFamily="34" charset="0"/>
                  </a:endParaRPr>
                </a:p>
              </p:txBody>
            </p:sp>
            <p:sp>
              <p:nvSpPr>
                <p:cNvPr id="24524" name="Oval 920"/>
                <p:cNvSpPr>
                  <a:spLocks noChangeArrowheads="1"/>
                </p:cNvSpPr>
                <p:nvPr/>
              </p:nvSpPr>
              <p:spPr bwMode="auto">
                <a:xfrm>
                  <a:off x="4381" y="2756"/>
                  <a:ext cx="148" cy="164"/>
                </a:xfrm>
                <a:prstGeom prst="ellipse">
                  <a:avLst/>
                </a:prstGeom>
                <a:noFill/>
                <a:ln w="95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dirty="0">
                    <a:latin typeface="Calibri" pitchFamily="34" charset="0"/>
                  </a:endParaRPr>
                </a:p>
              </p:txBody>
            </p:sp>
          </p:grpSp>
          <p:grpSp>
            <p:nvGrpSpPr>
              <p:cNvPr id="24506" name="Group 921"/>
              <p:cNvGrpSpPr>
                <a:grpSpLocks/>
              </p:cNvGrpSpPr>
              <p:nvPr/>
            </p:nvGrpSpPr>
            <p:grpSpPr bwMode="auto">
              <a:xfrm rot="-1131">
                <a:off x="4567" y="3643"/>
                <a:ext cx="209" cy="222"/>
                <a:chOff x="4393" y="2770"/>
                <a:chExt cx="123" cy="136"/>
              </a:xfrm>
            </p:grpSpPr>
            <p:sp>
              <p:nvSpPr>
                <p:cNvPr id="24521" name="Oval 922"/>
                <p:cNvSpPr>
                  <a:spLocks noChangeArrowheads="1"/>
                </p:cNvSpPr>
                <p:nvPr/>
              </p:nvSpPr>
              <p:spPr bwMode="auto">
                <a:xfrm>
                  <a:off x="4393" y="2770"/>
                  <a:ext cx="123" cy="136"/>
                </a:xfrm>
                <a:prstGeom prst="ellipse">
                  <a:avLst/>
                </a:prstGeom>
                <a:solidFill>
                  <a:srgbClr val="FFFFFF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dirty="0">
                    <a:latin typeface="Calibri" pitchFamily="34" charset="0"/>
                  </a:endParaRPr>
                </a:p>
              </p:txBody>
            </p:sp>
            <p:sp>
              <p:nvSpPr>
                <p:cNvPr id="24522" name="Oval 923"/>
                <p:cNvSpPr>
                  <a:spLocks noChangeArrowheads="1"/>
                </p:cNvSpPr>
                <p:nvPr/>
              </p:nvSpPr>
              <p:spPr bwMode="auto">
                <a:xfrm>
                  <a:off x="4393" y="2770"/>
                  <a:ext cx="123" cy="136"/>
                </a:xfrm>
                <a:prstGeom prst="ellipse">
                  <a:avLst/>
                </a:prstGeom>
                <a:noFill/>
                <a:ln w="95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dirty="0">
                    <a:latin typeface="Calibri" pitchFamily="34" charset="0"/>
                  </a:endParaRPr>
                </a:p>
              </p:txBody>
            </p:sp>
          </p:grpSp>
          <p:grpSp>
            <p:nvGrpSpPr>
              <p:cNvPr id="24507" name="Group 924"/>
              <p:cNvGrpSpPr>
                <a:grpSpLocks/>
              </p:cNvGrpSpPr>
              <p:nvPr/>
            </p:nvGrpSpPr>
            <p:grpSpPr bwMode="auto">
              <a:xfrm rot="-1131">
                <a:off x="4567" y="3643"/>
                <a:ext cx="209" cy="222"/>
                <a:chOff x="4393" y="2770"/>
                <a:chExt cx="123" cy="136"/>
              </a:xfrm>
            </p:grpSpPr>
            <p:sp>
              <p:nvSpPr>
                <p:cNvPr id="24519" name="Freeform 925"/>
                <p:cNvSpPr>
                  <a:spLocks/>
                </p:cNvSpPr>
                <p:nvPr/>
              </p:nvSpPr>
              <p:spPr bwMode="auto">
                <a:xfrm>
                  <a:off x="4393" y="2770"/>
                  <a:ext cx="123" cy="136"/>
                </a:xfrm>
                <a:custGeom>
                  <a:avLst/>
                  <a:gdLst>
                    <a:gd name="T0" fmla="*/ 123 w 123"/>
                    <a:gd name="T1" fmla="*/ 68 h 136"/>
                    <a:gd name="T2" fmla="*/ 72 w 123"/>
                    <a:gd name="T3" fmla="*/ 66 h 136"/>
                    <a:gd name="T4" fmla="*/ 118 w 123"/>
                    <a:gd name="T5" fmla="*/ 42 h 136"/>
                    <a:gd name="T6" fmla="*/ 71 w 123"/>
                    <a:gd name="T7" fmla="*/ 62 h 136"/>
                    <a:gd name="T8" fmla="*/ 105 w 123"/>
                    <a:gd name="T9" fmla="*/ 20 h 136"/>
                    <a:gd name="T10" fmla="*/ 68 w 123"/>
                    <a:gd name="T11" fmla="*/ 58 h 136"/>
                    <a:gd name="T12" fmla="*/ 85 w 123"/>
                    <a:gd name="T13" fmla="*/ 5 h 136"/>
                    <a:gd name="T14" fmla="*/ 64 w 123"/>
                    <a:gd name="T15" fmla="*/ 56 h 136"/>
                    <a:gd name="T16" fmla="*/ 62 w 123"/>
                    <a:gd name="T17" fmla="*/ 0 h 136"/>
                    <a:gd name="T18" fmla="*/ 60 w 123"/>
                    <a:gd name="T19" fmla="*/ 56 h 136"/>
                    <a:gd name="T20" fmla="*/ 38 w 123"/>
                    <a:gd name="T21" fmla="*/ 5 h 136"/>
                    <a:gd name="T22" fmla="*/ 56 w 123"/>
                    <a:gd name="T23" fmla="*/ 58 h 136"/>
                    <a:gd name="T24" fmla="*/ 18 w 123"/>
                    <a:gd name="T25" fmla="*/ 20 h 136"/>
                    <a:gd name="T26" fmla="*/ 53 w 123"/>
                    <a:gd name="T27" fmla="*/ 62 h 136"/>
                    <a:gd name="T28" fmla="*/ 5 w 123"/>
                    <a:gd name="T29" fmla="*/ 42 h 136"/>
                    <a:gd name="T30" fmla="*/ 51 w 123"/>
                    <a:gd name="T31" fmla="*/ 66 h 136"/>
                    <a:gd name="T32" fmla="*/ 0 w 123"/>
                    <a:gd name="T33" fmla="*/ 68 h 136"/>
                    <a:gd name="T34" fmla="*/ 51 w 123"/>
                    <a:gd name="T35" fmla="*/ 71 h 136"/>
                    <a:gd name="T36" fmla="*/ 5 w 123"/>
                    <a:gd name="T37" fmla="*/ 94 h 136"/>
                    <a:gd name="T38" fmla="*/ 53 w 123"/>
                    <a:gd name="T39" fmla="*/ 75 h 136"/>
                    <a:gd name="T40" fmla="*/ 18 w 123"/>
                    <a:gd name="T41" fmla="*/ 116 h 136"/>
                    <a:gd name="T42" fmla="*/ 56 w 123"/>
                    <a:gd name="T43" fmla="*/ 78 h 136"/>
                    <a:gd name="T44" fmla="*/ 38 w 123"/>
                    <a:gd name="T45" fmla="*/ 131 h 136"/>
                    <a:gd name="T46" fmla="*/ 60 w 123"/>
                    <a:gd name="T47" fmla="*/ 80 h 136"/>
                    <a:gd name="T48" fmla="*/ 62 w 123"/>
                    <a:gd name="T49" fmla="*/ 136 h 136"/>
                    <a:gd name="T50" fmla="*/ 64 w 123"/>
                    <a:gd name="T51" fmla="*/ 80 h 136"/>
                    <a:gd name="T52" fmla="*/ 85 w 123"/>
                    <a:gd name="T53" fmla="*/ 131 h 136"/>
                    <a:gd name="T54" fmla="*/ 68 w 123"/>
                    <a:gd name="T55" fmla="*/ 78 h 136"/>
                    <a:gd name="T56" fmla="*/ 105 w 123"/>
                    <a:gd name="T57" fmla="*/ 116 h 136"/>
                    <a:gd name="T58" fmla="*/ 71 w 123"/>
                    <a:gd name="T59" fmla="*/ 75 h 136"/>
                    <a:gd name="T60" fmla="*/ 118 w 123"/>
                    <a:gd name="T61" fmla="*/ 94 h 136"/>
                    <a:gd name="T62" fmla="*/ 72 w 123"/>
                    <a:gd name="T63" fmla="*/ 71 h 136"/>
                    <a:gd name="T64" fmla="*/ 123 w 123"/>
                    <a:gd name="T65" fmla="*/ 68 h 1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23"/>
                    <a:gd name="T100" fmla="*/ 0 h 136"/>
                    <a:gd name="T101" fmla="*/ 123 w 123"/>
                    <a:gd name="T102" fmla="*/ 136 h 13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23" h="136">
                      <a:moveTo>
                        <a:pt x="123" y="68"/>
                      </a:moveTo>
                      <a:lnTo>
                        <a:pt x="72" y="66"/>
                      </a:lnTo>
                      <a:lnTo>
                        <a:pt x="118" y="42"/>
                      </a:lnTo>
                      <a:lnTo>
                        <a:pt x="71" y="62"/>
                      </a:lnTo>
                      <a:lnTo>
                        <a:pt x="105" y="20"/>
                      </a:lnTo>
                      <a:lnTo>
                        <a:pt x="68" y="58"/>
                      </a:lnTo>
                      <a:lnTo>
                        <a:pt x="85" y="5"/>
                      </a:lnTo>
                      <a:lnTo>
                        <a:pt x="64" y="56"/>
                      </a:lnTo>
                      <a:lnTo>
                        <a:pt x="62" y="0"/>
                      </a:lnTo>
                      <a:lnTo>
                        <a:pt x="60" y="56"/>
                      </a:lnTo>
                      <a:lnTo>
                        <a:pt x="38" y="5"/>
                      </a:lnTo>
                      <a:lnTo>
                        <a:pt x="56" y="58"/>
                      </a:lnTo>
                      <a:lnTo>
                        <a:pt x="18" y="20"/>
                      </a:lnTo>
                      <a:lnTo>
                        <a:pt x="53" y="62"/>
                      </a:lnTo>
                      <a:lnTo>
                        <a:pt x="5" y="42"/>
                      </a:lnTo>
                      <a:lnTo>
                        <a:pt x="51" y="66"/>
                      </a:lnTo>
                      <a:lnTo>
                        <a:pt x="0" y="68"/>
                      </a:lnTo>
                      <a:lnTo>
                        <a:pt x="51" y="71"/>
                      </a:lnTo>
                      <a:lnTo>
                        <a:pt x="5" y="94"/>
                      </a:lnTo>
                      <a:lnTo>
                        <a:pt x="53" y="75"/>
                      </a:lnTo>
                      <a:lnTo>
                        <a:pt x="18" y="116"/>
                      </a:lnTo>
                      <a:lnTo>
                        <a:pt x="56" y="78"/>
                      </a:lnTo>
                      <a:lnTo>
                        <a:pt x="38" y="131"/>
                      </a:lnTo>
                      <a:lnTo>
                        <a:pt x="60" y="80"/>
                      </a:lnTo>
                      <a:lnTo>
                        <a:pt x="62" y="136"/>
                      </a:lnTo>
                      <a:lnTo>
                        <a:pt x="64" y="80"/>
                      </a:lnTo>
                      <a:lnTo>
                        <a:pt x="85" y="131"/>
                      </a:lnTo>
                      <a:lnTo>
                        <a:pt x="68" y="78"/>
                      </a:lnTo>
                      <a:lnTo>
                        <a:pt x="105" y="116"/>
                      </a:lnTo>
                      <a:lnTo>
                        <a:pt x="71" y="75"/>
                      </a:lnTo>
                      <a:lnTo>
                        <a:pt x="118" y="94"/>
                      </a:lnTo>
                      <a:lnTo>
                        <a:pt x="72" y="71"/>
                      </a:lnTo>
                      <a:lnTo>
                        <a:pt x="123" y="68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 dirty="0">
                    <a:latin typeface="Calibri" pitchFamily="34" charset="0"/>
                  </a:endParaRPr>
                </a:p>
              </p:txBody>
            </p:sp>
            <p:sp>
              <p:nvSpPr>
                <p:cNvPr id="24520" name="Freeform 926"/>
                <p:cNvSpPr>
                  <a:spLocks/>
                </p:cNvSpPr>
                <p:nvPr/>
              </p:nvSpPr>
              <p:spPr bwMode="auto">
                <a:xfrm>
                  <a:off x="4393" y="2770"/>
                  <a:ext cx="123" cy="136"/>
                </a:xfrm>
                <a:custGeom>
                  <a:avLst/>
                  <a:gdLst>
                    <a:gd name="T0" fmla="*/ 123 w 123"/>
                    <a:gd name="T1" fmla="*/ 68 h 136"/>
                    <a:gd name="T2" fmla="*/ 72 w 123"/>
                    <a:gd name="T3" fmla="*/ 66 h 136"/>
                    <a:gd name="T4" fmla="*/ 118 w 123"/>
                    <a:gd name="T5" fmla="*/ 42 h 136"/>
                    <a:gd name="T6" fmla="*/ 71 w 123"/>
                    <a:gd name="T7" fmla="*/ 62 h 136"/>
                    <a:gd name="T8" fmla="*/ 105 w 123"/>
                    <a:gd name="T9" fmla="*/ 20 h 136"/>
                    <a:gd name="T10" fmla="*/ 68 w 123"/>
                    <a:gd name="T11" fmla="*/ 58 h 136"/>
                    <a:gd name="T12" fmla="*/ 85 w 123"/>
                    <a:gd name="T13" fmla="*/ 5 h 136"/>
                    <a:gd name="T14" fmla="*/ 64 w 123"/>
                    <a:gd name="T15" fmla="*/ 56 h 136"/>
                    <a:gd name="T16" fmla="*/ 62 w 123"/>
                    <a:gd name="T17" fmla="*/ 0 h 136"/>
                    <a:gd name="T18" fmla="*/ 60 w 123"/>
                    <a:gd name="T19" fmla="*/ 56 h 136"/>
                    <a:gd name="T20" fmla="*/ 38 w 123"/>
                    <a:gd name="T21" fmla="*/ 5 h 136"/>
                    <a:gd name="T22" fmla="*/ 56 w 123"/>
                    <a:gd name="T23" fmla="*/ 58 h 136"/>
                    <a:gd name="T24" fmla="*/ 18 w 123"/>
                    <a:gd name="T25" fmla="*/ 20 h 136"/>
                    <a:gd name="T26" fmla="*/ 53 w 123"/>
                    <a:gd name="T27" fmla="*/ 62 h 136"/>
                    <a:gd name="T28" fmla="*/ 5 w 123"/>
                    <a:gd name="T29" fmla="*/ 42 h 136"/>
                    <a:gd name="T30" fmla="*/ 51 w 123"/>
                    <a:gd name="T31" fmla="*/ 66 h 136"/>
                    <a:gd name="T32" fmla="*/ 0 w 123"/>
                    <a:gd name="T33" fmla="*/ 68 h 136"/>
                    <a:gd name="T34" fmla="*/ 51 w 123"/>
                    <a:gd name="T35" fmla="*/ 71 h 136"/>
                    <a:gd name="T36" fmla="*/ 5 w 123"/>
                    <a:gd name="T37" fmla="*/ 94 h 136"/>
                    <a:gd name="T38" fmla="*/ 53 w 123"/>
                    <a:gd name="T39" fmla="*/ 75 h 136"/>
                    <a:gd name="T40" fmla="*/ 18 w 123"/>
                    <a:gd name="T41" fmla="*/ 116 h 136"/>
                    <a:gd name="T42" fmla="*/ 56 w 123"/>
                    <a:gd name="T43" fmla="*/ 78 h 136"/>
                    <a:gd name="T44" fmla="*/ 38 w 123"/>
                    <a:gd name="T45" fmla="*/ 131 h 136"/>
                    <a:gd name="T46" fmla="*/ 60 w 123"/>
                    <a:gd name="T47" fmla="*/ 80 h 136"/>
                    <a:gd name="T48" fmla="*/ 62 w 123"/>
                    <a:gd name="T49" fmla="*/ 136 h 136"/>
                    <a:gd name="T50" fmla="*/ 64 w 123"/>
                    <a:gd name="T51" fmla="*/ 80 h 136"/>
                    <a:gd name="T52" fmla="*/ 85 w 123"/>
                    <a:gd name="T53" fmla="*/ 131 h 136"/>
                    <a:gd name="T54" fmla="*/ 68 w 123"/>
                    <a:gd name="T55" fmla="*/ 78 h 136"/>
                    <a:gd name="T56" fmla="*/ 105 w 123"/>
                    <a:gd name="T57" fmla="*/ 116 h 136"/>
                    <a:gd name="T58" fmla="*/ 71 w 123"/>
                    <a:gd name="T59" fmla="*/ 75 h 136"/>
                    <a:gd name="T60" fmla="*/ 118 w 123"/>
                    <a:gd name="T61" fmla="*/ 94 h 136"/>
                    <a:gd name="T62" fmla="*/ 72 w 123"/>
                    <a:gd name="T63" fmla="*/ 71 h 136"/>
                    <a:gd name="T64" fmla="*/ 123 w 123"/>
                    <a:gd name="T65" fmla="*/ 68 h 1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23"/>
                    <a:gd name="T100" fmla="*/ 0 h 136"/>
                    <a:gd name="T101" fmla="*/ 123 w 123"/>
                    <a:gd name="T102" fmla="*/ 136 h 13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23" h="136">
                      <a:moveTo>
                        <a:pt x="123" y="68"/>
                      </a:moveTo>
                      <a:lnTo>
                        <a:pt x="72" y="66"/>
                      </a:lnTo>
                      <a:lnTo>
                        <a:pt x="118" y="42"/>
                      </a:lnTo>
                      <a:lnTo>
                        <a:pt x="71" y="62"/>
                      </a:lnTo>
                      <a:lnTo>
                        <a:pt x="105" y="20"/>
                      </a:lnTo>
                      <a:lnTo>
                        <a:pt x="68" y="58"/>
                      </a:lnTo>
                      <a:lnTo>
                        <a:pt x="85" y="5"/>
                      </a:lnTo>
                      <a:lnTo>
                        <a:pt x="64" y="56"/>
                      </a:lnTo>
                      <a:lnTo>
                        <a:pt x="62" y="0"/>
                      </a:lnTo>
                      <a:lnTo>
                        <a:pt x="60" y="56"/>
                      </a:lnTo>
                      <a:lnTo>
                        <a:pt x="38" y="5"/>
                      </a:lnTo>
                      <a:lnTo>
                        <a:pt x="56" y="58"/>
                      </a:lnTo>
                      <a:lnTo>
                        <a:pt x="18" y="20"/>
                      </a:lnTo>
                      <a:lnTo>
                        <a:pt x="53" y="62"/>
                      </a:lnTo>
                      <a:lnTo>
                        <a:pt x="5" y="42"/>
                      </a:lnTo>
                      <a:lnTo>
                        <a:pt x="51" y="66"/>
                      </a:lnTo>
                      <a:lnTo>
                        <a:pt x="0" y="68"/>
                      </a:lnTo>
                      <a:lnTo>
                        <a:pt x="51" y="71"/>
                      </a:lnTo>
                      <a:lnTo>
                        <a:pt x="5" y="94"/>
                      </a:lnTo>
                      <a:lnTo>
                        <a:pt x="53" y="75"/>
                      </a:lnTo>
                      <a:lnTo>
                        <a:pt x="18" y="116"/>
                      </a:lnTo>
                      <a:lnTo>
                        <a:pt x="56" y="78"/>
                      </a:lnTo>
                      <a:lnTo>
                        <a:pt x="38" y="131"/>
                      </a:lnTo>
                      <a:lnTo>
                        <a:pt x="60" y="80"/>
                      </a:lnTo>
                      <a:lnTo>
                        <a:pt x="62" y="136"/>
                      </a:lnTo>
                      <a:lnTo>
                        <a:pt x="64" y="80"/>
                      </a:lnTo>
                      <a:lnTo>
                        <a:pt x="85" y="131"/>
                      </a:lnTo>
                      <a:lnTo>
                        <a:pt x="68" y="78"/>
                      </a:lnTo>
                      <a:lnTo>
                        <a:pt x="105" y="116"/>
                      </a:lnTo>
                      <a:lnTo>
                        <a:pt x="71" y="75"/>
                      </a:lnTo>
                      <a:lnTo>
                        <a:pt x="118" y="94"/>
                      </a:lnTo>
                      <a:lnTo>
                        <a:pt x="72" y="71"/>
                      </a:lnTo>
                      <a:lnTo>
                        <a:pt x="123" y="68"/>
                      </a:lnTo>
                      <a:close/>
                    </a:path>
                  </a:pathLst>
                </a:custGeom>
                <a:noFill/>
                <a:ln w="95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dirty="0">
                    <a:latin typeface="Calibri" pitchFamily="34" charset="0"/>
                  </a:endParaRPr>
                </a:p>
              </p:txBody>
            </p:sp>
          </p:grpSp>
          <p:grpSp>
            <p:nvGrpSpPr>
              <p:cNvPr id="24508" name="Group 927"/>
              <p:cNvGrpSpPr>
                <a:grpSpLocks/>
              </p:cNvGrpSpPr>
              <p:nvPr/>
            </p:nvGrpSpPr>
            <p:grpSpPr bwMode="auto">
              <a:xfrm rot="-1131">
                <a:off x="3792" y="3551"/>
                <a:ext cx="1070" cy="134"/>
                <a:chOff x="3936" y="2509"/>
                <a:chExt cx="630" cy="288"/>
              </a:xfrm>
            </p:grpSpPr>
            <p:pic>
              <p:nvPicPr>
                <p:cNvPr id="24517" name="Picture 928"/>
                <p:cNvPicPr>
                  <a:picLocks noChangeAspect="1" noChangeArrowheads="1"/>
                </p:cNvPicPr>
                <p:nvPr/>
              </p:nvPicPr>
              <p:blipFill>
                <a:blip r:embed="rId7" cstate="print"/>
                <a:srcRect/>
                <a:stretch>
                  <a:fillRect/>
                </a:stretch>
              </p:blipFill>
              <p:spPr bwMode="auto">
                <a:xfrm>
                  <a:off x="3936" y="2509"/>
                  <a:ext cx="630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24518" name="Rectangle 929"/>
                <p:cNvSpPr>
                  <a:spLocks noChangeArrowheads="1"/>
                </p:cNvSpPr>
                <p:nvPr/>
              </p:nvSpPr>
              <p:spPr bwMode="auto">
                <a:xfrm>
                  <a:off x="3936" y="2511"/>
                  <a:ext cx="630" cy="286"/>
                </a:xfrm>
                <a:prstGeom prst="rect">
                  <a:avLst/>
                </a:prstGeom>
                <a:noFill/>
                <a:ln w="9525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 dirty="0">
                    <a:latin typeface="Calibri" pitchFamily="34" charset="0"/>
                  </a:endParaRPr>
                </a:p>
              </p:txBody>
            </p:sp>
          </p:grpSp>
          <p:sp>
            <p:nvSpPr>
              <p:cNvPr id="24509" name="Freeform 930" descr="Дуб"/>
              <p:cNvSpPr>
                <a:spLocks/>
              </p:cNvSpPr>
              <p:nvPr/>
            </p:nvSpPr>
            <p:spPr bwMode="auto">
              <a:xfrm>
                <a:off x="3792" y="3408"/>
                <a:ext cx="1200" cy="144"/>
              </a:xfrm>
              <a:custGeom>
                <a:avLst/>
                <a:gdLst>
                  <a:gd name="T0" fmla="*/ 0 w 1200"/>
                  <a:gd name="T1" fmla="*/ 144 h 144"/>
                  <a:gd name="T2" fmla="*/ 208 w 1200"/>
                  <a:gd name="T3" fmla="*/ 0 h 144"/>
                  <a:gd name="T4" fmla="*/ 1200 w 1200"/>
                  <a:gd name="T5" fmla="*/ 0 h 144"/>
                  <a:gd name="T6" fmla="*/ 1056 w 1200"/>
                  <a:gd name="T7" fmla="*/ 144 h 144"/>
                  <a:gd name="T8" fmla="*/ 0 w 1200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00"/>
                  <a:gd name="T16" fmla="*/ 0 h 144"/>
                  <a:gd name="T17" fmla="*/ 1200 w 1200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00" h="144">
                    <a:moveTo>
                      <a:pt x="0" y="144"/>
                    </a:moveTo>
                    <a:lnTo>
                      <a:pt x="208" y="0"/>
                    </a:lnTo>
                    <a:lnTo>
                      <a:pt x="1200" y="0"/>
                    </a:lnTo>
                    <a:lnTo>
                      <a:pt x="1056" y="144"/>
                    </a:lnTo>
                    <a:lnTo>
                      <a:pt x="0" y="144"/>
                    </a:lnTo>
                    <a:close/>
                  </a:path>
                </a:pathLst>
              </a:custGeom>
              <a:blipFill dpi="0" rotWithShape="1">
                <a:blip r:embed="rId5" cstate="print"/>
                <a:srcRect/>
                <a:tile tx="0" ty="0" sx="100000" sy="100000" flip="none" algn="tl"/>
              </a:blip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24510" name="Freeform 931" descr="Дуб"/>
              <p:cNvSpPr>
                <a:spLocks/>
              </p:cNvSpPr>
              <p:nvPr/>
            </p:nvSpPr>
            <p:spPr bwMode="auto">
              <a:xfrm>
                <a:off x="4848" y="3408"/>
                <a:ext cx="144" cy="272"/>
              </a:xfrm>
              <a:custGeom>
                <a:avLst/>
                <a:gdLst>
                  <a:gd name="T0" fmla="*/ 144 w 144"/>
                  <a:gd name="T1" fmla="*/ 0 h 272"/>
                  <a:gd name="T2" fmla="*/ 144 w 144"/>
                  <a:gd name="T3" fmla="*/ 144 h 272"/>
                  <a:gd name="T4" fmla="*/ 0 w 144"/>
                  <a:gd name="T5" fmla="*/ 272 h 272"/>
                  <a:gd name="T6" fmla="*/ 0 w 144"/>
                  <a:gd name="T7" fmla="*/ 144 h 272"/>
                  <a:gd name="T8" fmla="*/ 144 w 144"/>
                  <a:gd name="T9" fmla="*/ 0 h 2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4"/>
                  <a:gd name="T16" fmla="*/ 0 h 272"/>
                  <a:gd name="T17" fmla="*/ 144 w 144"/>
                  <a:gd name="T18" fmla="*/ 272 h 2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4" h="272">
                    <a:moveTo>
                      <a:pt x="144" y="0"/>
                    </a:moveTo>
                    <a:lnTo>
                      <a:pt x="144" y="144"/>
                    </a:lnTo>
                    <a:lnTo>
                      <a:pt x="0" y="272"/>
                    </a:lnTo>
                    <a:lnTo>
                      <a:pt x="0" y="144"/>
                    </a:lnTo>
                    <a:lnTo>
                      <a:pt x="144" y="0"/>
                    </a:lnTo>
                    <a:close/>
                  </a:path>
                </a:pathLst>
              </a:custGeom>
              <a:blipFill dpi="0" rotWithShape="1">
                <a:blip r:embed="rId5" cstate="print"/>
                <a:srcRect/>
                <a:tile tx="0" ty="0" sx="100000" sy="100000" flip="none" algn="tl"/>
              </a:blip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grpSp>
            <p:nvGrpSpPr>
              <p:cNvPr id="24511" name="Group 932"/>
              <p:cNvGrpSpPr>
                <a:grpSpLocks/>
              </p:cNvGrpSpPr>
              <p:nvPr/>
            </p:nvGrpSpPr>
            <p:grpSpPr bwMode="auto">
              <a:xfrm>
                <a:off x="4896" y="3504"/>
                <a:ext cx="147" cy="161"/>
                <a:chOff x="5325" y="3391"/>
                <a:chExt cx="289" cy="198"/>
              </a:xfrm>
            </p:grpSpPr>
            <p:sp>
              <p:nvSpPr>
                <p:cNvPr id="24512" name="Line 933"/>
                <p:cNvSpPr>
                  <a:spLocks noChangeShapeType="1"/>
                </p:cNvSpPr>
                <p:nvPr/>
              </p:nvSpPr>
              <p:spPr bwMode="auto">
                <a:xfrm rot="-1131">
                  <a:off x="5435" y="3391"/>
                  <a:ext cx="2" cy="198"/>
                </a:xfrm>
                <a:prstGeom prst="line">
                  <a:avLst/>
                </a:prstGeom>
                <a:noFill/>
                <a:ln w="571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4513" name="Line 934"/>
                <p:cNvSpPr>
                  <a:spLocks noChangeShapeType="1"/>
                </p:cNvSpPr>
                <p:nvPr/>
              </p:nvSpPr>
              <p:spPr bwMode="auto">
                <a:xfrm rot="-1131">
                  <a:off x="5496" y="3391"/>
                  <a:ext cx="2" cy="198"/>
                </a:xfrm>
                <a:prstGeom prst="line">
                  <a:avLst/>
                </a:prstGeom>
                <a:noFill/>
                <a:ln w="571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4514" name="Line 935"/>
                <p:cNvSpPr>
                  <a:spLocks noChangeShapeType="1"/>
                </p:cNvSpPr>
                <p:nvPr/>
              </p:nvSpPr>
              <p:spPr bwMode="auto">
                <a:xfrm rot="-1131">
                  <a:off x="5435" y="3391"/>
                  <a:ext cx="2" cy="198"/>
                </a:xfrm>
                <a:prstGeom prst="line">
                  <a:avLst/>
                </a:prstGeom>
                <a:noFill/>
                <a:ln w="571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4515" name="Line 936"/>
                <p:cNvSpPr>
                  <a:spLocks noChangeShapeType="1"/>
                </p:cNvSpPr>
                <p:nvPr/>
              </p:nvSpPr>
              <p:spPr bwMode="auto">
                <a:xfrm rot="-1131">
                  <a:off x="5496" y="3391"/>
                  <a:ext cx="2" cy="198"/>
                </a:xfrm>
                <a:prstGeom prst="line">
                  <a:avLst/>
                </a:prstGeom>
                <a:noFill/>
                <a:ln w="571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4516" name="Freeform 937"/>
                <p:cNvSpPr>
                  <a:spLocks noEditPoints="1"/>
                </p:cNvSpPr>
                <p:nvPr/>
              </p:nvSpPr>
              <p:spPr bwMode="auto">
                <a:xfrm rot="-1131">
                  <a:off x="5325" y="3471"/>
                  <a:ext cx="289" cy="47"/>
                </a:xfrm>
                <a:custGeom>
                  <a:avLst/>
                  <a:gdLst>
                    <a:gd name="T0" fmla="*/ 0 w 190"/>
                    <a:gd name="T1" fmla="*/ 0 h 18"/>
                    <a:gd name="T2" fmla="*/ 62 w 190"/>
                    <a:gd name="T3" fmla="*/ 0 h 18"/>
                    <a:gd name="T4" fmla="*/ 62 w 190"/>
                    <a:gd name="T5" fmla="*/ 321 h 18"/>
                    <a:gd name="T6" fmla="*/ 0 w 190"/>
                    <a:gd name="T7" fmla="*/ 321 h 18"/>
                    <a:gd name="T8" fmla="*/ 0 w 190"/>
                    <a:gd name="T9" fmla="*/ 0 h 18"/>
                    <a:gd name="T10" fmla="*/ 128 w 190"/>
                    <a:gd name="T11" fmla="*/ 0 h 18"/>
                    <a:gd name="T12" fmla="*/ 190 w 190"/>
                    <a:gd name="T13" fmla="*/ 0 h 18"/>
                    <a:gd name="T14" fmla="*/ 190 w 190"/>
                    <a:gd name="T15" fmla="*/ 321 h 18"/>
                    <a:gd name="T16" fmla="*/ 128 w 190"/>
                    <a:gd name="T17" fmla="*/ 321 h 18"/>
                    <a:gd name="T18" fmla="*/ 128 w 190"/>
                    <a:gd name="T19" fmla="*/ 0 h 18"/>
                    <a:gd name="T20" fmla="*/ 254 w 190"/>
                    <a:gd name="T21" fmla="*/ 0 h 18"/>
                    <a:gd name="T22" fmla="*/ 316 w 190"/>
                    <a:gd name="T23" fmla="*/ 0 h 18"/>
                    <a:gd name="T24" fmla="*/ 316 w 190"/>
                    <a:gd name="T25" fmla="*/ 321 h 18"/>
                    <a:gd name="T26" fmla="*/ 254 w 190"/>
                    <a:gd name="T27" fmla="*/ 321 h 18"/>
                    <a:gd name="T28" fmla="*/ 254 w 190"/>
                    <a:gd name="T29" fmla="*/ 0 h 18"/>
                    <a:gd name="T30" fmla="*/ 379 w 190"/>
                    <a:gd name="T31" fmla="*/ 0 h 18"/>
                    <a:gd name="T32" fmla="*/ 444 w 190"/>
                    <a:gd name="T33" fmla="*/ 0 h 18"/>
                    <a:gd name="T34" fmla="*/ 444 w 190"/>
                    <a:gd name="T35" fmla="*/ 321 h 18"/>
                    <a:gd name="T36" fmla="*/ 379 w 190"/>
                    <a:gd name="T37" fmla="*/ 321 h 18"/>
                    <a:gd name="T38" fmla="*/ 379 w 190"/>
                    <a:gd name="T39" fmla="*/ 0 h 18"/>
                    <a:gd name="T40" fmla="*/ 507 w 190"/>
                    <a:gd name="T41" fmla="*/ 0 h 18"/>
                    <a:gd name="T42" fmla="*/ 569 w 190"/>
                    <a:gd name="T43" fmla="*/ 0 h 18"/>
                    <a:gd name="T44" fmla="*/ 569 w 190"/>
                    <a:gd name="T45" fmla="*/ 321 h 18"/>
                    <a:gd name="T46" fmla="*/ 507 w 190"/>
                    <a:gd name="T47" fmla="*/ 321 h 18"/>
                    <a:gd name="T48" fmla="*/ 507 w 190"/>
                    <a:gd name="T49" fmla="*/ 0 h 18"/>
                    <a:gd name="T50" fmla="*/ 634 w 190"/>
                    <a:gd name="T51" fmla="*/ 0 h 18"/>
                    <a:gd name="T52" fmla="*/ 669 w 190"/>
                    <a:gd name="T53" fmla="*/ 0 h 18"/>
                    <a:gd name="T54" fmla="*/ 669 w 190"/>
                    <a:gd name="T55" fmla="*/ 321 h 18"/>
                    <a:gd name="T56" fmla="*/ 634 w 190"/>
                    <a:gd name="T57" fmla="*/ 321 h 18"/>
                    <a:gd name="T58" fmla="*/ 634 w 190"/>
                    <a:gd name="T59" fmla="*/ 0 h 18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w 190"/>
                    <a:gd name="T91" fmla="*/ 0 h 18"/>
                    <a:gd name="T92" fmla="*/ 190 w 190"/>
                    <a:gd name="T93" fmla="*/ 18 h 18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T90" t="T91" r="T92" b="T93"/>
                  <a:pathLst>
                    <a:path w="190" h="18">
                      <a:moveTo>
                        <a:pt x="0" y="0"/>
                      </a:moveTo>
                      <a:lnTo>
                        <a:pt x="18" y="0"/>
                      </a:lnTo>
                      <a:lnTo>
                        <a:pt x="18" y="18"/>
                      </a:lnTo>
                      <a:lnTo>
                        <a:pt x="0" y="18"/>
                      </a:lnTo>
                      <a:lnTo>
                        <a:pt x="0" y="0"/>
                      </a:lnTo>
                      <a:close/>
                      <a:moveTo>
                        <a:pt x="36" y="0"/>
                      </a:moveTo>
                      <a:lnTo>
                        <a:pt x="54" y="0"/>
                      </a:lnTo>
                      <a:lnTo>
                        <a:pt x="54" y="18"/>
                      </a:lnTo>
                      <a:lnTo>
                        <a:pt x="36" y="18"/>
                      </a:lnTo>
                      <a:lnTo>
                        <a:pt x="36" y="0"/>
                      </a:lnTo>
                      <a:close/>
                      <a:moveTo>
                        <a:pt x="72" y="0"/>
                      </a:moveTo>
                      <a:lnTo>
                        <a:pt x="90" y="0"/>
                      </a:lnTo>
                      <a:lnTo>
                        <a:pt x="90" y="18"/>
                      </a:lnTo>
                      <a:lnTo>
                        <a:pt x="72" y="18"/>
                      </a:lnTo>
                      <a:lnTo>
                        <a:pt x="72" y="0"/>
                      </a:lnTo>
                      <a:close/>
                      <a:moveTo>
                        <a:pt x="108" y="0"/>
                      </a:moveTo>
                      <a:lnTo>
                        <a:pt x="126" y="0"/>
                      </a:lnTo>
                      <a:lnTo>
                        <a:pt x="126" y="18"/>
                      </a:lnTo>
                      <a:lnTo>
                        <a:pt x="108" y="18"/>
                      </a:lnTo>
                      <a:lnTo>
                        <a:pt x="108" y="0"/>
                      </a:lnTo>
                      <a:close/>
                      <a:moveTo>
                        <a:pt x="144" y="0"/>
                      </a:moveTo>
                      <a:lnTo>
                        <a:pt x="162" y="0"/>
                      </a:lnTo>
                      <a:lnTo>
                        <a:pt x="162" y="18"/>
                      </a:lnTo>
                      <a:lnTo>
                        <a:pt x="144" y="18"/>
                      </a:lnTo>
                      <a:lnTo>
                        <a:pt x="144" y="0"/>
                      </a:lnTo>
                      <a:close/>
                      <a:moveTo>
                        <a:pt x="180" y="0"/>
                      </a:moveTo>
                      <a:lnTo>
                        <a:pt x="190" y="0"/>
                      </a:lnTo>
                      <a:lnTo>
                        <a:pt x="190" y="18"/>
                      </a:lnTo>
                      <a:lnTo>
                        <a:pt x="180" y="18"/>
                      </a:lnTo>
                      <a:lnTo>
                        <a:pt x="18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4763">
                  <a:solidFill>
                    <a:srgbClr val="000000"/>
                  </a:solidFill>
                  <a:bevel/>
                  <a:headEnd/>
                  <a:tailEnd/>
                </a:ln>
              </p:spPr>
              <p:txBody>
                <a:bodyPr/>
                <a:lstStyle/>
                <a:p>
                  <a:endParaRPr lang="ru-RU" dirty="0">
                    <a:latin typeface="Calibri" pitchFamily="34" charset="0"/>
                  </a:endParaRPr>
                </a:p>
              </p:txBody>
            </p:sp>
          </p:grpSp>
        </p:grpSp>
        <p:grpSp>
          <p:nvGrpSpPr>
            <p:cNvPr id="24145" name="Group 938"/>
            <p:cNvGrpSpPr>
              <a:grpSpLocks/>
            </p:cNvGrpSpPr>
            <p:nvPr/>
          </p:nvGrpSpPr>
          <p:grpSpPr bwMode="auto">
            <a:xfrm rot="-282430">
              <a:off x="2699" y="565"/>
              <a:ext cx="951" cy="457"/>
              <a:chOff x="4128" y="2544"/>
              <a:chExt cx="1488" cy="816"/>
            </a:xfrm>
          </p:grpSpPr>
          <p:grpSp>
            <p:nvGrpSpPr>
              <p:cNvPr id="24468" name="Group 939"/>
              <p:cNvGrpSpPr>
                <a:grpSpLocks/>
              </p:cNvGrpSpPr>
              <p:nvPr/>
            </p:nvGrpSpPr>
            <p:grpSpPr bwMode="auto">
              <a:xfrm>
                <a:off x="4128" y="2544"/>
                <a:ext cx="1344" cy="816"/>
                <a:chOff x="1871" y="2560"/>
                <a:chExt cx="2304" cy="1280"/>
              </a:xfrm>
            </p:grpSpPr>
            <p:sp>
              <p:nvSpPr>
                <p:cNvPr id="10156" name="Oval 940"/>
                <p:cNvSpPr>
                  <a:spLocks noChangeArrowheads="1"/>
                </p:cNvSpPr>
                <p:nvPr/>
              </p:nvSpPr>
              <p:spPr bwMode="auto">
                <a:xfrm>
                  <a:off x="1867" y="2715"/>
                  <a:ext cx="231" cy="837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2"/>
                    </a:gs>
                    <a:gs pos="100000">
                      <a:srgbClr val="333333"/>
                    </a:gs>
                  </a:gsLst>
                  <a:path path="shape">
                    <a:fillToRect l="50000" t="50000" r="50000" b="50000"/>
                  </a:path>
                </a:gradFill>
                <a:ln w="9525" algn="ctr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28398" dir="3806097" algn="ctr" rotWithShape="0">
                    <a:srgbClr val="808080"/>
                  </a:outerShdw>
                </a:effectLst>
              </p:spPr>
              <p:txBody>
                <a:bodyPr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grpSp>
              <p:nvGrpSpPr>
                <p:cNvPr id="24476" name="Group 941"/>
                <p:cNvGrpSpPr>
                  <a:grpSpLocks/>
                </p:cNvGrpSpPr>
                <p:nvPr/>
              </p:nvGrpSpPr>
              <p:grpSpPr bwMode="auto">
                <a:xfrm>
                  <a:off x="2111" y="3503"/>
                  <a:ext cx="331" cy="337"/>
                  <a:chOff x="1000" y="3040"/>
                  <a:chExt cx="432" cy="432"/>
                </a:xfrm>
              </p:grpSpPr>
              <p:sp>
                <p:nvSpPr>
                  <p:cNvPr id="10158" name="Oval 942"/>
                  <p:cNvSpPr>
                    <a:spLocks noChangeArrowheads="1"/>
                  </p:cNvSpPr>
                  <p:nvPr/>
                </p:nvSpPr>
                <p:spPr bwMode="auto">
                  <a:xfrm>
                    <a:off x="982" y="3029"/>
                    <a:ext cx="434" cy="431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chemeClr val="bg2"/>
                      </a:gs>
                      <a:gs pos="100000">
                        <a:srgbClr val="333333"/>
                      </a:gs>
                    </a:gsLst>
                    <a:path path="shape">
                      <a:fillToRect l="50000" t="50000" r="50000" b="50000"/>
                    </a:path>
                  </a:gradFill>
                  <a:ln w="76200" algn="ctr">
                    <a:solidFill>
                      <a:srgbClr val="000000"/>
                    </a:solidFill>
                    <a:round/>
                    <a:headEnd/>
                    <a:tailEnd/>
                  </a:ln>
                  <a:effectLst>
                    <a:outerShdw dist="45791" dir="19578596" algn="ctr" rotWithShape="0">
                      <a:srgbClr val="808080">
                        <a:alpha val="50000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 dirty="0">
                      <a:latin typeface="+mn-lt"/>
                    </a:endParaRPr>
                  </a:p>
                </p:txBody>
              </p:sp>
              <p:sp>
                <p:nvSpPr>
                  <p:cNvPr id="10159" name="AutoShape 943"/>
                  <p:cNvSpPr>
                    <a:spLocks noChangeArrowheads="1"/>
                  </p:cNvSpPr>
                  <p:nvPr/>
                </p:nvSpPr>
                <p:spPr bwMode="auto">
                  <a:xfrm>
                    <a:off x="985" y="3040"/>
                    <a:ext cx="434" cy="416"/>
                  </a:xfrm>
                  <a:prstGeom prst="star16">
                    <a:avLst>
                      <a:gd name="adj" fmla="val 5625"/>
                    </a:avLst>
                  </a:prstGeom>
                  <a:gradFill rotWithShape="1">
                    <a:gsLst>
                      <a:gs pos="0">
                        <a:schemeClr val="bg2"/>
                      </a:gs>
                      <a:gs pos="100000">
                        <a:srgbClr val="333333"/>
                      </a:gs>
                    </a:gsLst>
                    <a:path path="shape">
                      <a:fillToRect l="50000" t="50000" r="50000" b="50000"/>
                    </a:path>
                  </a:gradFill>
                  <a:ln w="9525" algn="ctr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>
                    <a:outerShdw dist="45791" dir="19578596" algn="ctr" rotWithShape="0">
                      <a:srgbClr val="808080">
                        <a:alpha val="50000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 dirty="0">
                      <a:latin typeface="+mn-lt"/>
                    </a:endParaRPr>
                  </a:p>
                </p:txBody>
              </p:sp>
            </p:grpSp>
            <p:grpSp>
              <p:nvGrpSpPr>
                <p:cNvPr id="24477" name="Group 944"/>
                <p:cNvGrpSpPr>
                  <a:grpSpLocks/>
                </p:cNvGrpSpPr>
                <p:nvPr/>
              </p:nvGrpSpPr>
              <p:grpSpPr bwMode="auto">
                <a:xfrm>
                  <a:off x="3530" y="3490"/>
                  <a:ext cx="332" cy="338"/>
                  <a:chOff x="1000" y="3040"/>
                  <a:chExt cx="432" cy="432"/>
                </a:xfrm>
              </p:grpSpPr>
              <p:sp>
                <p:nvSpPr>
                  <p:cNvPr id="10161" name="Oval 945"/>
                  <p:cNvSpPr>
                    <a:spLocks noChangeArrowheads="1"/>
                  </p:cNvSpPr>
                  <p:nvPr/>
                </p:nvSpPr>
                <p:spPr bwMode="auto">
                  <a:xfrm>
                    <a:off x="994" y="3019"/>
                    <a:ext cx="422" cy="437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chemeClr val="bg2"/>
                      </a:gs>
                      <a:gs pos="100000">
                        <a:srgbClr val="333333"/>
                      </a:gs>
                    </a:gsLst>
                    <a:path path="shape">
                      <a:fillToRect l="50000" t="50000" r="50000" b="50000"/>
                    </a:path>
                  </a:gradFill>
                  <a:ln w="76200" algn="ctr">
                    <a:solidFill>
                      <a:srgbClr val="000000"/>
                    </a:solidFill>
                    <a:round/>
                    <a:headEnd/>
                    <a:tailEnd/>
                  </a:ln>
                  <a:effectLst>
                    <a:outerShdw dist="53882" dir="18900000" algn="ctr" rotWithShape="0">
                      <a:srgbClr val="808080">
                        <a:alpha val="50000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 dirty="0">
                      <a:latin typeface="+mn-lt"/>
                    </a:endParaRPr>
                  </a:p>
                </p:txBody>
              </p:sp>
              <p:sp>
                <p:nvSpPr>
                  <p:cNvPr id="10162" name="AutoShape 946"/>
                  <p:cNvSpPr>
                    <a:spLocks noChangeArrowheads="1"/>
                  </p:cNvSpPr>
                  <p:nvPr/>
                </p:nvSpPr>
                <p:spPr bwMode="auto">
                  <a:xfrm>
                    <a:off x="993" y="3029"/>
                    <a:ext cx="422" cy="422"/>
                  </a:xfrm>
                  <a:prstGeom prst="star16">
                    <a:avLst>
                      <a:gd name="adj" fmla="val 5625"/>
                    </a:avLst>
                  </a:prstGeom>
                  <a:gradFill rotWithShape="1">
                    <a:gsLst>
                      <a:gs pos="0">
                        <a:schemeClr val="bg2"/>
                      </a:gs>
                      <a:gs pos="100000">
                        <a:srgbClr val="333333"/>
                      </a:gs>
                    </a:gsLst>
                    <a:path path="shape">
                      <a:fillToRect l="50000" t="50000" r="50000" b="50000"/>
                    </a:path>
                  </a:gradFill>
                  <a:ln w="9525" algn="ctr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>
                    <a:outerShdw dist="53882" dir="18900000" algn="ctr" rotWithShape="0">
                      <a:srgbClr val="808080">
                        <a:alpha val="50000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 dirty="0">
                      <a:latin typeface="+mn-lt"/>
                    </a:endParaRPr>
                  </a:p>
                </p:txBody>
              </p:sp>
            </p:grpSp>
            <p:sp>
              <p:nvSpPr>
                <p:cNvPr id="10163" name="Freeform 947"/>
                <p:cNvSpPr>
                  <a:spLocks/>
                </p:cNvSpPr>
                <p:nvPr/>
              </p:nvSpPr>
              <p:spPr bwMode="auto">
                <a:xfrm>
                  <a:off x="1875" y="2729"/>
                  <a:ext cx="2189" cy="821"/>
                </a:xfrm>
                <a:custGeom>
                  <a:avLst/>
                  <a:gdLst>
                    <a:gd name="T0" fmla="*/ 136 w 2848"/>
                    <a:gd name="T1" fmla="*/ 32 h 1048"/>
                    <a:gd name="T2" fmla="*/ 2720 w 2848"/>
                    <a:gd name="T3" fmla="*/ 0 h 1048"/>
                    <a:gd name="T4" fmla="*/ 2781 w 2848"/>
                    <a:gd name="T5" fmla="*/ 139 h 1048"/>
                    <a:gd name="T6" fmla="*/ 2832 w 2848"/>
                    <a:gd name="T7" fmla="*/ 312 h 1048"/>
                    <a:gd name="T8" fmla="*/ 2847 w 2848"/>
                    <a:gd name="T9" fmla="*/ 499 h 1048"/>
                    <a:gd name="T10" fmla="*/ 2848 w 2848"/>
                    <a:gd name="T11" fmla="*/ 632 h 1048"/>
                    <a:gd name="T12" fmla="*/ 2816 w 2848"/>
                    <a:gd name="T13" fmla="*/ 824 h 1048"/>
                    <a:gd name="T14" fmla="*/ 2768 w 2848"/>
                    <a:gd name="T15" fmla="*/ 936 h 1048"/>
                    <a:gd name="T16" fmla="*/ 2800 w 2848"/>
                    <a:gd name="T17" fmla="*/ 1008 h 1048"/>
                    <a:gd name="T18" fmla="*/ 176 w 2848"/>
                    <a:gd name="T19" fmla="*/ 1048 h 1048"/>
                    <a:gd name="T20" fmla="*/ 80 w 2848"/>
                    <a:gd name="T21" fmla="*/ 920 h 1048"/>
                    <a:gd name="T22" fmla="*/ 16 w 2848"/>
                    <a:gd name="T23" fmla="*/ 760 h 1048"/>
                    <a:gd name="T24" fmla="*/ 0 w 2848"/>
                    <a:gd name="T25" fmla="*/ 624 h 1048"/>
                    <a:gd name="T26" fmla="*/ 0 w 2848"/>
                    <a:gd name="T27" fmla="*/ 504 h 1048"/>
                    <a:gd name="T28" fmla="*/ 8 w 2848"/>
                    <a:gd name="T29" fmla="*/ 320 h 1048"/>
                    <a:gd name="T30" fmla="*/ 40 w 2848"/>
                    <a:gd name="T31" fmla="*/ 176 h 1048"/>
                    <a:gd name="T32" fmla="*/ 104 w 2848"/>
                    <a:gd name="T33" fmla="*/ 32 h 10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2848" h="1048">
                      <a:moveTo>
                        <a:pt x="136" y="32"/>
                      </a:moveTo>
                      <a:lnTo>
                        <a:pt x="2720" y="0"/>
                      </a:lnTo>
                      <a:lnTo>
                        <a:pt x="2781" y="139"/>
                      </a:lnTo>
                      <a:lnTo>
                        <a:pt x="2832" y="312"/>
                      </a:lnTo>
                      <a:lnTo>
                        <a:pt x="2847" y="499"/>
                      </a:lnTo>
                      <a:lnTo>
                        <a:pt x="2848" y="632"/>
                      </a:lnTo>
                      <a:lnTo>
                        <a:pt x="2816" y="824"/>
                      </a:lnTo>
                      <a:lnTo>
                        <a:pt x="2768" y="936"/>
                      </a:lnTo>
                      <a:lnTo>
                        <a:pt x="2800" y="1008"/>
                      </a:lnTo>
                      <a:lnTo>
                        <a:pt x="176" y="1048"/>
                      </a:lnTo>
                      <a:lnTo>
                        <a:pt x="80" y="920"/>
                      </a:lnTo>
                      <a:lnTo>
                        <a:pt x="16" y="760"/>
                      </a:lnTo>
                      <a:lnTo>
                        <a:pt x="0" y="624"/>
                      </a:lnTo>
                      <a:lnTo>
                        <a:pt x="0" y="504"/>
                      </a:lnTo>
                      <a:lnTo>
                        <a:pt x="8" y="320"/>
                      </a:lnTo>
                      <a:lnTo>
                        <a:pt x="40" y="176"/>
                      </a:lnTo>
                      <a:lnTo>
                        <a:pt x="104" y="32"/>
                      </a:lnTo>
                    </a:path>
                  </a:pathLst>
                </a:custGeom>
                <a:gradFill rotWithShape="1">
                  <a:gsLst>
                    <a:gs pos="0">
                      <a:schemeClr val="bg2"/>
                    </a:gs>
                    <a:gs pos="100000">
                      <a:srgbClr val="333333"/>
                    </a:gs>
                  </a:gsLst>
                  <a:path path="rect">
                    <a:fillToRect l="50000" t="50000" r="50000" b="50000"/>
                  </a:path>
                </a:gradFill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dist="99190" dir="18588334" algn="ctr" rotWithShape="0">
                    <a:schemeClr val="tx2">
                      <a:alpha val="50000"/>
                    </a:schemeClr>
                  </a:outerShdw>
                </a:effec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grpSp>
              <p:nvGrpSpPr>
                <p:cNvPr id="24479" name="Group 948"/>
                <p:cNvGrpSpPr>
                  <a:grpSpLocks/>
                </p:cNvGrpSpPr>
                <p:nvPr/>
              </p:nvGrpSpPr>
              <p:grpSpPr bwMode="auto">
                <a:xfrm>
                  <a:off x="3495" y="2560"/>
                  <a:ext cx="353" cy="212"/>
                  <a:chOff x="2299" y="1640"/>
                  <a:chExt cx="427" cy="336"/>
                </a:xfrm>
              </p:grpSpPr>
              <p:sp>
                <p:nvSpPr>
                  <p:cNvPr id="10165" name="Oval 949"/>
                  <p:cNvSpPr>
                    <a:spLocks noChangeArrowheads="1"/>
                  </p:cNvSpPr>
                  <p:nvPr/>
                </p:nvSpPr>
                <p:spPr bwMode="auto">
                  <a:xfrm>
                    <a:off x="2285" y="1782"/>
                    <a:ext cx="415" cy="173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chemeClr val="bg2"/>
                      </a:gs>
                      <a:gs pos="100000">
                        <a:srgbClr val="333333"/>
                      </a:gs>
                    </a:gsLst>
                    <a:path path="shape">
                      <a:fillToRect l="50000" t="50000" r="50000" b="50000"/>
                    </a:path>
                  </a:gradFill>
                  <a:ln w="9525" algn="ctr">
                    <a:solidFill>
                      <a:srgbClr val="000000"/>
                    </a:solidFill>
                    <a:round/>
                    <a:headEnd/>
                    <a:tailEnd/>
                  </a:ln>
                  <a:effectLst>
                    <a:outerShdw dist="28398" dir="3806097" algn="ctr" rotWithShape="0">
                      <a:srgbClr val="808080"/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 dirty="0">
                      <a:latin typeface="+mn-lt"/>
                    </a:endParaRPr>
                  </a:p>
                </p:txBody>
              </p:sp>
              <p:sp>
                <p:nvSpPr>
                  <p:cNvPr id="10166" name="Freeform 950"/>
                  <p:cNvSpPr>
                    <a:spLocks/>
                  </p:cNvSpPr>
                  <p:nvPr/>
                </p:nvSpPr>
                <p:spPr bwMode="auto">
                  <a:xfrm>
                    <a:off x="2301" y="1697"/>
                    <a:ext cx="380" cy="138"/>
                  </a:xfrm>
                  <a:custGeom>
                    <a:avLst/>
                    <a:gdLst>
                      <a:gd name="T0" fmla="*/ 0 w 352"/>
                      <a:gd name="T1" fmla="*/ 128 h 128"/>
                      <a:gd name="T2" fmla="*/ 0 w 352"/>
                      <a:gd name="T3" fmla="*/ 0 h 128"/>
                      <a:gd name="T4" fmla="*/ 352 w 352"/>
                      <a:gd name="T5" fmla="*/ 0 h 128"/>
                      <a:gd name="T6" fmla="*/ 352 w 352"/>
                      <a:gd name="T7" fmla="*/ 128 h 12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352" h="128">
                        <a:moveTo>
                          <a:pt x="0" y="128"/>
                        </a:moveTo>
                        <a:lnTo>
                          <a:pt x="0" y="0"/>
                        </a:lnTo>
                        <a:lnTo>
                          <a:pt x="352" y="0"/>
                        </a:lnTo>
                        <a:lnTo>
                          <a:pt x="352" y="128"/>
                        </a:lnTo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rgbClr val="333333"/>
                      </a:gs>
                    </a:gsLst>
                    <a:path path="rect">
                      <a:fillToRect l="50000" t="50000" r="50000" b="50000"/>
                    </a:path>
                  </a:gradFill>
                  <a:ln w="9525" cap="flat" cmpd="sng">
                    <a:solidFill>
                      <a:srgbClr val="000000"/>
                    </a:solidFill>
                    <a:prstDash val="sysDot"/>
                    <a:round/>
                    <a:headEnd type="none" w="med" len="med"/>
                    <a:tailEnd type="none" w="med" len="med"/>
                  </a:ln>
                  <a:effectLst>
                    <a:outerShdw dist="28398" dir="3806097" algn="ctr" rotWithShape="0">
                      <a:srgbClr val="808080"/>
                    </a:outerShdw>
                  </a:effectLst>
                </p:spPr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 dirty="0">
                      <a:latin typeface="+mn-lt"/>
                    </a:endParaRPr>
                  </a:p>
                </p:txBody>
              </p:sp>
              <p:sp>
                <p:nvSpPr>
                  <p:cNvPr id="10167" name="Oval 951"/>
                  <p:cNvSpPr>
                    <a:spLocks noChangeArrowheads="1"/>
                  </p:cNvSpPr>
                  <p:nvPr/>
                </p:nvSpPr>
                <p:spPr bwMode="auto">
                  <a:xfrm>
                    <a:off x="2286" y="1613"/>
                    <a:ext cx="428" cy="151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chemeClr val="bg2"/>
                      </a:gs>
                      <a:gs pos="100000">
                        <a:srgbClr val="333333"/>
                      </a:gs>
                    </a:gsLst>
                    <a:path path="shape">
                      <a:fillToRect l="50000" t="50000" r="50000" b="50000"/>
                    </a:path>
                  </a:gradFill>
                  <a:ln w="9525" algn="ctr">
                    <a:solidFill>
                      <a:srgbClr val="000000"/>
                    </a:solidFill>
                    <a:round/>
                    <a:headEnd/>
                    <a:tailEnd/>
                  </a:ln>
                  <a:effectLst>
                    <a:outerShdw dist="28398" dir="3806097" algn="ctr" rotWithShape="0">
                      <a:srgbClr val="808080"/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 dirty="0">
                      <a:latin typeface="+mn-lt"/>
                    </a:endParaRPr>
                  </a:p>
                </p:txBody>
              </p:sp>
            </p:grpSp>
            <p:sp>
              <p:nvSpPr>
                <p:cNvPr id="10168" name="Oval 952"/>
                <p:cNvSpPr>
                  <a:spLocks noChangeArrowheads="1"/>
                </p:cNvSpPr>
                <p:nvPr/>
              </p:nvSpPr>
              <p:spPr bwMode="auto">
                <a:xfrm>
                  <a:off x="3941" y="2688"/>
                  <a:ext cx="233" cy="837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2"/>
                    </a:gs>
                    <a:gs pos="100000">
                      <a:srgbClr val="333333"/>
                    </a:gs>
                  </a:gsLst>
                  <a:path path="shape">
                    <a:fillToRect l="50000" t="50000" r="50000" b="50000"/>
                  </a:path>
                </a:gradFill>
                <a:ln w="9525" algn="ctr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28398" dir="3806097" algn="ctr" rotWithShape="0">
                    <a:srgbClr val="808080"/>
                  </a:outerShdw>
                </a:effectLst>
              </p:spPr>
              <p:txBody>
                <a:bodyPr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grpSp>
              <p:nvGrpSpPr>
                <p:cNvPr id="24481" name="Group 953"/>
                <p:cNvGrpSpPr>
                  <a:grpSpLocks/>
                </p:cNvGrpSpPr>
                <p:nvPr/>
              </p:nvGrpSpPr>
              <p:grpSpPr bwMode="auto">
                <a:xfrm>
                  <a:off x="2248" y="2572"/>
                  <a:ext cx="353" cy="213"/>
                  <a:chOff x="2299" y="1640"/>
                  <a:chExt cx="427" cy="336"/>
                </a:xfrm>
              </p:grpSpPr>
              <p:sp>
                <p:nvSpPr>
                  <p:cNvPr id="10170" name="Oval 954"/>
                  <p:cNvSpPr>
                    <a:spLocks noChangeArrowheads="1"/>
                  </p:cNvSpPr>
                  <p:nvPr/>
                </p:nvSpPr>
                <p:spPr bwMode="auto">
                  <a:xfrm>
                    <a:off x="2292" y="1780"/>
                    <a:ext cx="409" cy="168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chemeClr val="bg2"/>
                      </a:gs>
                      <a:gs pos="100000">
                        <a:srgbClr val="333333"/>
                      </a:gs>
                    </a:gsLst>
                    <a:path path="shape">
                      <a:fillToRect l="50000" t="50000" r="50000" b="50000"/>
                    </a:path>
                  </a:gradFill>
                  <a:ln w="9525" algn="ctr">
                    <a:solidFill>
                      <a:srgbClr val="000000"/>
                    </a:solidFill>
                    <a:round/>
                    <a:headEnd/>
                    <a:tailEnd/>
                  </a:ln>
                  <a:effectLst>
                    <a:outerShdw dist="28398" dir="3806097" algn="ctr" rotWithShape="0">
                      <a:srgbClr val="808080"/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 dirty="0">
                      <a:latin typeface="+mn-lt"/>
                    </a:endParaRPr>
                  </a:p>
                </p:txBody>
              </p:sp>
              <p:sp>
                <p:nvSpPr>
                  <p:cNvPr id="10171" name="Freeform 955"/>
                  <p:cNvSpPr>
                    <a:spLocks/>
                  </p:cNvSpPr>
                  <p:nvPr/>
                </p:nvSpPr>
                <p:spPr bwMode="auto">
                  <a:xfrm>
                    <a:off x="2308" y="1695"/>
                    <a:ext cx="376" cy="137"/>
                  </a:xfrm>
                  <a:custGeom>
                    <a:avLst/>
                    <a:gdLst>
                      <a:gd name="T0" fmla="*/ 0 w 352"/>
                      <a:gd name="T1" fmla="*/ 128 h 128"/>
                      <a:gd name="T2" fmla="*/ 0 w 352"/>
                      <a:gd name="T3" fmla="*/ 0 h 128"/>
                      <a:gd name="T4" fmla="*/ 352 w 352"/>
                      <a:gd name="T5" fmla="*/ 0 h 128"/>
                      <a:gd name="T6" fmla="*/ 352 w 352"/>
                      <a:gd name="T7" fmla="*/ 128 h 12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352" h="128">
                        <a:moveTo>
                          <a:pt x="0" y="128"/>
                        </a:moveTo>
                        <a:lnTo>
                          <a:pt x="0" y="0"/>
                        </a:lnTo>
                        <a:lnTo>
                          <a:pt x="352" y="0"/>
                        </a:lnTo>
                        <a:lnTo>
                          <a:pt x="352" y="128"/>
                        </a:lnTo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rgbClr val="333333"/>
                      </a:gs>
                    </a:gsLst>
                    <a:path path="rect">
                      <a:fillToRect l="50000" t="50000" r="50000" b="50000"/>
                    </a:path>
                  </a:gradFill>
                  <a:ln w="9525" cap="flat" cmpd="sng">
                    <a:solidFill>
                      <a:srgbClr val="000000"/>
                    </a:solidFill>
                    <a:prstDash val="sysDot"/>
                    <a:round/>
                    <a:headEnd type="none" w="med" len="med"/>
                    <a:tailEnd type="none" w="med" len="med"/>
                  </a:ln>
                  <a:effectLst>
                    <a:outerShdw dist="28398" dir="3806097" algn="ctr" rotWithShape="0">
                      <a:srgbClr val="808080"/>
                    </a:outerShdw>
                  </a:effectLst>
                </p:spPr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 dirty="0">
                      <a:latin typeface="+mn-lt"/>
                    </a:endParaRPr>
                  </a:p>
                </p:txBody>
              </p:sp>
              <p:sp>
                <p:nvSpPr>
                  <p:cNvPr id="10172" name="Oval 956"/>
                  <p:cNvSpPr>
                    <a:spLocks noChangeArrowheads="1"/>
                  </p:cNvSpPr>
                  <p:nvPr/>
                </p:nvSpPr>
                <p:spPr bwMode="auto">
                  <a:xfrm>
                    <a:off x="2296" y="1612"/>
                    <a:ext cx="419" cy="150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chemeClr val="bg2"/>
                      </a:gs>
                      <a:gs pos="100000">
                        <a:srgbClr val="333333"/>
                      </a:gs>
                    </a:gsLst>
                    <a:path path="shape">
                      <a:fillToRect l="50000" t="50000" r="50000" b="50000"/>
                    </a:path>
                  </a:gradFill>
                  <a:ln w="9525" algn="ctr">
                    <a:solidFill>
                      <a:srgbClr val="000000"/>
                    </a:solidFill>
                    <a:round/>
                    <a:headEnd/>
                    <a:tailEnd/>
                  </a:ln>
                  <a:effectLst>
                    <a:outerShdw dist="28398" dir="3806097" algn="ctr" rotWithShape="0">
                      <a:srgbClr val="808080"/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 dirty="0">
                      <a:latin typeface="+mn-lt"/>
                    </a:endParaRPr>
                  </a:p>
                </p:txBody>
              </p:sp>
            </p:grpSp>
          </p:grpSp>
          <p:grpSp>
            <p:nvGrpSpPr>
              <p:cNvPr id="24469" name="Group 957"/>
              <p:cNvGrpSpPr>
                <a:grpSpLocks/>
              </p:cNvGrpSpPr>
              <p:nvPr/>
            </p:nvGrpSpPr>
            <p:grpSpPr bwMode="auto">
              <a:xfrm>
                <a:off x="5424" y="2976"/>
                <a:ext cx="192" cy="144"/>
                <a:chOff x="3981" y="3391"/>
                <a:chExt cx="321" cy="199"/>
              </a:xfrm>
            </p:grpSpPr>
            <p:sp>
              <p:nvSpPr>
                <p:cNvPr id="24470" name="Line 958"/>
                <p:cNvSpPr>
                  <a:spLocks noChangeShapeType="1"/>
                </p:cNvSpPr>
                <p:nvPr/>
              </p:nvSpPr>
              <p:spPr bwMode="auto">
                <a:xfrm rot="-1131">
                  <a:off x="4089" y="3392"/>
                  <a:ext cx="2" cy="198"/>
                </a:xfrm>
                <a:prstGeom prst="line">
                  <a:avLst/>
                </a:prstGeom>
                <a:noFill/>
                <a:ln w="571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4471" name="Line 959"/>
                <p:cNvSpPr>
                  <a:spLocks noChangeShapeType="1"/>
                </p:cNvSpPr>
                <p:nvPr/>
              </p:nvSpPr>
              <p:spPr bwMode="auto">
                <a:xfrm rot="-1131">
                  <a:off x="4149" y="3391"/>
                  <a:ext cx="3" cy="198"/>
                </a:xfrm>
                <a:prstGeom prst="line">
                  <a:avLst/>
                </a:prstGeom>
                <a:noFill/>
                <a:ln w="571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4472" name="Line 960"/>
                <p:cNvSpPr>
                  <a:spLocks noChangeShapeType="1"/>
                </p:cNvSpPr>
                <p:nvPr/>
              </p:nvSpPr>
              <p:spPr bwMode="auto">
                <a:xfrm rot="-1131">
                  <a:off x="4089" y="3392"/>
                  <a:ext cx="2" cy="198"/>
                </a:xfrm>
                <a:prstGeom prst="line">
                  <a:avLst/>
                </a:prstGeom>
                <a:noFill/>
                <a:ln w="571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4473" name="Line 961"/>
                <p:cNvSpPr>
                  <a:spLocks noChangeShapeType="1"/>
                </p:cNvSpPr>
                <p:nvPr/>
              </p:nvSpPr>
              <p:spPr bwMode="auto">
                <a:xfrm rot="-1131">
                  <a:off x="4149" y="3391"/>
                  <a:ext cx="3" cy="198"/>
                </a:xfrm>
                <a:prstGeom prst="line">
                  <a:avLst/>
                </a:prstGeom>
                <a:noFill/>
                <a:ln w="571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4474" name="Freeform 962"/>
                <p:cNvSpPr>
                  <a:spLocks noEditPoints="1"/>
                </p:cNvSpPr>
                <p:nvPr/>
              </p:nvSpPr>
              <p:spPr bwMode="auto">
                <a:xfrm rot="-1131">
                  <a:off x="3981" y="3473"/>
                  <a:ext cx="321" cy="30"/>
                </a:xfrm>
                <a:custGeom>
                  <a:avLst/>
                  <a:gdLst>
                    <a:gd name="T0" fmla="*/ 0 w 190"/>
                    <a:gd name="T1" fmla="*/ 0 h 18"/>
                    <a:gd name="T2" fmla="*/ 86 w 190"/>
                    <a:gd name="T3" fmla="*/ 0 h 18"/>
                    <a:gd name="T4" fmla="*/ 86 w 190"/>
                    <a:gd name="T5" fmla="*/ 83 h 18"/>
                    <a:gd name="T6" fmla="*/ 0 w 190"/>
                    <a:gd name="T7" fmla="*/ 83 h 18"/>
                    <a:gd name="T8" fmla="*/ 0 w 190"/>
                    <a:gd name="T9" fmla="*/ 0 h 18"/>
                    <a:gd name="T10" fmla="*/ 174 w 190"/>
                    <a:gd name="T11" fmla="*/ 0 h 18"/>
                    <a:gd name="T12" fmla="*/ 260 w 190"/>
                    <a:gd name="T13" fmla="*/ 0 h 18"/>
                    <a:gd name="T14" fmla="*/ 260 w 190"/>
                    <a:gd name="T15" fmla="*/ 83 h 18"/>
                    <a:gd name="T16" fmla="*/ 174 w 190"/>
                    <a:gd name="T17" fmla="*/ 83 h 18"/>
                    <a:gd name="T18" fmla="*/ 174 w 190"/>
                    <a:gd name="T19" fmla="*/ 0 h 18"/>
                    <a:gd name="T20" fmla="*/ 348 w 190"/>
                    <a:gd name="T21" fmla="*/ 0 h 18"/>
                    <a:gd name="T22" fmla="*/ 434 w 190"/>
                    <a:gd name="T23" fmla="*/ 0 h 18"/>
                    <a:gd name="T24" fmla="*/ 434 w 190"/>
                    <a:gd name="T25" fmla="*/ 83 h 18"/>
                    <a:gd name="T26" fmla="*/ 348 w 190"/>
                    <a:gd name="T27" fmla="*/ 83 h 18"/>
                    <a:gd name="T28" fmla="*/ 348 w 190"/>
                    <a:gd name="T29" fmla="*/ 0 h 18"/>
                    <a:gd name="T30" fmla="*/ 519 w 190"/>
                    <a:gd name="T31" fmla="*/ 0 h 18"/>
                    <a:gd name="T32" fmla="*/ 608 w 190"/>
                    <a:gd name="T33" fmla="*/ 0 h 18"/>
                    <a:gd name="T34" fmla="*/ 608 w 190"/>
                    <a:gd name="T35" fmla="*/ 83 h 18"/>
                    <a:gd name="T36" fmla="*/ 519 w 190"/>
                    <a:gd name="T37" fmla="*/ 83 h 18"/>
                    <a:gd name="T38" fmla="*/ 519 w 190"/>
                    <a:gd name="T39" fmla="*/ 0 h 18"/>
                    <a:gd name="T40" fmla="*/ 694 w 190"/>
                    <a:gd name="T41" fmla="*/ 0 h 18"/>
                    <a:gd name="T42" fmla="*/ 782 w 190"/>
                    <a:gd name="T43" fmla="*/ 0 h 18"/>
                    <a:gd name="T44" fmla="*/ 782 w 190"/>
                    <a:gd name="T45" fmla="*/ 83 h 18"/>
                    <a:gd name="T46" fmla="*/ 694 w 190"/>
                    <a:gd name="T47" fmla="*/ 83 h 18"/>
                    <a:gd name="T48" fmla="*/ 694 w 190"/>
                    <a:gd name="T49" fmla="*/ 0 h 18"/>
                    <a:gd name="T50" fmla="*/ 868 w 190"/>
                    <a:gd name="T51" fmla="*/ 0 h 18"/>
                    <a:gd name="T52" fmla="*/ 916 w 190"/>
                    <a:gd name="T53" fmla="*/ 0 h 18"/>
                    <a:gd name="T54" fmla="*/ 916 w 190"/>
                    <a:gd name="T55" fmla="*/ 83 h 18"/>
                    <a:gd name="T56" fmla="*/ 868 w 190"/>
                    <a:gd name="T57" fmla="*/ 83 h 18"/>
                    <a:gd name="T58" fmla="*/ 868 w 190"/>
                    <a:gd name="T59" fmla="*/ 0 h 18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w 190"/>
                    <a:gd name="T91" fmla="*/ 0 h 18"/>
                    <a:gd name="T92" fmla="*/ 190 w 190"/>
                    <a:gd name="T93" fmla="*/ 18 h 18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T90" t="T91" r="T92" b="T93"/>
                  <a:pathLst>
                    <a:path w="190" h="18">
                      <a:moveTo>
                        <a:pt x="0" y="0"/>
                      </a:moveTo>
                      <a:lnTo>
                        <a:pt x="18" y="0"/>
                      </a:lnTo>
                      <a:lnTo>
                        <a:pt x="18" y="18"/>
                      </a:lnTo>
                      <a:lnTo>
                        <a:pt x="0" y="18"/>
                      </a:lnTo>
                      <a:lnTo>
                        <a:pt x="0" y="0"/>
                      </a:lnTo>
                      <a:close/>
                      <a:moveTo>
                        <a:pt x="36" y="0"/>
                      </a:moveTo>
                      <a:lnTo>
                        <a:pt x="54" y="0"/>
                      </a:lnTo>
                      <a:lnTo>
                        <a:pt x="54" y="18"/>
                      </a:lnTo>
                      <a:lnTo>
                        <a:pt x="36" y="18"/>
                      </a:lnTo>
                      <a:lnTo>
                        <a:pt x="36" y="0"/>
                      </a:lnTo>
                      <a:close/>
                      <a:moveTo>
                        <a:pt x="72" y="0"/>
                      </a:moveTo>
                      <a:lnTo>
                        <a:pt x="90" y="0"/>
                      </a:lnTo>
                      <a:lnTo>
                        <a:pt x="90" y="18"/>
                      </a:lnTo>
                      <a:lnTo>
                        <a:pt x="72" y="18"/>
                      </a:lnTo>
                      <a:lnTo>
                        <a:pt x="72" y="0"/>
                      </a:lnTo>
                      <a:close/>
                      <a:moveTo>
                        <a:pt x="108" y="0"/>
                      </a:moveTo>
                      <a:lnTo>
                        <a:pt x="126" y="0"/>
                      </a:lnTo>
                      <a:lnTo>
                        <a:pt x="126" y="18"/>
                      </a:lnTo>
                      <a:lnTo>
                        <a:pt x="108" y="18"/>
                      </a:lnTo>
                      <a:lnTo>
                        <a:pt x="108" y="0"/>
                      </a:lnTo>
                      <a:close/>
                      <a:moveTo>
                        <a:pt x="144" y="0"/>
                      </a:moveTo>
                      <a:lnTo>
                        <a:pt x="162" y="0"/>
                      </a:lnTo>
                      <a:lnTo>
                        <a:pt x="162" y="18"/>
                      </a:lnTo>
                      <a:lnTo>
                        <a:pt x="144" y="18"/>
                      </a:lnTo>
                      <a:lnTo>
                        <a:pt x="144" y="0"/>
                      </a:lnTo>
                      <a:close/>
                      <a:moveTo>
                        <a:pt x="180" y="0"/>
                      </a:moveTo>
                      <a:lnTo>
                        <a:pt x="190" y="0"/>
                      </a:lnTo>
                      <a:lnTo>
                        <a:pt x="190" y="18"/>
                      </a:lnTo>
                      <a:lnTo>
                        <a:pt x="180" y="18"/>
                      </a:lnTo>
                      <a:lnTo>
                        <a:pt x="18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4763">
                  <a:solidFill>
                    <a:srgbClr val="000000"/>
                  </a:solidFill>
                  <a:bevel/>
                  <a:headEnd/>
                  <a:tailEnd/>
                </a:ln>
              </p:spPr>
              <p:txBody>
                <a:bodyPr/>
                <a:lstStyle/>
                <a:p>
                  <a:endParaRPr lang="ru-RU" dirty="0">
                    <a:latin typeface="Calibri" pitchFamily="34" charset="0"/>
                  </a:endParaRPr>
                </a:p>
              </p:txBody>
            </p:sp>
          </p:grpSp>
        </p:grpSp>
        <p:grpSp>
          <p:nvGrpSpPr>
            <p:cNvPr id="24146" name="Group 969"/>
            <p:cNvGrpSpPr>
              <a:grpSpLocks/>
            </p:cNvGrpSpPr>
            <p:nvPr/>
          </p:nvGrpSpPr>
          <p:grpSpPr bwMode="auto">
            <a:xfrm rot="-282430">
              <a:off x="1913" y="849"/>
              <a:ext cx="800" cy="269"/>
              <a:chOff x="3792" y="3408"/>
              <a:chExt cx="1251" cy="480"/>
            </a:xfrm>
          </p:grpSpPr>
          <p:grpSp>
            <p:nvGrpSpPr>
              <p:cNvPr id="24385" name="Group 970"/>
              <p:cNvGrpSpPr>
                <a:grpSpLocks/>
              </p:cNvGrpSpPr>
              <p:nvPr/>
            </p:nvGrpSpPr>
            <p:grpSpPr bwMode="auto">
              <a:xfrm rot="-1131">
                <a:off x="3856" y="3620"/>
                <a:ext cx="250" cy="268"/>
                <a:chOff x="3973" y="2756"/>
                <a:chExt cx="148" cy="164"/>
              </a:xfrm>
            </p:grpSpPr>
            <p:grpSp>
              <p:nvGrpSpPr>
                <p:cNvPr id="24458" name="Group 971"/>
                <p:cNvGrpSpPr>
                  <a:grpSpLocks/>
                </p:cNvGrpSpPr>
                <p:nvPr/>
              </p:nvGrpSpPr>
              <p:grpSpPr bwMode="auto">
                <a:xfrm>
                  <a:off x="3973" y="2756"/>
                  <a:ext cx="148" cy="164"/>
                  <a:chOff x="3973" y="2756"/>
                  <a:chExt cx="148" cy="164"/>
                </a:xfrm>
              </p:grpSpPr>
              <p:grpSp>
                <p:nvGrpSpPr>
                  <p:cNvPr id="24462" name="Group 972"/>
                  <p:cNvGrpSpPr>
                    <a:grpSpLocks/>
                  </p:cNvGrpSpPr>
                  <p:nvPr/>
                </p:nvGrpSpPr>
                <p:grpSpPr bwMode="auto">
                  <a:xfrm>
                    <a:off x="3973" y="2756"/>
                    <a:ext cx="148" cy="164"/>
                    <a:chOff x="3973" y="2756"/>
                    <a:chExt cx="148" cy="164"/>
                  </a:xfrm>
                </p:grpSpPr>
                <p:sp>
                  <p:nvSpPr>
                    <p:cNvPr id="24466" name="Oval 97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73" y="2756"/>
                      <a:ext cx="148" cy="164"/>
                    </a:xfrm>
                    <a:prstGeom prst="ellipse">
                      <a:avLst/>
                    </a:prstGeom>
                    <a:solidFill>
                      <a:srgbClr val="CC0000"/>
                    </a:solidFill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 dirty="0"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24467" name="Oval 97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73" y="2756"/>
                      <a:ext cx="148" cy="164"/>
                    </a:xfrm>
                    <a:prstGeom prst="ellipse">
                      <a:avLst/>
                    </a:prstGeom>
                    <a:noFill/>
                    <a:ln w="9525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 dirty="0">
                        <a:latin typeface="Calibri" pitchFamily="34" charset="0"/>
                      </a:endParaRPr>
                    </a:p>
                  </p:txBody>
                </p:sp>
              </p:grpSp>
              <p:grpSp>
                <p:nvGrpSpPr>
                  <p:cNvPr id="24463" name="Group 975"/>
                  <p:cNvGrpSpPr>
                    <a:grpSpLocks/>
                  </p:cNvGrpSpPr>
                  <p:nvPr/>
                </p:nvGrpSpPr>
                <p:grpSpPr bwMode="auto">
                  <a:xfrm>
                    <a:off x="3985" y="2770"/>
                    <a:ext cx="123" cy="136"/>
                    <a:chOff x="3985" y="2770"/>
                    <a:chExt cx="123" cy="136"/>
                  </a:xfrm>
                </p:grpSpPr>
                <p:sp>
                  <p:nvSpPr>
                    <p:cNvPr id="24464" name="Oval 97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85" y="2770"/>
                      <a:ext cx="123" cy="136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 dirty="0"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24465" name="Oval 97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85" y="2770"/>
                      <a:ext cx="123" cy="136"/>
                    </a:xfrm>
                    <a:prstGeom prst="ellipse">
                      <a:avLst/>
                    </a:prstGeom>
                    <a:noFill/>
                    <a:ln w="9525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 dirty="0">
                        <a:latin typeface="Calibri" pitchFamily="34" charset="0"/>
                      </a:endParaRPr>
                    </a:p>
                  </p:txBody>
                </p:sp>
              </p:grpSp>
            </p:grpSp>
            <p:grpSp>
              <p:nvGrpSpPr>
                <p:cNvPr id="24459" name="Group 978"/>
                <p:cNvGrpSpPr>
                  <a:grpSpLocks/>
                </p:cNvGrpSpPr>
                <p:nvPr/>
              </p:nvGrpSpPr>
              <p:grpSpPr bwMode="auto">
                <a:xfrm>
                  <a:off x="3985" y="2770"/>
                  <a:ext cx="123" cy="136"/>
                  <a:chOff x="3985" y="2770"/>
                  <a:chExt cx="123" cy="136"/>
                </a:xfrm>
              </p:grpSpPr>
              <p:sp>
                <p:nvSpPr>
                  <p:cNvPr id="24460" name="Freeform 979"/>
                  <p:cNvSpPr>
                    <a:spLocks/>
                  </p:cNvSpPr>
                  <p:nvPr/>
                </p:nvSpPr>
                <p:spPr bwMode="auto">
                  <a:xfrm>
                    <a:off x="3985" y="2770"/>
                    <a:ext cx="123" cy="136"/>
                  </a:xfrm>
                  <a:custGeom>
                    <a:avLst/>
                    <a:gdLst>
                      <a:gd name="T0" fmla="*/ 123 w 123"/>
                      <a:gd name="T1" fmla="*/ 68 h 136"/>
                      <a:gd name="T2" fmla="*/ 72 w 123"/>
                      <a:gd name="T3" fmla="*/ 66 h 136"/>
                      <a:gd name="T4" fmla="*/ 118 w 123"/>
                      <a:gd name="T5" fmla="*/ 42 h 136"/>
                      <a:gd name="T6" fmla="*/ 71 w 123"/>
                      <a:gd name="T7" fmla="*/ 62 h 136"/>
                      <a:gd name="T8" fmla="*/ 105 w 123"/>
                      <a:gd name="T9" fmla="*/ 20 h 136"/>
                      <a:gd name="T10" fmla="*/ 68 w 123"/>
                      <a:gd name="T11" fmla="*/ 58 h 136"/>
                      <a:gd name="T12" fmla="*/ 85 w 123"/>
                      <a:gd name="T13" fmla="*/ 5 h 136"/>
                      <a:gd name="T14" fmla="*/ 64 w 123"/>
                      <a:gd name="T15" fmla="*/ 56 h 136"/>
                      <a:gd name="T16" fmla="*/ 62 w 123"/>
                      <a:gd name="T17" fmla="*/ 0 h 136"/>
                      <a:gd name="T18" fmla="*/ 59 w 123"/>
                      <a:gd name="T19" fmla="*/ 56 h 136"/>
                      <a:gd name="T20" fmla="*/ 38 w 123"/>
                      <a:gd name="T21" fmla="*/ 5 h 136"/>
                      <a:gd name="T22" fmla="*/ 56 w 123"/>
                      <a:gd name="T23" fmla="*/ 58 h 136"/>
                      <a:gd name="T24" fmla="*/ 18 w 123"/>
                      <a:gd name="T25" fmla="*/ 20 h 136"/>
                      <a:gd name="T26" fmla="*/ 53 w 123"/>
                      <a:gd name="T27" fmla="*/ 62 h 136"/>
                      <a:gd name="T28" fmla="*/ 5 w 123"/>
                      <a:gd name="T29" fmla="*/ 42 h 136"/>
                      <a:gd name="T30" fmla="*/ 51 w 123"/>
                      <a:gd name="T31" fmla="*/ 66 h 136"/>
                      <a:gd name="T32" fmla="*/ 0 w 123"/>
                      <a:gd name="T33" fmla="*/ 68 h 136"/>
                      <a:gd name="T34" fmla="*/ 51 w 123"/>
                      <a:gd name="T35" fmla="*/ 71 h 136"/>
                      <a:gd name="T36" fmla="*/ 5 w 123"/>
                      <a:gd name="T37" fmla="*/ 94 h 136"/>
                      <a:gd name="T38" fmla="*/ 53 w 123"/>
                      <a:gd name="T39" fmla="*/ 75 h 136"/>
                      <a:gd name="T40" fmla="*/ 18 w 123"/>
                      <a:gd name="T41" fmla="*/ 116 h 136"/>
                      <a:gd name="T42" fmla="*/ 56 w 123"/>
                      <a:gd name="T43" fmla="*/ 78 h 136"/>
                      <a:gd name="T44" fmla="*/ 38 w 123"/>
                      <a:gd name="T45" fmla="*/ 131 h 136"/>
                      <a:gd name="T46" fmla="*/ 59 w 123"/>
                      <a:gd name="T47" fmla="*/ 80 h 136"/>
                      <a:gd name="T48" fmla="*/ 62 w 123"/>
                      <a:gd name="T49" fmla="*/ 136 h 136"/>
                      <a:gd name="T50" fmla="*/ 64 w 123"/>
                      <a:gd name="T51" fmla="*/ 80 h 136"/>
                      <a:gd name="T52" fmla="*/ 85 w 123"/>
                      <a:gd name="T53" fmla="*/ 131 h 136"/>
                      <a:gd name="T54" fmla="*/ 68 w 123"/>
                      <a:gd name="T55" fmla="*/ 78 h 136"/>
                      <a:gd name="T56" fmla="*/ 105 w 123"/>
                      <a:gd name="T57" fmla="*/ 116 h 136"/>
                      <a:gd name="T58" fmla="*/ 71 w 123"/>
                      <a:gd name="T59" fmla="*/ 75 h 136"/>
                      <a:gd name="T60" fmla="*/ 118 w 123"/>
                      <a:gd name="T61" fmla="*/ 94 h 136"/>
                      <a:gd name="T62" fmla="*/ 72 w 123"/>
                      <a:gd name="T63" fmla="*/ 71 h 136"/>
                      <a:gd name="T64" fmla="*/ 123 w 123"/>
                      <a:gd name="T65" fmla="*/ 68 h 1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123"/>
                      <a:gd name="T100" fmla="*/ 0 h 136"/>
                      <a:gd name="T101" fmla="*/ 123 w 123"/>
                      <a:gd name="T102" fmla="*/ 136 h 136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123" h="136">
                        <a:moveTo>
                          <a:pt x="123" y="68"/>
                        </a:moveTo>
                        <a:lnTo>
                          <a:pt x="72" y="66"/>
                        </a:lnTo>
                        <a:lnTo>
                          <a:pt x="118" y="42"/>
                        </a:lnTo>
                        <a:lnTo>
                          <a:pt x="71" y="62"/>
                        </a:lnTo>
                        <a:lnTo>
                          <a:pt x="105" y="20"/>
                        </a:lnTo>
                        <a:lnTo>
                          <a:pt x="68" y="58"/>
                        </a:lnTo>
                        <a:lnTo>
                          <a:pt x="85" y="5"/>
                        </a:lnTo>
                        <a:lnTo>
                          <a:pt x="64" y="56"/>
                        </a:lnTo>
                        <a:lnTo>
                          <a:pt x="62" y="0"/>
                        </a:lnTo>
                        <a:lnTo>
                          <a:pt x="59" y="56"/>
                        </a:lnTo>
                        <a:lnTo>
                          <a:pt x="38" y="5"/>
                        </a:lnTo>
                        <a:lnTo>
                          <a:pt x="56" y="58"/>
                        </a:lnTo>
                        <a:lnTo>
                          <a:pt x="18" y="20"/>
                        </a:lnTo>
                        <a:lnTo>
                          <a:pt x="53" y="62"/>
                        </a:lnTo>
                        <a:lnTo>
                          <a:pt x="5" y="42"/>
                        </a:lnTo>
                        <a:lnTo>
                          <a:pt x="51" y="66"/>
                        </a:lnTo>
                        <a:lnTo>
                          <a:pt x="0" y="68"/>
                        </a:lnTo>
                        <a:lnTo>
                          <a:pt x="51" y="71"/>
                        </a:lnTo>
                        <a:lnTo>
                          <a:pt x="5" y="94"/>
                        </a:lnTo>
                        <a:lnTo>
                          <a:pt x="53" y="75"/>
                        </a:lnTo>
                        <a:lnTo>
                          <a:pt x="18" y="116"/>
                        </a:lnTo>
                        <a:lnTo>
                          <a:pt x="56" y="78"/>
                        </a:lnTo>
                        <a:lnTo>
                          <a:pt x="38" y="131"/>
                        </a:lnTo>
                        <a:lnTo>
                          <a:pt x="59" y="80"/>
                        </a:lnTo>
                        <a:lnTo>
                          <a:pt x="62" y="136"/>
                        </a:lnTo>
                        <a:lnTo>
                          <a:pt x="64" y="80"/>
                        </a:lnTo>
                        <a:lnTo>
                          <a:pt x="85" y="131"/>
                        </a:lnTo>
                        <a:lnTo>
                          <a:pt x="68" y="78"/>
                        </a:lnTo>
                        <a:lnTo>
                          <a:pt x="105" y="116"/>
                        </a:lnTo>
                        <a:lnTo>
                          <a:pt x="71" y="75"/>
                        </a:lnTo>
                        <a:lnTo>
                          <a:pt x="118" y="94"/>
                        </a:lnTo>
                        <a:lnTo>
                          <a:pt x="72" y="71"/>
                        </a:lnTo>
                        <a:lnTo>
                          <a:pt x="123" y="68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dirty="0">
                      <a:latin typeface="Calibri" pitchFamily="34" charset="0"/>
                    </a:endParaRPr>
                  </a:p>
                </p:txBody>
              </p:sp>
              <p:sp>
                <p:nvSpPr>
                  <p:cNvPr id="24461" name="Freeform 980"/>
                  <p:cNvSpPr>
                    <a:spLocks/>
                  </p:cNvSpPr>
                  <p:nvPr/>
                </p:nvSpPr>
                <p:spPr bwMode="auto">
                  <a:xfrm>
                    <a:off x="3985" y="2770"/>
                    <a:ext cx="123" cy="136"/>
                  </a:xfrm>
                  <a:custGeom>
                    <a:avLst/>
                    <a:gdLst>
                      <a:gd name="T0" fmla="*/ 123 w 123"/>
                      <a:gd name="T1" fmla="*/ 68 h 136"/>
                      <a:gd name="T2" fmla="*/ 72 w 123"/>
                      <a:gd name="T3" fmla="*/ 66 h 136"/>
                      <a:gd name="T4" fmla="*/ 118 w 123"/>
                      <a:gd name="T5" fmla="*/ 42 h 136"/>
                      <a:gd name="T6" fmla="*/ 71 w 123"/>
                      <a:gd name="T7" fmla="*/ 62 h 136"/>
                      <a:gd name="T8" fmla="*/ 105 w 123"/>
                      <a:gd name="T9" fmla="*/ 20 h 136"/>
                      <a:gd name="T10" fmla="*/ 68 w 123"/>
                      <a:gd name="T11" fmla="*/ 58 h 136"/>
                      <a:gd name="T12" fmla="*/ 85 w 123"/>
                      <a:gd name="T13" fmla="*/ 5 h 136"/>
                      <a:gd name="T14" fmla="*/ 64 w 123"/>
                      <a:gd name="T15" fmla="*/ 56 h 136"/>
                      <a:gd name="T16" fmla="*/ 62 w 123"/>
                      <a:gd name="T17" fmla="*/ 0 h 136"/>
                      <a:gd name="T18" fmla="*/ 59 w 123"/>
                      <a:gd name="T19" fmla="*/ 56 h 136"/>
                      <a:gd name="T20" fmla="*/ 38 w 123"/>
                      <a:gd name="T21" fmla="*/ 5 h 136"/>
                      <a:gd name="T22" fmla="*/ 56 w 123"/>
                      <a:gd name="T23" fmla="*/ 58 h 136"/>
                      <a:gd name="T24" fmla="*/ 18 w 123"/>
                      <a:gd name="T25" fmla="*/ 20 h 136"/>
                      <a:gd name="T26" fmla="*/ 53 w 123"/>
                      <a:gd name="T27" fmla="*/ 62 h 136"/>
                      <a:gd name="T28" fmla="*/ 5 w 123"/>
                      <a:gd name="T29" fmla="*/ 42 h 136"/>
                      <a:gd name="T30" fmla="*/ 51 w 123"/>
                      <a:gd name="T31" fmla="*/ 66 h 136"/>
                      <a:gd name="T32" fmla="*/ 0 w 123"/>
                      <a:gd name="T33" fmla="*/ 68 h 136"/>
                      <a:gd name="T34" fmla="*/ 51 w 123"/>
                      <a:gd name="T35" fmla="*/ 71 h 136"/>
                      <a:gd name="T36" fmla="*/ 5 w 123"/>
                      <a:gd name="T37" fmla="*/ 94 h 136"/>
                      <a:gd name="T38" fmla="*/ 53 w 123"/>
                      <a:gd name="T39" fmla="*/ 75 h 136"/>
                      <a:gd name="T40" fmla="*/ 18 w 123"/>
                      <a:gd name="T41" fmla="*/ 116 h 136"/>
                      <a:gd name="T42" fmla="*/ 56 w 123"/>
                      <a:gd name="T43" fmla="*/ 78 h 136"/>
                      <a:gd name="T44" fmla="*/ 38 w 123"/>
                      <a:gd name="T45" fmla="*/ 131 h 136"/>
                      <a:gd name="T46" fmla="*/ 59 w 123"/>
                      <a:gd name="T47" fmla="*/ 80 h 136"/>
                      <a:gd name="T48" fmla="*/ 62 w 123"/>
                      <a:gd name="T49" fmla="*/ 136 h 136"/>
                      <a:gd name="T50" fmla="*/ 64 w 123"/>
                      <a:gd name="T51" fmla="*/ 80 h 136"/>
                      <a:gd name="T52" fmla="*/ 85 w 123"/>
                      <a:gd name="T53" fmla="*/ 131 h 136"/>
                      <a:gd name="T54" fmla="*/ 68 w 123"/>
                      <a:gd name="T55" fmla="*/ 78 h 136"/>
                      <a:gd name="T56" fmla="*/ 105 w 123"/>
                      <a:gd name="T57" fmla="*/ 116 h 136"/>
                      <a:gd name="T58" fmla="*/ 71 w 123"/>
                      <a:gd name="T59" fmla="*/ 75 h 136"/>
                      <a:gd name="T60" fmla="*/ 118 w 123"/>
                      <a:gd name="T61" fmla="*/ 94 h 136"/>
                      <a:gd name="T62" fmla="*/ 72 w 123"/>
                      <a:gd name="T63" fmla="*/ 71 h 136"/>
                      <a:gd name="T64" fmla="*/ 123 w 123"/>
                      <a:gd name="T65" fmla="*/ 68 h 1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123"/>
                      <a:gd name="T100" fmla="*/ 0 h 136"/>
                      <a:gd name="T101" fmla="*/ 123 w 123"/>
                      <a:gd name="T102" fmla="*/ 136 h 136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123" h="136">
                        <a:moveTo>
                          <a:pt x="123" y="68"/>
                        </a:moveTo>
                        <a:lnTo>
                          <a:pt x="72" y="66"/>
                        </a:lnTo>
                        <a:lnTo>
                          <a:pt x="118" y="42"/>
                        </a:lnTo>
                        <a:lnTo>
                          <a:pt x="71" y="62"/>
                        </a:lnTo>
                        <a:lnTo>
                          <a:pt x="105" y="20"/>
                        </a:lnTo>
                        <a:lnTo>
                          <a:pt x="68" y="58"/>
                        </a:lnTo>
                        <a:lnTo>
                          <a:pt x="85" y="5"/>
                        </a:lnTo>
                        <a:lnTo>
                          <a:pt x="64" y="56"/>
                        </a:lnTo>
                        <a:lnTo>
                          <a:pt x="62" y="0"/>
                        </a:lnTo>
                        <a:lnTo>
                          <a:pt x="59" y="56"/>
                        </a:lnTo>
                        <a:lnTo>
                          <a:pt x="38" y="5"/>
                        </a:lnTo>
                        <a:lnTo>
                          <a:pt x="56" y="58"/>
                        </a:lnTo>
                        <a:lnTo>
                          <a:pt x="18" y="20"/>
                        </a:lnTo>
                        <a:lnTo>
                          <a:pt x="53" y="62"/>
                        </a:lnTo>
                        <a:lnTo>
                          <a:pt x="5" y="42"/>
                        </a:lnTo>
                        <a:lnTo>
                          <a:pt x="51" y="66"/>
                        </a:lnTo>
                        <a:lnTo>
                          <a:pt x="0" y="68"/>
                        </a:lnTo>
                        <a:lnTo>
                          <a:pt x="51" y="71"/>
                        </a:lnTo>
                        <a:lnTo>
                          <a:pt x="5" y="94"/>
                        </a:lnTo>
                        <a:lnTo>
                          <a:pt x="53" y="75"/>
                        </a:lnTo>
                        <a:lnTo>
                          <a:pt x="18" y="116"/>
                        </a:lnTo>
                        <a:lnTo>
                          <a:pt x="56" y="78"/>
                        </a:lnTo>
                        <a:lnTo>
                          <a:pt x="38" y="131"/>
                        </a:lnTo>
                        <a:lnTo>
                          <a:pt x="59" y="80"/>
                        </a:lnTo>
                        <a:lnTo>
                          <a:pt x="62" y="136"/>
                        </a:lnTo>
                        <a:lnTo>
                          <a:pt x="64" y="80"/>
                        </a:lnTo>
                        <a:lnTo>
                          <a:pt x="85" y="131"/>
                        </a:lnTo>
                        <a:lnTo>
                          <a:pt x="68" y="78"/>
                        </a:lnTo>
                        <a:lnTo>
                          <a:pt x="105" y="116"/>
                        </a:lnTo>
                        <a:lnTo>
                          <a:pt x="71" y="75"/>
                        </a:lnTo>
                        <a:lnTo>
                          <a:pt x="118" y="94"/>
                        </a:lnTo>
                        <a:lnTo>
                          <a:pt x="72" y="71"/>
                        </a:lnTo>
                        <a:lnTo>
                          <a:pt x="123" y="68"/>
                        </a:lnTo>
                        <a:close/>
                      </a:path>
                    </a:pathLst>
                  </a:custGeom>
                  <a:noFill/>
                  <a:ln w="9525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dirty="0">
                      <a:latin typeface="Calibri" pitchFamily="34" charset="0"/>
                    </a:endParaRPr>
                  </a:p>
                </p:txBody>
              </p:sp>
            </p:grpSp>
          </p:grpSp>
          <p:grpSp>
            <p:nvGrpSpPr>
              <p:cNvPr id="24386" name="Group 981"/>
              <p:cNvGrpSpPr>
                <a:grpSpLocks/>
              </p:cNvGrpSpPr>
              <p:nvPr/>
            </p:nvGrpSpPr>
            <p:grpSpPr bwMode="auto">
              <a:xfrm rot="-1131">
                <a:off x="4546" y="3620"/>
                <a:ext cx="252" cy="268"/>
                <a:chOff x="4381" y="2756"/>
                <a:chExt cx="148" cy="164"/>
              </a:xfrm>
            </p:grpSpPr>
            <p:grpSp>
              <p:nvGrpSpPr>
                <p:cNvPr id="24448" name="Group 982"/>
                <p:cNvGrpSpPr>
                  <a:grpSpLocks/>
                </p:cNvGrpSpPr>
                <p:nvPr/>
              </p:nvGrpSpPr>
              <p:grpSpPr bwMode="auto">
                <a:xfrm>
                  <a:off x="4381" y="2756"/>
                  <a:ext cx="148" cy="164"/>
                  <a:chOff x="4381" y="2756"/>
                  <a:chExt cx="148" cy="164"/>
                </a:xfrm>
              </p:grpSpPr>
              <p:grpSp>
                <p:nvGrpSpPr>
                  <p:cNvPr id="24452" name="Group 983"/>
                  <p:cNvGrpSpPr>
                    <a:grpSpLocks/>
                  </p:cNvGrpSpPr>
                  <p:nvPr/>
                </p:nvGrpSpPr>
                <p:grpSpPr bwMode="auto">
                  <a:xfrm>
                    <a:off x="4381" y="2756"/>
                    <a:ext cx="148" cy="164"/>
                    <a:chOff x="4381" y="2756"/>
                    <a:chExt cx="148" cy="164"/>
                  </a:xfrm>
                </p:grpSpPr>
                <p:sp>
                  <p:nvSpPr>
                    <p:cNvPr id="24456" name="Oval 98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81" y="2756"/>
                      <a:ext cx="148" cy="164"/>
                    </a:xfrm>
                    <a:prstGeom prst="ellipse">
                      <a:avLst/>
                    </a:prstGeom>
                    <a:solidFill>
                      <a:srgbClr val="CC0000"/>
                    </a:solidFill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 dirty="0"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24457" name="Oval 98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81" y="2756"/>
                      <a:ext cx="148" cy="164"/>
                    </a:xfrm>
                    <a:prstGeom prst="ellipse">
                      <a:avLst/>
                    </a:prstGeom>
                    <a:noFill/>
                    <a:ln w="9525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 dirty="0">
                        <a:latin typeface="Calibri" pitchFamily="34" charset="0"/>
                      </a:endParaRPr>
                    </a:p>
                  </p:txBody>
                </p:sp>
              </p:grpSp>
              <p:grpSp>
                <p:nvGrpSpPr>
                  <p:cNvPr id="24453" name="Group 986"/>
                  <p:cNvGrpSpPr>
                    <a:grpSpLocks/>
                  </p:cNvGrpSpPr>
                  <p:nvPr/>
                </p:nvGrpSpPr>
                <p:grpSpPr bwMode="auto">
                  <a:xfrm>
                    <a:off x="4393" y="2770"/>
                    <a:ext cx="123" cy="136"/>
                    <a:chOff x="4393" y="2770"/>
                    <a:chExt cx="123" cy="136"/>
                  </a:xfrm>
                </p:grpSpPr>
                <p:sp>
                  <p:nvSpPr>
                    <p:cNvPr id="24454" name="Oval 98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93" y="2770"/>
                      <a:ext cx="123" cy="136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 dirty="0"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24455" name="Oval 98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93" y="2770"/>
                      <a:ext cx="123" cy="136"/>
                    </a:xfrm>
                    <a:prstGeom prst="ellipse">
                      <a:avLst/>
                    </a:prstGeom>
                    <a:noFill/>
                    <a:ln w="9525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 dirty="0">
                        <a:latin typeface="Calibri" pitchFamily="34" charset="0"/>
                      </a:endParaRPr>
                    </a:p>
                  </p:txBody>
                </p:sp>
              </p:grpSp>
            </p:grpSp>
            <p:grpSp>
              <p:nvGrpSpPr>
                <p:cNvPr id="24449" name="Group 989"/>
                <p:cNvGrpSpPr>
                  <a:grpSpLocks/>
                </p:cNvGrpSpPr>
                <p:nvPr/>
              </p:nvGrpSpPr>
              <p:grpSpPr bwMode="auto">
                <a:xfrm>
                  <a:off x="4393" y="2770"/>
                  <a:ext cx="123" cy="136"/>
                  <a:chOff x="4393" y="2770"/>
                  <a:chExt cx="123" cy="136"/>
                </a:xfrm>
              </p:grpSpPr>
              <p:sp>
                <p:nvSpPr>
                  <p:cNvPr id="24450" name="Freeform 990"/>
                  <p:cNvSpPr>
                    <a:spLocks/>
                  </p:cNvSpPr>
                  <p:nvPr/>
                </p:nvSpPr>
                <p:spPr bwMode="auto">
                  <a:xfrm>
                    <a:off x="4393" y="2770"/>
                    <a:ext cx="123" cy="136"/>
                  </a:xfrm>
                  <a:custGeom>
                    <a:avLst/>
                    <a:gdLst>
                      <a:gd name="T0" fmla="*/ 123 w 123"/>
                      <a:gd name="T1" fmla="*/ 68 h 136"/>
                      <a:gd name="T2" fmla="*/ 72 w 123"/>
                      <a:gd name="T3" fmla="*/ 66 h 136"/>
                      <a:gd name="T4" fmla="*/ 118 w 123"/>
                      <a:gd name="T5" fmla="*/ 42 h 136"/>
                      <a:gd name="T6" fmla="*/ 71 w 123"/>
                      <a:gd name="T7" fmla="*/ 62 h 136"/>
                      <a:gd name="T8" fmla="*/ 105 w 123"/>
                      <a:gd name="T9" fmla="*/ 20 h 136"/>
                      <a:gd name="T10" fmla="*/ 68 w 123"/>
                      <a:gd name="T11" fmla="*/ 58 h 136"/>
                      <a:gd name="T12" fmla="*/ 85 w 123"/>
                      <a:gd name="T13" fmla="*/ 5 h 136"/>
                      <a:gd name="T14" fmla="*/ 64 w 123"/>
                      <a:gd name="T15" fmla="*/ 56 h 136"/>
                      <a:gd name="T16" fmla="*/ 62 w 123"/>
                      <a:gd name="T17" fmla="*/ 0 h 136"/>
                      <a:gd name="T18" fmla="*/ 60 w 123"/>
                      <a:gd name="T19" fmla="*/ 56 h 136"/>
                      <a:gd name="T20" fmla="*/ 38 w 123"/>
                      <a:gd name="T21" fmla="*/ 5 h 136"/>
                      <a:gd name="T22" fmla="*/ 56 w 123"/>
                      <a:gd name="T23" fmla="*/ 58 h 136"/>
                      <a:gd name="T24" fmla="*/ 18 w 123"/>
                      <a:gd name="T25" fmla="*/ 20 h 136"/>
                      <a:gd name="T26" fmla="*/ 53 w 123"/>
                      <a:gd name="T27" fmla="*/ 62 h 136"/>
                      <a:gd name="T28" fmla="*/ 5 w 123"/>
                      <a:gd name="T29" fmla="*/ 42 h 136"/>
                      <a:gd name="T30" fmla="*/ 51 w 123"/>
                      <a:gd name="T31" fmla="*/ 66 h 136"/>
                      <a:gd name="T32" fmla="*/ 0 w 123"/>
                      <a:gd name="T33" fmla="*/ 68 h 136"/>
                      <a:gd name="T34" fmla="*/ 51 w 123"/>
                      <a:gd name="T35" fmla="*/ 71 h 136"/>
                      <a:gd name="T36" fmla="*/ 5 w 123"/>
                      <a:gd name="T37" fmla="*/ 94 h 136"/>
                      <a:gd name="T38" fmla="*/ 53 w 123"/>
                      <a:gd name="T39" fmla="*/ 75 h 136"/>
                      <a:gd name="T40" fmla="*/ 18 w 123"/>
                      <a:gd name="T41" fmla="*/ 116 h 136"/>
                      <a:gd name="T42" fmla="*/ 56 w 123"/>
                      <a:gd name="T43" fmla="*/ 78 h 136"/>
                      <a:gd name="T44" fmla="*/ 38 w 123"/>
                      <a:gd name="T45" fmla="*/ 131 h 136"/>
                      <a:gd name="T46" fmla="*/ 60 w 123"/>
                      <a:gd name="T47" fmla="*/ 80 h 136"/>
                      <a:gd name="T48" fmla="*/ 62 w 123"/>
                      <a:gd name="T49" fmla="*/ 136 h 136"/>
                      <a:gd name="T50" fmla="*/ 64 w 123"/>
                      <a:gd name="T51" fmla="*/ 80 h 136"/>
                      <a:gd name="T52" fmla="*/ 85 w 123"/>
                      <a:gd name="T53" fmla="*/ 131 h 136"/>
                      <a:gd name="T54" fmla="*/ 68 w 123"/>
                      <a:gd name="T55" fmla="*/ 78 h 136"/>
                      <a:gd name="T56" fmla="*/ 105 w 123"/>
                      <a:gd name="T57" fmla="*/ 116 h 136"/>
                      <a:gd name="T58" fmla="*/ 71 w 123"/>
                      <a:gd name="T59" fmla="*/ 75 h 136"/>
                      <a:gd name="T60" fmla="*/ 118 w 123"/>
                      <a:gd name="T61" fmla="*/ 94 h 136"/>
                      <a:gd name="T62" fmla="*/ 72 w 123"/>
                      <a:gd name="T63" fmla="*/ 71 h 136"/>
                      <a:gd name="T64" fmla="*/ 123 w 123"/>
                      <a:gd name="T65" fmla="*/ 68 h 1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123"/>
                      <a:gd name="T100" fmla="*/ 0 h 136"/>
                      <a:gd name="T101" fmla="*/ 123 w 123"/>
                      <a:gd name="T102" fmla="*/ 136 h 136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123" h="136">
                        <a:moveTo>
                          <a:pt x="123" y="68"/>
                        </a:moveTo>
                        <a:lnTo>
                          <a:pt x="72" y="66"/>
                        </a:lnTo>
                        <a:lnTo>
                          <a:pt x="118" y="42"/>
                        </a:lnTo>
                        <a:lnTo>
                          <a:pt x="71" y="62"/>
                        </a:lnTo>
                        <a:lnTo>
                          <a:pt x="105" y="20"/>
                        </a:lnTo>
                        <a:lnTo>
                          <a:pt x="68" y="58"/>
                        </a:lnTo>
                        <a:lnTo>
                          <a:pt x="85" y="5"/>
                        </a:lnTo>
                        <a:lnTo>
                          <a:pt x="64" y="56"/>
                        </a:lnTo>
                        <a:lnTo>
                          <a:pt x="62" y="0"/>
                        </a:lnTo>
                        <a:lnTo>
                          <a:pt x="60" y="56"/>
                        </a:lnTo>
                        <a:lnTo>
                          <a:pt x="38" y="5"/>
                        </a:lnTo>
                        <a:lnTo>
                          <a:pt x="56" y="58"/>
                        </a:lnTo>
                        <a:lnTo>
                          <a:pt x="18" y="20"/>
                        </a:lnTo>
                        <a:lnTo>
                          <a:pt x="53" y="62"/>
                        </a:lnTo>
                        <a:lnTo>
                          <a:pt x="5" y="42"/>
                        </a:lnTo>
                        <a:lnTo>
                          <a:pt x="51" y="66"/>
                        </a:lnTo>
                        <a:lnTo>
                          <a:pt x="0" y="68"/>
                        </a:lnTo>
                        <a:lnTo>
                          <a:pt x="51" y="71"/>
                        </a:lnTo>
                        <a:lnTo>
                          <a:pt x="5" y="94"/>
                        </a:lnTo>
                        <a:lnTo>
                          <a:pt x="53" y="75"/>
                        </a:lnTo>
                        <a:lnTo>
                          <a:pt x="18" y="116"/>
                        </a:lnTo>
                        <a:lnTo>
                          <a:pt x="56" y="78"/>
                        </a:lnTo>
                        <a:lnTo>
                          <a:pt x="38" y="131"/>
                        </a:lnTo>
                        <a:lnTo>
                          <a:pt x="60" y="80"/>
                        </a:lnTo>
                        <a:lnTo>
                          <a:pt x="62" y="136"/>
                        </a:lnTo>
                        <a:lnTo>
                          <a:pt x="64" y="80"/>
                        </a:lnTo>
                        <a:lnTo>
                          <a:pt x="85" y="131"/>
                        </a:lnTo>
                        <a:lnTo>
                          <a:pt x="68" y="78"/>
                        </a:lnTo>
                        <a:lnTo>
                          <a:pt x="105" y="116"/>
                        </a:lnTo>
                        <a:lnTo>
                          <a:pt x="71" y="75"/>
                        </a:lnTo>
                        <a:lnTo>
                          <a:pt x="118" y="94"/>
                        </a:lnTo>
                        <a:lnTo>
                          <a:pt x="72" y="71"/>
                        </a:lnTo>
                        <a:lnTo>
                          <a:pt x="123" y="68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dirty="0">
                      <a:latin typeface="Calibri" pitchFamily="34" charset="0"/>
                    </a:endParaRPr>
                  </a:p>
                </p:txBody>
              </p:sp>
              <p:sp>
                <p:nvSpPr>
                  <p:cNvPr id="24451" name="Freeform 991"/>
                  <p:cNvSpPr>
                    <a:spLocks/>
                  </p:cNvSpPr>
                  <p:nvPr/>
                </p:nvSpPr>
                <p:spPr bwMode="auto">
                  <a:xfrm>
                    <a:off x="4393" y="2770"/>
                    <a:ext cx="123" cy="136"/>
                  </a:xfrm>
                  <a:custGeom>
                    <a:avLst/>
                    <a:gdLst>
                      <a:gd name="T0" fmla="*/ 123 w 123"/>
                      <a:gd name="T1" fmla="*/ 68 h 136"/>
                      <a:gd name="T2" fmla="*/ 72 w 123"/>
                      <a:gd name="T3" fmla="*/ 66 h 136"/>
                      <a:gd name="T4" fmla="*/ 118 w 123"/>
                      <a:gd name="T5" fmla="*/ 42 h 136"/>
                      <a:gd name="T6" fmla="*/ 71 w 123"/>
                      <a:gd name="T7" fmla="*/ 62 h 136"/>
                      <a:gd name="T8" fmla="*/ 105 w 123"/>
                      <a:gd name="T9" fmla="*/ 20 h 136"/>
                      <a:gd name="T10" fmla="*/ 68 w 123"/>
                      <a:gd name="T11" fmla="*/ 58 h 136"/>
                      <a:gd name="T12" fmla="*/ 85 w 123"/>
                      <a:gd name="T13" fmla="*/ 5 h 136"/>
                      <a:gd name="T14" fmla="*/ 64 w 123"/>
                      <a:gd name="T15" fmla="*/ 56 h 136"/>
                      <a:gd name="T16" fmla="*/ 62 w 123"/>
                      <a:gd name="T17" fmla="*/ 0 h 136"/>
                      <a:gd name="T18" fmla="*/ 60 w 123"/>
                      <a:gd name="T19" fmla="*/ 56 h 136"/>
                      <a:gd name="T20" fmla="*/ 38 w 123"/>
                      <a:gd name="T21" fmla="*/ 5 h 136"/>
                      <a:gd name="T22" fmla="*/ 56 w 123"/>
                      <a:gd name="T23" fmla="*/ 58 h 136"/>
                      <a:gd name="T24" fmla="*/ 18 w 123"/>
                      <a:gd name="T25" fmla="*/ 20 h 136"/>
                      <a:gd name="T26" fmla="*/ 53 w 123"/>
                      <a:gd name="T27" fmla="*/ 62 h 136"/>
                      <a:gd name="T28" fmla="*/ 5 w 123"/>
                      <a:gd name="T29" fmla="*/ 42 h 136"/>
                      <a:gd name="T30" fmla="*/ 51 w 123"/>
                      <a:gd name="T31" fmla="*/ 66 h 136"/>
                      <a:gd name="T32" fmla="*/ 0 w 123"/>
                      <a:gd name="T33" fmla="*/ 68 h 136"/>
                      <a:gd name="T34" fmla="*/ 51 w 123"/>
                      <a:gd name="T35" fmla="*/ 71 h 136"/>
                      <a:gd name="T36" fmla="*/ 5 w 123"/>
                      <a:gd name="T37" fmla="*/ 94 h 136"/>
                      <a:gd name="T38" fmla="*/ 53 w 123"/>
                      <a:gd name="T39" fmla="*/ 75 h 136"/>
                      <a:gd name="T40" fmla="*/ 18 w 123"/>
                      <a:gd name="T41" fmla="*/ 116 h 136"/>
                      <a:gd name="T42" fmla="*/ 56 w 123"/>
                      <a:gd name="T43" fmla="*/ 78 h 136"/>
                      <a:gd name="T44" fmla="*/ 38 w 123"/>
                      <a:gd name="T45" fmla="*/ 131 h 136"/>
                      <a:gd name="T46" fmla="*/ 60 w 123"/>
                      <a:gd name="T47" fmla="*/ 80 h 136"/>
                      <a:gd name="T48" fmla="*/ 62 w 123"/>
                      <a:gd name="T49" fmla="*/ 136 h 136"/>
                      <a:gd name="T50" fmla="*/ 64 w 123"/>
                      <a:gd name="T51" fmla="*/ 80 h 136"/>
                      <a:gd name="T52" fmla="*/ 85 w 123"/>
                      <a:gd name="T53" fmla="*/ 131 h 136"/>
                      <a:gd name="T54" fmla="*/ 68 w 123"/>
                      <a:gd name="T55" fmla="*/ 78 h 136"/>
                      <a:gd name="T56" fmla="*/ 105 w 123"/>
                      <a:gd name="T57" fmla="*/ 116 h 136"/>
                      <a:gd name="T58" fmla="*/ 71 w 123"/>
                      <a:gd name="T59" fmla="*/ 75 h 136"/>
                      <a:gd name="T60" fmla="*/ 118 w 123"/>
                      <a:gd name="T61" fmla="*/ 94 h 136"/>
                      <a:gd name="T62" fmla="*/ 72 w 123"/>
                      <a:gd name="T63" fmla="*/ 71 h 136"/>
                      <a:gd name="T64" fmla="*/ 123 w 123"/>
                      <a:gd name="T65" fmla="*/ 68 h 1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123"/>
                      <a:gd name="T100" fmla="*/ 0 h 136"/>
                      <a:gd name="T101" fmla="*/ 123 w 123"/>
                      <a:gd name="T102" fmla="*/ 136 h 136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123" h="136">
                        <a:moveTo>
                          <a:pt x="123" y="68"/>
                        </a:moveTo>
                        <a:lnTo>
                          <a:pt x="72" y="66"/>
                        </a:lnTo>
                        <a:lnTo>
                          <a:pt x="118" y="42"/>
                        </a:lnTo>
                        <a:lnTo>
                          <a:pt x="71" y="62"/>
                        </a:lnTo>
                        <a:lnTo>
                          <a:pt x="105" y="20"/>
                        </a:lnTo>
                        <a:lnTo>
                          <a:pt x="68" y="58"/>
                        </a:lnTo>
                        <a:lnTo>
                          <a:pt x="85" y="5"/>
                        </a:lnTo>
                        <a:lnTo>
                          <a:pt x="64" y="56"/>
                        </a:lnTo>
                        <a:lnTo>
                          <a:pt x="62" y="0"/>
                        </a:lnTo>
                        <a:lnTo>
                          <a:pt x="60" y="56"/>
                        </a:lnTo>
                        <a:lnTo>
                          <a:pt x="38" y="5"/>
                        </a:lnTo>
                        <a:lnTo>
                          <a:pt x="56" y="58"/>
                        </a:lnTo>
                        <a:lnTo>
                          <a:pt x="18" y="20"/>
                        </a:lnTo>
                        <a:lnTo>
                          <a:pt x="53" y="62"/>
                        </a:lnTo>
                        <a:lnTo>
                          <a:pt x="5" y="42"/>
                        </a:lnTo>
                        <a:lnTo>
                          <a:pt x="51" y="66"/>
                        </a:lnTo>
                        <a:lnTo>
                          <a:pt x="0" y="68"/>
                        </a:lnTo>
                        <a:lnTo>
                          <a:pt x="51" y="71"/>
                        </a:lnTo>
                        <a:lnTo>
                          <a:pt x="5" y="94"/>
                        </a:lnTo>
                        <a:lnTo>
                          <a:pt x="53" y="75"/>
                        </a:lnTo>
                        <a:lnTo>
                          <a:pt x="18" y="116"/>
                        </a:lnTo>
                        <a:lnTo>
                          <a:pt x="56" y="78"/>
                        </a:lnTo>
                        <a:lnTo>
                          <a:pt x="38" y="131"/>
                        </a:lnTo>
                        <a:lnTo>
                          <a:pt x="60" y="80"/>
                        </a:lnTo>
                        <a:lnTo>
                          <a:pt x="62" y="136"/>
                        </a:lnTo>
                        <a:lnTo>
                          <a:pt x="64" y="80"/>
                        </a:lnTo>
                        <a:lnTo>
                          <a:pt x="85" y="131"/>
                        </a:lnTo>
                        <a:lnTo>
                          <a:pt x="68" y="78"/>
                        </a:lnTo>
                        <a:lnTo>
                          <a:pt x="105" y="116"/>
                        </a:lnTo>
                        <a:lnTo>
                          <a:pt x="71" y="75"/>
                        </a:lnTo>
                        <a:lnTo>
                          <a:pt x="118" y="94"/>
                        </a:lnTo>
                        <a:lnTo>
                          <a:pt x="72" y="71"/>
                        </a:lnTo>
                        <a:lnTo>
                          <a:pt x="123" y="68"/>
                        </a:lnTo>
                        <a:close/>
                      </a:path>
                    </a:pathLst>
                  </a:custGeom>
                  <a:noFill/>
                  <a:ln w="9525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dirty="0">
                      <a:latin typeface="Calibri" pitchFamily="34" charset="0"/>
                    </a:endParaRPr>
                  </a:p>
                </p:txBody>
              </p:sp>
            </p:grpSp>
          </p:grpSp>
          <p:grpSp>
            <p:nvGrpSpPr>
              <p:cNvPr id="24387" name="Group 992"/>
              <p:cNvGrpSpPr>
                <a:grpSpLocks/>
              </p:cNvGrpSpPr>
              <p:nvPr/>
            </p:nvGrpSpPr>
            <p:grpSpPr bwMode="auto">
              <a:xfrm rot="-1131">
                <a:off x="3856" y="3620"/>
                <a:ext cx="250" cy="268"/>
                <a:chOff x="3973" y="2756"/>
                <a:chExt cx="148" cy="164"/>
              </a:xfrm>
            </p:grpSpPr>
            <p:grpSp>
              <p:nvGrpSpPr>
                <p:cNvPr id="24442" name="Group 993"/>
                <p:cNvGrpSpPr>
                  <a:grpSpLocks/>
                </p:cNvGrpSpPr>
                <p:nvPr/>
              </p:nvGrpSpPr>
              <p:grpSpPr bwMode="auto">
                <a:xfrm>
                  <a:off x="3973" y="2756"/>
                  <a:ext cx="148" cy="164"/>
                  <a:chOff x="3973" y="2756"/>
                  <a:chExt cx="148" cy="164"/>
                </a:xfrm>
              </p:grpSpPr>
              <p:sp>
                <p:nvSpPr>
                  <p:cNvPr id="24446" name="Oval 994"/>
                  <p:cNvSpPr>
                    <a:spLocks noChangeArrowheads="1"/>
                  </p:cNvSpPr>
                  <p:nvPr/>
                </p:nvSpPr>
                <p:spPr bwMode="auto">
                  <a:xfrm>
                    <a:off x="3973" y="2756"/>
                    <a:ext cx="148" cy="164"/>
                  </a:xfrm>
                  <a:prstGeom prst="ellipse">
                    <a:avLst/>
                  </a:prstGeom>
                  <a:solidFill>
                    <a:srgbClr val="CC0000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dirty="0">
                      <a:latin typeface="Calibri" pitchFamily="34" charset="0"/>
                    </a:endParaRPr>
                  </a:p>
                </p:txBody>
              </p:sp>
              <p:sp>
                <p:nvSpPr>
                  <p:cNvPr id="24447" name="Oval 995"/>
                  <p:cNvSpPr>
                    <a:spLocks noChangeArrowheads="1"/>
                  </p:cNvSpPr>
                  <p:nvPr/>
                </p:nvSpPr>
                <p:spPr bwMode="auto">
                  <a:xfrm>
                    <a:off x="3973" y="2756"/>
                    <a:ext cx="148" cy="164"/>
                  </a:xfrm>
                  <a:prstGeom prst="ellips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dirty="0">
                      <a:latin typeface="Calibri" pitchFamily="34" charset="0"/>
                    </a:endParaRPr>
                  </a:p>
                </p:txBody>
              </p:sp>
            </p:grpSp>
            <p:grpSp>
              <p:nvGrpSpPr>
                <p:cNvPr id="24443" name="Group 996"/>
                <p:cNvGrpSpPr>
                  <a:grpSpLocks/>
                </p:cNvGrpSpPr>
                <p:nvPr/>
              </p:nvGrpSpPr>
              <p:grpSpPr bwMode="auto">
                <a:xfrm>
                  <a:off x="3985" y="2770"/>
                  <a:ext cx="123" cy="136"/>
                  <a:chOff x="3985" y="2770"/>
                  <a:chExt cx="123" cy="136"/>
                </a:xfrm>
              </p:grpSpPr>
              <p:sp>
                <p:nvSpPr>
                  <p:cNvPr id="24444" name="Oval 997"/>
                  <p:cNvSpPr>
                    <a:spLocks noChangeArrowheads="1"/>
                  </p:cNvSpPr>
                  <p:nvPr/>
                </p:nvSpPr>
                <p:spPr bwMode="auto">
                  <a:xfrm>
                    <a:off x="3985" y="2770"/>
                    <a:ext cx="123" cy="136"/>
                  </a:xfrm>
                  <a:prstGeom prst="ellipse">
                    <a:avLst/>
                  </a:prstGeom>
                  <a:solidFill>
                    <a:srgbClr val="FFFFFF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dirty="0">
                      <a:latin typeface="Calibri" pitchFamily="34" charset="0"/>
                    </a:endParaRPr>
                  </a:p>
                </p:txBody>
              </p:sp>
              <p:sp>
                <p:nvSpPr>
                  <p:cNvPr id="24445" name="Oval 998"/>
                  <p:cNvSpPr>
                    <a:spLocks noChangeArrowheads="1"/>
                  </p:cNvSpPr>
                  <p:nvPr/>
                </p:nvSpPr>
                <p:spPr bwMode="auto">
                  <a:xfrm>
                    <a:off x="3985" y="2770"/>
                    <a:ext cx="123" cy="136"/>
                  </a:xfrm>
                  <a:prstGeom prst="ellips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dirty="0">
                      <a:latin typeface="Calibri" pitchFamily="34" charset="0"/>
                    </a:endParaRPr>
                  </a:p>
                </p:txBody>
              </p:sp>
            </p:grpSp>
          </p:grpSp>
          <p:grpSp>
            <p:nvGrpSpPr>
              <p:cNvPr id="24388" name="Group 999"/>
              <p:cNvGrpSpPr>
                <a:grpSpLocks/>
              </p:cNvGrpSpPr>
              <p:nvPr/>
            </p:nvGrpSpPr>
            <p:grpSpPr bwMode="auto">
              <a:xfrm rot="-1131">
                <a:off x="3876" y="3643"/>
                <a:ext cx="207" cy="222"/>
                <a:chOff x="3985" y="2770"/>
                <a:chExt cx="123" cy="136"/>
              </a:xfrm>
            </p:grpSpPr>
            <p:sp>
              <p:nvSpPr>
                <p:cNvPr id="24440" name="Freeform 1000"/>
                <p:cNvSpPr>
                  <a:spLocks/>
                </p:cNvSpPr>
                <p:nvPr/>
              </p:nvSpPr>
              <p:spPr bwMode="auto">
                <a:xfrm>
                  <a:off x="3985" y="2770"/>
                  <a:ext cx="123" cy="136"/>
                </a:xfrm>
                <a:custGeom>
                  <a:avLst/>
                  <a:gdLst>
                    <a:gd name="T0" fmla="*/ 123 w 123"/>
                    <a:gd name="T1" fmla="*/ 68 h 136"/>
                    <a:gd name="T2" fmla="*/ 72 w 123"/>
                    <a:gd name="T3" fmla="*/ 66 h 136"/>
                    <a:gd name="T4" fmla="*/ 118 w 123"/>
                    <a:gd name="T5" fmla="*/ 42 h 136"/>
                    <a:gd name="T6" fmla="*/ 71 w 123"/>
                    <a:gd name="T7" fmla="*/ 62 h 136"/>
                    <a:gd name="T8" fmla="*/ 105 w 123"/>
                    <a:gd name="T9" fmla="*/ 20 h 136"/>
                    <a:gd name="T10" fmla="*/ 68 w 123"/>
                    <a:gd name="T11" fmla="*/ 58 h 136"/>
                    <a:gd name="T12" fmla="*/ 85 w 123"/>
                    <a:gd name="T13" fmla="*/ 5 h 136"/>
                    <a:gd name="T14" fmla="*/ 64 w 123"/>
                    <a:gd name="T15" fmla="*/ 56 h 136"/>
                    <a:gd name="T16" fmla="*/ 62 w 123"/>
                    <a:gd name="T17" fmla="*/ 0 h 136"/>
                    <a:gd name="T18" fmla="*/ 59 w 123"/>
                    <a:gd name="T19" fmla="*/ 56 h 136"/>
                    <a:gd name="T20" fmla="*/ 38 w 123"/>
                    <a:gd name="T21" fmla="*/ 5 h 136"/>
                    <a:gd name="T22" fmla="*/ 56 w 123"/>
                    <a:gd name="T23" fmla="*/ 58 h 136"/>
                    <a:gd name="T24" fmla="*/ 18 w 123"/>
                    <a:gd name="T25" fmla="*/ 20 h 136"/>
                    <a:gd name="T26" fmla="*/ 53 w 123"/>
                    <a:gd name="T27" fmla="*/ 62 h 136"/>
                    <a:gd name="T28" fmla="*/ 5 w 123"/>
                    <a:gd name="T29" fmla="*/ 42 h 136"/>
                    <a:gd name="T30" fmla="*/ 51 w 123"/>
                    <a:gd name="T31" fmla="*/ 66 h 136"/>
                    <a:gd name="T32" fmla="*/ 0 w 123"/>
                    <a:gd name="T33" fmla="*/ 68 h 136"/>
                    <a:gd name="T34" fmla="*/ 51 w 123"/>
                    <a:gd name="T35" fmla="*/ 71 h 136"/>
                    <a:gd name="T36" fmla="*/ 5 w 123"/>
                    <a:gd name="T37" fmla="*/ 94 h 136"/>
                    <a:gd name="T38" fmla="*/ 53 w 123"/>
                    <a:gd name="T39" fmla="*/ 75 h 136"/>
                    <a:gd name="T40" fmla="*/ 18 w 123"/>
                    <a:gd name="T41" fmla="*/ 116 h 136"/>
                    <a:gd name="T42" fmla="*/ 56 w 123"/>
                    <a:gd name="T43" fmla="*/ 78 h 136"/>
                    <a:gd name="T44" fmla="*/ 38 w 123"/>
                    <a:gd name="T45" fmla="*/ 131 h 136"/>
                    <a:gd name="T46" fmla="*/ 59 w 123"/>
                    <a:gd name="T47" fmla="*/ 80 h 136"/>
                    <a:gd name="T48" fmla="*/ 62 w 123"/>
                    <a:gd name="T49" fmla="*/ 136 h 136"/>
                    <a:gd name="T50" fmla="*/ 64 w 123"/>
                    <a:gd name="T51" fmla="*/ 80 h 136"/>
                    <a:gd name="T52" fmla="*/ 85 w 123"/>
                    <a:gd name="T53" fmla="*/ 131 h 136"/>
                    <a:gd name="T54" fmla="*/ 68 w 123"/>
                    <a:gd name="T55" fmla="*/ 78 h 136"/>
                    <a:gd name="T56" fmla="*/ 105 w 123"/>
                    <a:gd name="T57" fmla="*/ 116 h 136"/>
                    <a:gd name="T58" fmla="*/ 71 w 123"/>
                    <a:gd name="T59" fmla="*/ 75 h 136"/>
                    <a:gd name="T60" fmla="*/ 118 w 123"/>
                    <a:gd name="T61" fmla="*/ 94 h 136"/>
                    <a:gd name="T62" fmla="*/ 72 w 123"/>
                    <a:gd name="T63" fmla="*/ 71 h 136"/>
                    <a:gd name="T64" fmla="*/ 123 w 123"/>
                    <a:gd name="T65" fmla="*/ 68 h 1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23"/>
                    <a:gd name="T100" fmla="*/ 0 h 136"/>
                    <a:gd name="T101" fmla="*/ 123 w 123"/>
                    <a:gd name="T102" fmla="*/ 136 h 13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23" h="136">
                      <a:moveTo>
                        <a:pt x="123" y="68"/>
                      </a:moveTo>
                      <a:lnTo>
                        <a:pt x="72" y="66"/>
                      </a:lnTo>
                      <a:lnTo>
                        <a:pt x="118" y="42"/>
                      </a:lnTo>
                      <a:lnTo>
                        <a:pt x="71" y="62"/>
                      </a:lnTo>
                      <a:lnTo>
                        <a:pt x="105" y="20"/>
                      </a:lnTo>
                      <a:lnTo>
                        <a:pt x="68" y="58"/>
                      </a:lnTo>
                      <a:lnTo>
                        <a:pt x="85" y="5"/>
                      </a:lnTo>
                      <a:lnTo>
                        <a:pt x="64" y="56"/>
                      </a:lnTo>
                      <a:lnTo>
                        <a:pt x="62" y="0"/>
                      </a:lnTo>
                      <a:lnTo>
                        <a:pt x="59" y="56"/>
                      </a:lnTo>
                      <a:lnTo>
                        <a:pt x="38" y="5"/>
                      </a:lnTo>
                      <a:lnTo>
                        <a:pt x="56" y="58"/>
                      </a:lnTo>
                      <a:lnTo>
                        <a:pt x="18" y="20"/>
                      </a:lnTo>
                      <a:lnTo>
                        <a:pt x="53" y="62"/>
                      </a:lnTo>
                      <a:lnTo>
                        <a:pt x="5" y="42"/>
                      </a:lnTo>
                      <a:lnTo>
                        <a:pt x="51" y="66"/>
                      </a:lnTo>
                      <a:lnTo>
                        <a:pt x="0" y="68"/>
                      </a:lnTo>
                      <a:lnTo>
                        <a:pt x="51" y="71"/>
                      </a:lnTo>
                      <a:lnTo>
                        <a:pt x="5" y="94"/>
                      </a:lnTo>
                      <a:lnTo>
                        <a:pt x="53" y="75"/>
                      </a:lnTo>
                      <a:lnTo>
                        <a:pt x="18" y="116"/>
                      </a:lnTo>
                      <a:lnTo>
                        <a:pt x="56" y="78"/>
                      </a:lnTo>
                      <a:lnTo>
                        <a:pt x="38" y="131"/>
                      </a:lnTo>
                      <a:lnTo>
                        <a:pt x="59" y="80"/>
                      </a:lnTo>
                      <a:lnTo>
                        <a:pt x="62" y="136"/>
                      </a:lnTo>
                      <a:lnTo>
                        <a:pt x="64" y="80"/>
                      </a:lnTo>
                      <a:lnTo>
                        <a:pt x="85" y="131"/>
                      </a:lnTo>
                      <a:lnTo>
                        <a:pt x="68" y="78"/>
                      </a:lnTo>
                      <a:lnTo>
                        <a:pt x="105" y="116"/>
                      </a:lnTo>
                      <a:lnTo>
                        <a:pt x="71" y="75"/>
                      </a:lnTo>
                      <a:lnTo>
                        <a:pt x="118" y="94"/>
                      </a:lnTo>
                      <a:lnTo>
                        <a:pt x="72" y="71"/>
                      </a:lnTo>
                      <a:lnTo>
                        <a:pt x="123" y="68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 dirty="0">
                    <a:latin typeface="Calibri" pitchFamily="34" charset="0"/>
                  </a:endParaRPr>
                </a:p>
              </p:txBody>
            </p:sp>
            <p:sp>
              <p:nvSpPr>
                <p:cNvPr id="24441" name="Freeform 1001"/>
                <p:cNvSpPr>
                  <a:spLocks/>
                </p:cNvSpPr>
                <p:nvPr/>
              </p:nvSpPr>
              <p:spPr bwMode="auto">
                <a:xfrm>
                  <a:off x="3985" y="2770"/>
                  <a:ext cx="123" cy="136"/>
                </a:xfrm>
                <a:custGeom>
                  <a:avLst/>
                  <a:gdLst>
                    <a:gd name="T0" fmla="*/ 123 w 123"/>
                    <a:gd name="T1" fmla="*/ 68 h 136"/>
                    <a:gd name="T2" fmla="*/ 72 w 123"/>
                    <a:gd name="T3" fmla="*/ 66 h 136"/>
                    <a:gd name="T4" fmla="*/ 118 w 123"/>
                    <a:gd name="T5" fmla="*/ 42 h 136"/>
                    <a:gd name="T6" fmla="*/ 71 w 123"/>
                    <a:gd name="T7" fmla="*/ 62 h 136"/>
                    <a:gd name="T8" fmla="*/ 105 w 123"/>
                    <a:gd name="T9" fmla="*/ 20 h 136"/>
                    <a:gd name="T10" fmla="*/ 68 w 123"/>
                    <a:gd name="T11" fmla="*/ 58 h 136"/>
                    <a:gd name="T12" fmla="*/ 85 w 123"/>
                    <a:gd name="T13" fmla="*/ 5 h 136"/>
                    <a:gd name="T14" fmla="*/ 64 w 123"/>
                    <a:gd name="T15" fmla="*/ 56 h 136"/>
                    <a:gd name="T16" fmla="*/ 62 w 123"/>
                    <a:gd name="T17" fmla="*/ 0 h 136"/>
                    <a:gd name="T18" fmla="*/ 59 w 123"/>
                    <a:gd name="T19" fmla="*/ 56 h 136"/>
                    <a:gd name="T20" fmla="*/ 38 w 123"/>
                    <a:gd name="T21" fmla="*/ 5 h 136"/>
                    <a:gd name="T22" fmla="*/ 56 w 123"/>
                    <a:gd name="T23" fmla="*/ 58 h 136"/>
                    <a:gd name="T24" fmla="*/ 18 w 123"/>
                    <a:gd name="T25" fmla="*/ 20 h 136"/>
                    <a:gd name="T26" fmla="*/ 53 w 123"/>
                    <a:gd name="T27" fmla="*/ 62 h 136"/>
                    <a:gd name="T28" fmla="*/ 5 w 123"/>
                    <a:gd name="T29" fmla="*/ 42 h 136"/>
                    <a:gd name="T30" fmla="*/ 51 w 123"/>
                    <a:gd name="T31" fmla="*/ 66 h 136"/>
                    <a:gd name="T32" fmla="*/ 0 w 123"/>
                    <a:gd name="T33" fmla="*/ 68 h 136"/>
                    <a:gd name="T34" fmla="*/ 51 w 123"/>
                    <a:gd name="T35" fmla="*/ 71 h 136"/>
                    <a:gd name="T36" fmla="*/ 5 w 123"/>
                    <a:gd name="T37" fmla="*/ 94 h 136"/>
                    <a:gd name="T38" fmla="*/ 53 w 123"/>
                    <a:gd name="T39" fmla="*/ 75 h 136"/>
                    <a:gd name="T40" fmla="*/ 18 w 123"/>
                    <a:gd name="T41" fmla="*/ 116 h 136"/>
                    <a:gd name="T42" fmla="*/ 56 w 123"/>
                    <a:gd name="T43" fmla="*/ 78 h 136"/>
                    <a:gd name="T44" fmla="*/ 38 w 123"/>
                    <a:gd name="T45" fmla="*/ 131 h 136"/>
                    <a:gd name="T46" fmla="*/ 59 w 123"/>
                    <a:gd name="T47" fmla="*/ 80 h 136"/>
                    <a:gd name="T48" fmla="*/ 62 w 123"/>
                    <a:gd name="T49" fmla="*/ 136 h 136"/>
                    <a:gd name="T50" fmla="*/ 64 w 123"/>
                    <a:gd name="T51" fmla="*/ 80 h 136"/>
                    <a:gd name="T52" fmla="*/ 85 w 123"/>
                    <a:gd name="T53" fmla="*/ 131 h 136"/>
                    <a:gd name="T54" fmla="*/ 68 w 123"/>
                    <a:gd name="T55" fmla="*/ 78 h 136"/>
                    <a:gd name="T56" fmla="*/ 105 w 123"/>
                    <a:gd name="T57" fmla="*/ 116 h 136"/>
                    <a:gd name="T58" fmla="*/ 71 w 123"/>
                    <a:gd name="T59" fmla="*/ 75 h 136"/>
                    <a:gd name="T60" fmla="*/ 118 w 123"/>
                    <a:gd name="T61" fmla="*/ 94 h 136"/>
                    <a:gd name="T62" fmla="*/ 72 w 123"/>
                    <a:gd name="T63" fmla="*/ 71 h 136"/>
                    <a:gd name="T64" fmla="*/ 123 w 123"/>
                    <a:gd name="T65" fmla="*/ 68 h 1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23"/>
                    <a:gd name="T100" fmla="*/ 0 h 136"/>
                    <a:gd name="T101" fmla="*/ 123 w 123"/>
                    <a:gd name="T102" fmla="*/ 136 h 13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23" h="136">
                      <a:moveTo>
                        <a:pt x="123" y="68"/>
                      </a:moveTo>
                      <a:lnTo>
                        <a:pt x="72" y="66"/>
                      </a:lnTo>
                      <a:lnTo>
                        <a:pt x="118" y="42"/>
                      </a:lnTo>
                      <a:lnTo>
                        <a:pt x="71" y="62"/>
                      </a:lnTo>
                      <a:lnTo>
                        <a:pt x="105" y="20"/>
                      </a:lnTo>
                      <a:lnTo>
                        <a:pt x="68" y="58"/>
                      </a:lnTo>
                      <a:lnTo>
                        <a:pt x="85" y="5"/>
                      </a:lnTo>
                      <a:lnTo>
                        <a:pt x="64" y="56"/>
                      </a:lnTo>
                      <a:lnTo>
                        <a:pt x="62" y="0"/>
                      </a:lnTo>
                      <a:lnTo>
                        <a:pt x="59" y="56"/>
                      </a:lnTo>
                      <a:lnTo>
                        <a:pt x="38" y="5"/>
                      </a:lnTo>
                      <a:lnTo>
                        <a:pt x="56" y="58"/>
                      </a:lnTo>
                      <a:lnTo>
                        <a:pt x="18" y="20"/>
                      </a:lnTo>
                      <a:lnTo>
                        <a:pt x="53" y="62"/>
                      </a:lnTo>
                      <a:lnTo>
                        <a:pt x="5" y="42"/>
                      </a:lnTo>
                      <a:lnTo>
                        <a:pt x="51" y="66"/>
                      </a:lnTo>
                      <a:lnTo>
                        <a:pt x="0" y="68"/>
                      </a:lnTo>
                      <a:lnTo>
                        <a:pt x="51" y="71"/>
                      </a:lnTo>
                      <a:lnTo>
                        <a:pt x="5" y="94"/>
                      </a:lnTo>
                      <a:lnTo>
                        <a:pt x="53" y="75"/>
                      </a:lnTo>
                      <a:lnTo>
                        <a:pt x="18" y="116"/>
                      </a:lnTo>
                      <a:lnTo>
                        <a:pt x="56" y="78"/>
                      </a:lnTo>
                      <a:lnTo>
                        <a:pt x="38" y="131"/>
                      </a:lnTo>
                      <a:lnTo>
                        <a:pt x="59" y="80"/>
                      </a:lnTo>
                      <a:lnTo>
                        <a:pt x="62" y="136"/>
                      </a:lnTo>
                      <a:lnTo>
                        <a:pt x="64" y="80"/>
                      </a:lnTo>
                      <a:lnTo>
                        <a:pt x="85" y="131"/>
                      </a:lnTo>
                      <a:lnTo>
                        <a:pt x="68" y="78"/>
                      </a:lnTo>
                      <a:lnTo>
                        <a:pt x="105" y="116"/>
                      </a:lnTo>
                      <a:lnTo>
                        <a:pt x="71" y="75"/>
                      </a:lnTo>
                      <a:lnTo>
                        <a:pt x="118" y="94"/>
                      </a:lnTo>
                      <a:lnTo>
                        <a:pt x="72" y="71"/>
                      </a:lnTo>
                      <a:lnTo>
                        <a:pt x="123" y="68"/>
                      </a:lnTo>
                      <a:close/>
                    </a:path>
                  </a:pathLst>
                </a:custGeom>
                <a:noFill/>
                <a:ln w="95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dirty="0">
                    <a:latin typeface="Calibri" pitchFamily="34" charset="0"/>
                  </a:endParaRPr>
                </a:p>
              </p:txBody>
            </p:sp>
          </p:grpSp>
          <p:grpSp>
            <p:nvGrpSpPr>
              <p:cNvPr id="24389" name="Group 1002"/>
              <p:cNvGrpSpPr>
                <a:grpSpLocks/>
              </p:cNvGrpSpPr>
              <p:nvPr/>
            </p:nvGrpSpPr>
            <p:grpSpPr bwMode="auto">
              <a:xfrm rot="-1131">
                <a:off x="3856" y="3620"/>
                <a:ext cx="250" cy="268"/>
                <a:chOff x="3973" y="2756"/>
                <a:chExt cx="148" cy="164"/>
              </a:xfrm>
            </p:grpSpPr>
            <p:sp>
              <p:nvSpPr>
                <p:cNvPr id="24438" name="Oval 1003"/>
                <p:cNvSpPr>
                  <a:spLocks noChangeArrowheads="1"/>
                </p:cNvSpPr>
                <p:nvPr/>
              </p:nvSpPr>
              <p:spPr bwMode="auto">
                <a:xfrm>
                  <a:off x="3973" y="2756"/>
                  <a:ext cx="148" cy="164"/>
                </a:xfrm>
                <a:prstGeom prst="ellipse">
                  <a:avLst/>
                </a:prstGeom>
                <a:solidFill>
                  <a:srgbClr val="CC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dirty="0">
                    <a:latin typeface="Calibri" pitchFamily="34" charset="0"/>
                  </a:endParaRPr>
                </a:p>
              </p:txBody>
            </p:sp>
            <p:sp>
              <p:nvSpPr>
                <p:cNvPr id="24439" name="Oval 1004"/>
                <p:cNvSpPr>
                  <a:spLocks noChangeArrowheads="1"/>
                </p:cNvSpPr>
                <p:nvPr/>
              </p:nvSpPr>
              <p:spPr bwMode="auto">
                <a:xfrm>
                  <a:off x="3973" y="2756"/>
                  <a:ext cx="148" cy="164"/>
                </a:xfrm>
                <a:prstGeom prst="ellipse">
                  <a:avLst/>
                </a:prstGeom>
                <a:noFill/>
                <a:ln w="95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dirty="0">
                    <a:latin typeface="Calibri" pitchFamily="34" charset="0"/>
                  </a:endParaRPr>
                </a:p>
              </p:txBody>
            </p:sp>
          </p:grpSp>
          <p:grpSp>
            <p:nvGrpSpPr>
              <p:cNvPr id="24390" name="Group 1005"/>
              <p:cNvGrpSpPr>
                <a:grpSpLocks/>
              </p:cNvGrpSpPr>
              <p:nvPr/>
            </p:nvGrpSpPr>
            <p:grpSpPr bwMode="auto">
              <a:xfrm rot="-1131">
                <a:off x="3876" y="3643"/>
                <a:ext cx="207" cy="222"/>
                <a:chOff x="3985" y="2770"/>
                <a:chExt cx="123" cy="136"/>
              </a:xfrm>
            </p:grpSpPr>
            <p:sp>
              <p:nvSpPr>
                <p:cNvPr id="24436" name="Oval 1006"/>
                <p:cNvSpPr>
                  <a:spLocks noChangeArrowheads="1"/>
                </p:cNvSpPr>
                <p:nvPr/>
              </p:nvSpPr>
              <p:spPr bwMode="auto">
                <a:xfrm>
                  <a:off x="3985" y="2770"/>
                  <a:ext cx="123" cy="136"/>
                </a:xfrm>
                <a:prstGeom prst="ellipse">
                  <a:avLst/>
                </a:prstGeom>
                <a:solidFill>
                  <a:srgbClr val="FFFFFF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dirty="0">
                    <a:latin typeface="Calibri" pitchFamily="34" charset="0"/>
                  </a:endParaRPr>
                </a:p>
              </p:txBody>
            </p:sp>
            <p:sp>
              <p:nvSpPr>
                <p:cNvPr id="24437" name="Oval 1007"/>
                <p:cNvSpPr>
                  <a:spLocks noChangeArrowheads="1"/>
                </p:cNvSpPr>
                <p:nvPr/>
              </p:nvSpPr>
              <p:spPr bwMode="auto">
                <a:xfrm>
                  <a:off x="3985" y="2770"/>
                  <a:ext cx="123" cy="136"/>
                </a:xfrm>
                <a:prstGeom prst="ellipse">
                  <a:avLst/>
                </a:prstGeom>
                <a:noFill/>
                <a:ln w="95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dirty="0">
                    <a:latin typeface="Calibri" pitchFamily="34" charset="0"/>
                  </a:endParaRPr>
                </a:p>
              </p:txBody>
            </p:sp>
          </p:grpSp>
          <p:grpSp>
            <p:nvGrpSpPr>
              <p:cNvPr id="24391" name="Group 1008"/>
              <p:cNvGrpSpPr>
                <a:grpSpLocks/>
              </p:cNvGrpSpPr>
              <p:nvPr/>
            </p:nvGrpSpPr>
            <p:grpSpPr bwMode="auto">
              <a:xfrm rot="-1131">
                <a:off x="3856" y="3620"/>
                <a:ext cx="250" cy="268"/>
                <a:chOff x="3973" y="2756"/>
                <a:chExt cx="148" cy="164"/>
              </a:xfrm>
            </p:grpSpPr>
            <p:sp>
              <p:nvSpPr>
                <p:cNvPr id="24434" name="Oval 1009"/>
                <p:cNvSpPr>
                  <a:spLocks noChangeArrowheads="1"/>
                </p:cNvSpPr>
                <p:nvPr/>
              </p:nvSpPr>
              <p:spPr bwMode="auto">
                <a:xfrm>
                  <a:off x="3973" y="2756"/>
                  <a:ext cx="148" cy="164"/>
                </a:xfrm>
                <a:prstGeom prst="ellipse">
                  <a:avLst/>
                </a:prstGeom>
                <a:solidFill>
                  <a:srgbClr val="CC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dirty="0">
                    <a:latin typeface="Calibri" pitchFamily="34" charset="0"/>
                  </a:endParaRPr>
                </a:p>
              </p:txBody>
            </p:sp>
            <p:sp>
              <p:nvSpPr>
                <p:cNvPr id="24435" name="Oval 1010"/>
                <p:cNvSpPr>
                  <a:spLocks noChangeArrowheads="1"/>
                </p:cNvSpPr>
                <p:nvPr/>
              </p:nvSpPr>
              <p:spPr bwMode="auto">
                <a:xfrm>
                  <a:off x="3973" y="2756"/>
                  <a:ext cx="148" cy="164"/>
                </a:xfrm>
                <a:prstGeom prst="ellipse">
                  <a:avLst/>
                </a:prstGeom>
                <a:noFill/>
                <a:ln w="95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dirty="0">
                    <a:latin typeface="Calibri" pitchFamily="34" charset="0"/>
                  </a:endParaRPr>
                </a:p>
              </p:txBody>
            </p:sp>
          </p:grpSp>
          <p:grpSp>
            <p:nvGrpSpPr>
              <p:cNvPr id="24392" name="Group 1011"/>
              <p:cNvGrpSpPr>
                <a:grpSpLocks/>
              </p:cNvGrpSpPr>
              <p:nvPr/>
            </p:nvGrpSpPr>
            <p:grpSpPr bwMode="auto">
              <a:xfrm rot="-1131">
                <a:off x="3876" y="3643"/>
                <a:ext cx="207" cy="222"/>
                <a:chOff x="3985" y="2770"/>
                <a:chExt cx="123" cy="136"/>
              </a:xfrm>
            </p:grpSpPr>
            <p:sp>
              <p:nvSpPr>
                <p:cNvPr id="24432" name="Oval 1012"/>
                <p:cNvSpPr>
                  <a:spLocks noChangeArrowheads="1"/>
                </p:cNvSpPr>
                <p:nvPr/>
              </p:nvSpPr>
              <p:spPr bwMode="auto">
                <a:xfrm>
                  <a:off x="3985" y="2770"/>
                  <a:ext cx="123" cy="136"/>
                </a:xfrm>
                <a:prstGeom prst="ellipse">
                  <a:avLst/>
                </a:prstGeom>
                <a:solidFill>
                  <a:srgbClr val="FFFFFF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dirty="0">
                    <a:latin typeface="Calibri" pitchFamily="34" charset="0"/>
                  </a:endParaRPr>
                </a:p>
              </p:txBody>
            </p:sp>
            <p:sp>
              <p:nvSpPr>
                <p:cNvPr id="24433" name="Oval 1013"/>
                <p:cNvSpPr>
                  <a:spLocks noChangeArrowheads="1"/>
                </p:cNvSpPr>
                <p:nvPr/>
              </p:nvSpPr>
              <p:spPr bwMode="auto">
                <a:xfrm>
                  <a:off x="3985" y="2770"/>
                  <a:ext cx="123" cy="136"/>
                </a:xfrm>
                <a:prstGeom prst="ellipse">
                  <a:avLst/>
                </a:prstGeom>
                <a:noFill/>
                <a:ln w="95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dirty="0">
                    <a:latin typeface="Calibri" pitchFamily="34" charset="0"/>
                  </a:endParaRPr>
                </a:p>
              </p:txBody>
            </p:sp>
          </p:grpSp>
          <p:grpSp>
            <p:nvGrpSpPr>
              <p:cNvPr id="24393" name="Group 1014"/>
              <p:cNvGrpSpPr>
                <a:grpSpLocks/>
              </p:cNvGrpSpPr>
              <p:nvPr/>
            </p:nvGrpSpPr>
            <p:grpSpPr bwMode="auto">
              <a:xfrm rot="-1131">
                <a:off x="3876" y="3643"/>
                <a:ext cx="207" cy="222"/>
                <a:chOff x="3985" y="2770"/>
                <a:chExt cx="123" cy="136"/>
              </a:xfrm>
            </p:grpSpPr>
            <p:sp>
              <p:nvSpPr>
                <p:cNvPr id="24430" name="Freeform 1015"/>
                <p:cNvSpPr>
                  <a:spLocks/>
                </p:cNvSpPr>
                <p:nvPr/>
              </p:nvSpPr>
              <p:spPr bwMode="auto">
                <a:xfrm>
                  <a:off x="3985" y="2770"/>
                  <a:ext cx="123" cy="136"/>
                </a:xfrm>
                <a:custGeom>
                  <a:avLst/>
                  <a:gdLst>
                    <a:gd name="T0" fmla="*/ 123 w 123"/>
                    <a:gd name="T1" fmla="*/ 68 h 136"/>
                    <a:gd name="T2" fmla="*/ 72 w 123"/>
                    <a:gd name="T3" fmla="*/ 66 h 136"/>
                    <a:gd name="T4" fmla="*/ 118 w 123"/>
                    <a:gd name="T5" fmla="*/ 42 h 136"/>
                    <a:gd name="T6" fmla="*/ 71 w 123"/>
                    <a:gd name="T7" fmla="*/ 62 h 136"/>
                    <a:gd name="T8" fmla="*/ 105 w 123"/>
                    <a:gd name="T9" fmla="*/ 20 h 136"/>
                    <a:gd name="T10" fmla="*/ 68 w 123"/>
                    <a:gd name="T11" fmla="*/ 58 h 136"/>
                    <a:gd name="T12" fmla="*/ 85 w 123"/>
                    <a:gd name="T13" fmla="*/ 5 h 136"/>
                    <a:gd name="T14" fmla="*/ 64 w 123"/>
                    <a:gd name="T15" fmla="*/ 56 h 136"/>
                    <a:gd name="T16" fmla="*/ 62 w 123"/>
                    <a:gd name="T17" fmla="*/ 0 h 136"/>
                    <a:gd name="T18" fmla="*/ 59 w 123"/>
                    <a:gd name="T19" fmla="*/ 56 h 136"/>
                    <a:gd name="T20" fmla="*/ 38 w 123"/>
                    <a:gd name="T21" fmla="*/ 5 h 136"/>
                    <a:gd name="T22" fmla="*/ 56 w 123"/>
                    <a:gd name="T23" fmla="*/ 58 h 136"/>
                    <a:gd name="T24" fmla="*/ 18 w 123"/>
                    <a:gd name="T25" fmla="*/ 20 h 136"/>
                    <a:gd name="T26" fmla="*/ 53 w 123"/>
                    <a:gd name="T27" fmla="*/ 62 h 136"/>
                    <a:gd name="T28" fmla="*/ 5 w 123"/>
                    <a:gd name="T29" fmla="*/ 42 h 136"/>
                    <a:gd name="T30" fmla="*/ 51 w 123"/>
                    <a:gd name="T31" fmla="*/ 66 h 136"/>
                    <a:gd name="T32" fmla="*/ 0 w 123"/>
                    <a:gd name="T33" fmla="*/ 68 h 136"/>
                    <a:gd name="T34" fmla="*/ 51 w 123"/>
                    <a:gd name="T35" fmla="*/ 71 h 136"/>
                    <a:gd name="T36" fmla="*/ 5 w 123"/>
                    <a:gd name="T37" fmla="*/ 94 h 136"/>
                    <a:gd name="T38" fmla="*/ 53 w 123"/>
                    <a:gd name="T39" fmla="*/ 75 h 136"/>
                    <a:gd name="T40" fmla="*/ 18 w 123"/>
                    <a:gd name="T41" fmla="*/ 116 h 136"/>
                    <a:gd name="T42" fmla="*/ 56 w 123"/>
                    <a:gd name="T43" fmla="*/ 78 h 136"/>
                    <a:gd name="T44" fmla="*/ 38 w 123"/>
                    <a:gd name="T45" fmla="*/ 131 h 136"/>
                    <a:gd name="T46" fmla="*/ 59 w 123"/>
                    <a:gd name="T47" fmla="*/ 80 h 136"/>
                    <a:gd name="T48" fmla="*/ 62 w 123"/>
                    <a:gd name="T49" fmla="*/ 136 h 136"/>
                    <a:gd name="T50" fmla="*/ 64 w 123"/>
                    <a:gd name="T51" fmla="*/ 80 h 136"/>
                    <a:gd name="T52" fmla="*/ 85 w 123"/>
                    <a:gd name="T53" fmla="*/ 131 h 136"/>
                    <a:gd name="T54" fmla="*/ 68 w 123"/>
                    <a:gd name="T55" fmla="*/ 78 h 136"/>
                    <a:gd name="T56" fmla="*/ 105 w 123"/>
                    <a:gd name="T57" fmla="*/ 116 h 136"/>
                    <a:gd name="T58" fmla="*/ 71 w 123"/>
                    <a:gd name="T59" fmla="*/ 75 h 136"/>
                    <a:gd name="T60" fmla="*/ 118 w 123"/>
                    <a:gd name="T61" fmla="*/ 94 h 136"/>
                    <a:gd name="T62" fmla="*/ 72 w 123"/>
                    <a:gd name="T63" fmla="*/ 71 h 136"/>
                    <a:gd name="T64" fmla="*/ 123 w 123"/>
                    <a:gd name="T65" fmla="*/ 68 h 1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23"/>
                    <a:gd name="T100" fmla="*/ 0 h 136"/>
                    <a:gd name="T101" fmla="*/ 123 w 123"/>
                    <a:gd name="T102" fmla="*/ 136 h 13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23" h="136">
                      <a:moveTo>
                        <a:pt x="123" y="68"/>
                      </a:moveTo>
                      <a:lnTo>
                        <a:pt x="72" y="66"/>
                      </a:lnTo>
                      <a:lnTo>
                        <a:pt x="118" y="42"/>
                      </a:lnTo>
                      <a:lnTo>
                        <a:pt x="71" y="62"/>
                      </a:lnTo>
                      <a:lnTo>
                        <a:pt x="105" y="20"/>
                      </a:lnTo>
                      <a:lnTo>
                        <a:pt x="68" y="58"/>
                      </a:lnTo>
                      <a:lnTo>
                        <a:pt x="85" y="5"/>
                      </a:lnTo>
                      <a:lnTo>
                        <a:pt x="64" y="56"/>
                      </a:lnTo>
                      <a:lnTo>
                        <a:pt x="62" y="0"/>
                      </a:lnTo>
                      <a:lnTo>
                        <a:pt x="59" y="56"/>
                      </a:lnTo>
                      <a:lnTo>
                        <a:pt x="38" y="5"/>
                      </a:lnTo>
                      <a:lnTo>
                        <a:pt x="56" y="58"/>
                      </a:lnTo>
                      <a:lnTo>
                        <a:pt x="18" y="20"/>
                      </a:lnTo>
                      <a:lnTo>
                        <a:pt x="53" y="62"/>
                      </a:lnTo>
                      <a:lnTo>
                        <a:pt x="5" y="42"/>
                      </a:lnTo>
                      <a:lnTo>
                        <a:pt x="51" y="66"/>
                      </a:lnTo>
                      <a:lnTo>
                        <a:pt x="0" y="68"/>
                      </a:lnTo>
                      <a:lnTo>
                        <a:pt x="51" y="71"/>
                      </a:lnTo>
                      <a:lnTo>
                        <a:pt x="5" y="94"/>
                      </a:lnTo>
                      <a:lnTo>
                        <a:pt x="53" y="75"/>
                      </a:lnTo>
                      <a:lnTo>
                        <a:pt x="18" y="116"/>
                      </a:lnTo>
                      <a:lnTo>
                        <a:pt x="56" y="78"/>
                      </a:lnTo>
                      <a:lnTo>
                        <a:pt x="38" y="131"/>
                      </a:lnTo>
                      <a:lnTo>
                        <a:pt x="59" y="80"/>
                      </a:lnTo>
                      <a:lnTo>
                        <a:pt x="62" y="136"/>
                      </a:lnTo>
                      <a:lnTo>
                        <a:pt x="64" y="80"/>
                      </a:lnTo>
                      <a:lnTo>
                        <a:pt x="85" y="131"/>
                      </a:lnTo>
                      <a:lnTo>
                        <a:pt x="68" y="78"/>
                      </a:lnTo>
                      <a:lnTo>
                        <a:pt x="105" y="116"/>
                      </a:lnTo>
                      <a:lnTo>
                        <a:pt x="71" y="75"/>
                      </a:lnTo>
                      <a:lnTo>
                        <a:pt x="118" y="94"/>
                      </a:lnTo>
                      <a:lnTo>
                        <a:pt x="72" y="71"/>
                      </a:lnTo>
                      <a:lnTo>
                        <a:pt x="123" y="68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 dirty="0">
                    <a:latin typeface="Calibri" pitchFamily="34" charset="0"/>
                  </a:endParaRPr>
                </a:p>
              </p:txBody>
            </p:sp>
            <p:sp>
              <p:nvSpPr>
                <p:cNvPr id="24431" name="Freeform 1016"/>
                <p:cNvSpPr>
                  <a:spLocks/>
                </p:cNvSpPr>
                <p:nvPr/>
              </p:nvSpPr>
              <p:spPr bwMode="auto">
                <a:xfrm>
                  <a:off x="3985" y="2770"/>
                  <a:ext cx="123" cy="136"/>
                </a:xfrm>
                <a:custGeom>
                  <a:avLst/>
                  <a:gdLst>
                    <a:gd name="T0" fmla="*/ 123 w 123"/>
                    <a:gd name="T1" fmla="*/ 68 h 136"/>
                    <a:gd name="T2" fmla="*/ 72 w 123"/>
                    <a:gd name="T3" fmla="*/ 66 h 136"/>
                    <a:gd name="T4" fmla="*/ 118 w 123"/>
                    <a:gd name="T5" fmla="*/ 42 h 136"/>
                    <a:gd name="T6" fmla="*/ 71 w 123"/>
                    <a:gd name="T7" fmla="*/ 62 h 136"/>
                    <a:gd name="T8" fmla="*/ 105 w 123"/>
                    <a:gd name="T9" fmla="*/ 20 h 136"/>
                    <a:gd name="T10" fmla="*/ 68 w 123"/>
                    <a:gd name="T11" fmla="*/ 58 h 136"/>
                    <a:gd name="T12" fmla="*/ 85 w 123"/>
                    <a:gd name="T13" fmla="*/ 5 h 136"/>
                    <a:gd name="T14" fmla="*/ 64 w 123"/>
                    <a:gd name="T15" fmla="*/ 56 h 136"/>
                    <a:gd name="T16" fmla="*/ 62 w 123"/>
                    <a:gd name="T17" fmla="*/ 0 h 136"/>
                    <a:gd name="T18" fmla="*/ 59 w 123"/>
                    <a:gd name="T19" fmla="*/ 56 h 136"/>
                    <a:gd name="T20" fmla="*/ 38 w 123"/>
                    <a:gd name="T21" fmla="*/ 5 h 136"/>
                    <a:gd name="T22" fmla="*/ 56 w 123"/>
                    <a:gd name="T23" fmla="*/ 58 h 136"/>
                    <a:gd name="T24" fmla="*/ 18 w 123"/>
                    <a:gd name="T25" fmla="*/ 20 h 136"/>
                    <a:gd name="T26" fmla="*/ 53 w 123"/>
                    <a:gd name="T27" fmla="*/ 62 h 136"/>
                    <a:gd name="T28" fmla="*/ 5 w 123"/>
                    <a:gd name="T29" fmla="*/ 42 h 136"/>
                    <a:gd name="T30" fmla="*/ 51 w 123"/>
                    <a:gd name="T31" fmla="*/ 66 h 136"/>
                    <a:gd name="T32" fmla="*/ 0 w 123"/>
                    <a:gd name="T33" fmla="*/ 68 h 136"/>
                    <a:gd name="T34" fmla="*/ 51 w 123"/>
                    <a:gd name="T35" fmla="*/ 71 h 136"/>
                    <a:gd name="T36" fmla="*/ 5 w 123"/>
                    <a:gd name="T37" fmla="*/ 94 h 136"/>
                    <a:gd name="T38" fmla="*/ 53 w 123"/>
                    <a:gd name="T39" fmla="*/ 75 h 136"/>
                    <a:gd name="T40" fmla="*/ 18 w 123"/>
                    <a:gd name="T41" fmla="*/ 116 h 136"/>
                    <a:gd name="T42" fmla="*/ 56 w 123"/>
                    <a:gd name="T43" fmla="*/ 78 h 136"/>
                    <a:gd name="T44" fmla="*/ 38 w 123"/>
                    <a:gd name="T45" fmla="*/ 131 h 136"/>
                    <a:gd name="T46" fmla="*/ 59 w 123"/>
                    <a:gd name="T47" fmla="*/ 80 h 136"/>
                    <a:gd name="T48" fmla="*/ 62 w 123"/>
                    <a:gd name="T49" fmla="*/ 136 h 136"/>
                    <a:gd name="T50" fmla="*/ 64 w 123"/>
                    <a:gd name="T51" fmla="*/ 80 h 136"/>
                    <a:gd name="T52" fmla="*/ 85 w 123"/>
                    <a:gd name="T53" fmla="*/ 131 h 136"/>
                    <a:gd name="T54" fmla="*/ 68 w 123"/>
                    <a:gd name="T55" fmla="*/ 78 h 136"/>
                    <a:gd name="T56" fmla="*/ 105 w 123"/>
                    <a:gd name="T57" fmla="*/ 116 h 136"/>
                    <a:gd name="T58" fmla="*/ 71 w 123"/>
                    <a:gd name="T59" fmla="*/ 75 h 136"/>
                    <a:gd name="T60" fmla="*/ 118 w 123"/>
                    <a:gd name="T61" fmla="*/ 94 h 136"/>
                    <a:gd name="T62" fmla="*/ 72 w 123"/>
                    <a:gd name="T63" fmla="*/ 71 h 136"/>
                    <a:gd name="T64" fmla="*/ 123 w 123"/>
                    <a:gd name="T65" fmla="*/ 68 h 1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23"/>
                    <a:gd name="T100" fmla="*/ 0 h 136"/>
                    <a:gd name="T101" fmla="*/ 123 w 123"/>
                    <a:gd name="T102" fmla="*/ 136 h 13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23" h="136">
                      <a:moveTo>
                        <a:pt x="123" y="68"/>
                      </a:moveTo>
                      <a:lnTo>
                        <a:pt x="72" y="66"/>
                      </a:lnTo>
                      <a:lnTo>
                        <a:pt x="118" y="42"/>
                      </a:lnTo>
                      <a:lnTo>
                        <a:pt x="71" y="62"/>
                      </a:lnTo>
                      <a:lnTo>
                        <a:pt x="105" y="20"/>
                      </a:lnTo>
                      <a:lnTo>
                        <a:pt x="68" y="58"/>
                      </a:lnTo>
                      <a:lnTo>
                        <a:pt x="85" y="5"/>
                      </a:lnTo>
                      <a:lnTo>
                        <a:pt x="64" y="56"/>
                      </a:lnTo>
                      <a:lnTo>
                        <a:pt x="62" y="0"/>
                      </a:lnTo>
                      <a:lnTo>
                        <a:pt x="59" y="56"/>
                      </a:lnTo>
                      <a:lnTo>
                        <a:pt x="38" y="5"/>
                      </a:lnTo>
                      <a:lnTo>
                        <a:pt x="56" y="58"/>
                      </a:lnTo>
                      <a:lnTo>
                        <a:pt x="18" y="20"/>
                      </a:lnTo>
                      <a:lnTo>
                        <a:pt x="53" y="62"/>
                      </a:lnTo>
                      <a:lnTo>
                        <a:pt x="5" y="42"/>
                      </a:lnTo>
                      <a:lnTo>
                        <a:pt x="51" y="66"/>
                      </a:lnTo>
                      <a:lnTo>
                        <a:pt x="0" y="68"/>
                      </a:lnTo>
                      <a:lnTo>
                        <a:pt x="51" y="71"/>
                      </a:lnTo>
                      <a:lnTo>
                        <a:pt x="5" y="94"/>
                      </a:lnTo>
                      <a:lnTo>
                        <a:pt x="53" y="75"/>
                      </a:lnTo>
                      <a:lnTo>
                        <a:pt x="18" y="116"/>
                      </a:lnTo>
                      <a:lnTo>
                        <a:pt x="56" y="78"/>
                      </a:lnTo>
                      <a:lnTo>
                        <a:pt x="38" y="131"/>
                      </a:lnTo>
                      <a:lnTo>
                        <a:pt x="59" y="80"/>
                      </a:lnTo>
                      <a:lnTo>
                        <a:pt x="62" y="136"/>
                      </a:lnTo>
                      <a:lnTo>
                        <a:pt x="64" y="80"/>
                      </a:lnTo>
                      <a:lnTo>
                        <a:pt x="85" y="131"/>
                      </a:lnTo>
                      <a:lnTo>
                        <a:pt x="68" y="78"/>
                      </a:lnTo>
                      <a:lnTo>
                        <a:pt x="105" y="116"/>
                      </a:lnTo>
                      <a:lnTo>
                        <a:pt x="71" y="75"/>
                      </a:lnTo>
                      <a:lnTo>
                        <a:pt x="118" y="94"/>
                      </a:lnTo>
                      <a:lnTo>
                        <a:pt x="72" y="71"/>
                      </a:lnTo>
                      <a:lnTo>
                        <a:pt x="123" y="68"/>
                      </a:lnTo>
                      <a:close/>
                    </a:path>
                  </a:pathLst>
                </a:custGeom>
                <a:noFill/>
                <a:ln w="95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dirty="0">
                    <a:latin typeface="Calibri" pitchFamily="34" charset="0"/>
                  </a:endParaRPr>
                </a:p>
              </p:txBody>
            </p:sp>
          </p:grpSp>
          <p:grpSp>
            <p:nvGrpSpPr>
              <p:cNvPr id="24394" name="Group 1017"/>
              <p:cNvGrpSpPr>
                <a:grpSpLocks/>
              </p:cNvGrpSpPr>
              <p:nvPr/>
            </p:nvGrpSpPr>
            <p:grpSpPr bwMode="auto">
              <a:xfrm rot="-1131">
                <a:off x="4546" y="3620"/>
                <a:ext cx="252" cy="268"/>
                <a:chOff x="4381" y="2756"/>
                <a:chExt cx="148" cy="164"/>
              </a:xfrm>
            </p:grpSpPr>
            <p:grpSp>
              <p:nvGrpSpPr>
                <p:cNvPr id="24424" name="Group 1018"/>
                <p:cNvGrpSpPr>
                  <a:grpSpLocks/>
                </p:cNvGrpSpPr>
                <p:nvPr/>
              </p:nvGrpSpPr>
              <p:grpSpPr bwMode="auto">
                <a:xfrm>
                  <a:off x="4381" y="2756"/>
                  <a:ext cx="148" cy="164"/>
                  <a:chOff x="4381" y="2756"/>
                  <a:chExt cx="148" cy="164"/>
                </a:xfrm>
              </p:grpSpPr>
              <p:sp>
                <p:nvSpPr>
                  <p:cNvPr id="24428" name="Oval 1019"/>
                  <p:cNvSpPr>
                    <a:spLocks noChangeArrowheads="1"/>
                  </p:cNvSpPr>
                  <p:nvPr/>
                </p:nvSpPr>
                <p:spPr bwMode="auto">
                  <a:xfrm>
                    <a:off x="4381" y="2756"/>
                    <a:ext cx="148" cy="164"/>
                  </a:xfrm>
                  <a:prstGeom prst="ellipse">
                    <a:avLst/>
                  </a:prstGeom>
                  <a:solidFill>
                    <a:srgbClr val="CC0000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dirty="0">
                      <a:latin typeface="Calibri" pitchFamily="34" charset="0"/>
                    </a:endParaRPr>
                  </a:p>
                </p:txBody>
              </p:sp>
              <p:sp>
                <p:nvSpPr>
                  <p:cNvPr id="24429" name="Oval 1020"/>
                  <p:cNvSpPr>
                    <a:spLocks noChangeArrowheads="1"/>
                  </p:cNvSpPr>
                  <p:nvPr/>
                </p:nvSpPr>
                <p:spPr bwMode="auto">
                  <a:xfrm>
                    <a:off x="4381" y="2756"/>
                    <a:ext cx="148" cy="164"/>
                  </a:xfrm>
                  <a:prstGeom prst="ellips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dirty="0">
                      <a:latin typeface="Calibri" pitchFamily="34" charset="0"/>
                    </a:endParaRPr>
                  </a:p>
                </p:txBody>
              </p:sp>
            </p:grpSp>
            <p:grpSp>
              <p:nvGrpSpPr>
                <p:cNvPr id="24425" name="Group 1021"/>
                <p:cNvGrpSpPr>
                  <a:grpSpLocks/>
                </p:cNvGrpSpPr>
                <p:nvPr/>
              </p:nvGrpSpPr>
              <p:grpSpPr bwMode="auto">
                <a:xfrm>
                  <a:off x="4393" y="2770"/>
                  <a:ext cx="123" cy="136"/>
                  <a:chOff x="4393" y="2770"/>
                  <a:chExt cx="123" cy="136"/>
                </a:xfrm>
              </p:grpSpPr>
              <p:sp>
                <p:nvSpPr>
                  <p:cNvPr id="24426" name="Oval 1022"/>
                  <p:cNvSpPr>
                    <a:spLocks noChangeArrowheads="1"/>
                  </p:cNvSpPr>
                  <p:nvPr/>
                </p:nvSpPr>
                <p:spPr bwMode="auto">
                  <a:xfrm>
                    <a:off x="4393" y="2770"/>
                    <a:ext cx="123" cy="136"/>
                  </a:xfrm>
                  <a:prstGeom prst="ellipse">
                    <a:avLst/>
                  </a:prstGeom>
                  <a:solidFill>
                    <a:srgbClr val="FFFFFF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dirty="0">
                      <a:latin typeface="Calibri" pitchFamily="34" charset="0"/>
                    </a:endParaRPr>
                  </a:p>
                </p:txBody>
              </p:sp>
              <p:sp>
                <p:nvSpPr>
                  <p:cNvPr id="24427" name="Oval 1023"/>
                  <p:cNvSpPr>
                    <a:spLocks noChangeArrowheads="1"/>
                  </p:cNvSpPr>
                  <p:nvPr/>
                </p:nvSpPr>
                <p:spPr bwMode="auto">
                  <a:xfrm>
                    <a:off x="4393" y="2770"/>
                    <a:ext cx="123" cy="136"/>
                  </a:xfrm>
                  <a:prstGeom prst="ellips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dirty="0">
                      <a:latin typeface="Calibri" pitchFamily="34" charset="0"/>
                    </a:endParaRPr>
                  </a:p>
                </p:txBody>
              </p:sp>
            </p:grpSp>
          </p:grpSp>
          <p:grpSp>
            <p:nvGrpSpPr>
              <p:cNvPr id="24395" name="Group 1024"/>
              <p:cNvGrpSpPr>
                <a:grpSpLocks/>
              </p:cNvGrpSpPr>
              <p:nvPr/>
            </p:nvGrpSpPr>
            <p:grpSpPr bwMode="auto">
              <a:xfrm rot="-1131">
                <a:off x="4567" y="3643"/>
                <a:ext cx="209" cy="222"/>
                <a:chOff x="4393" y="2770"/>
                <a:chExt cx="123" cy="136"/>
              </a:xfrm>
            </p:grpSpPr>
            <p:sp>
              <p:nvSpPr>
                <p:cNvPr id="24422" name="Freeform 1025"/>
                <p:cNvSpPr>
                  <a:spLocks/>
                </p:cNvSpPr>
                <p:nvPr/>
              </p:nvSpPr>
              <p:spPr bwMode="auto">
                <a:xfrm>
                  <a:off x="4393" y="2770"/>
                  <a:ext cx="123" cy="136"/>
                </a:xfrm>
                <a:custGeom>
                  <a:avLst/>
                  <a:gdLst>
                    <a:gd name="T0" fmla="*/ 123 w 123"/>
                    <a:gd name="T1" fmla="*/ 68 h 136"/>
                    <a:gd name="T2" fmla="*/ 72 w 123"/>
                    <a:gd name="T3" fmla="*/ 66 h 136"/>
                    <a:gd name="T4" fmla="*/ 118 w 123"/>
                    <a:gd name="T5" fmla="*/ 42 h 136"/>
                    <a:gd name="T6" fmla="*/ 71 w 123"/>
                    <a:gd name="T7" fmla="*/ 62 h 136"/>
                    <a:gd name="T8" fmla="*/ 105 w 123"/>
                    <a:gd name="T9" fmla="*/ 20 h 136"/>
                    <a:gd name="T10" fmla="*/ 68 w 123"/>
                    <a:gd name="T11" fmla="*/ 58 h 136"/>
                    <a:gd name="T12" fmla="*/ 85 w 123"/>
                    <a:gd name="T13" fmla="*/ 5 h 136"/>
                    <a:gd name="T14" fmla="*/ 64 w 123"/>
                    <a:gd name="T15" fmla="*/ 56 h 136"/>
                    <a:gd name="T16" fmla="*/ 62 w 123"/>
                    <a:gd name="T17" fmla="*/ 0 h 136"/>
                    <a:gd name="T18" fmla="*/ 60 w 123"/>
                    <a:gd name="T19" fmla="*/ 56 h 136"/>
                    <a:gd name="T20" fmla="*/ 38 w 123"/>
                    <a:gd name="T21" fmla="*/ 5 h 136"/>
                    <a:gd name="T22" fmla="*/ 56 w 123"/>
                    <a:gd name="T23" fmla="*/ 58 h 136"/>
                    <a:gd name="T24" fmla="*/ 18 w 123"/>
                    <a:gd name="T25" fmla="*/ 20 h 136"/>
                    <a:gd name="T26" fmla="*/ 53 w 123"/>
                    <a:gd name="T27" fmla="*/ 62 h 136"/>
                    <a:gd name="T28" fmla="*/ 5 w 123"/>
                    <a:gd name="T29" fmla="*/ 42 h 136"/>
                    <a:gd name="T30" fmla="*/ 51 w 123"/>
                    <a:gd name="T31" fmla="*/ 66 h 136"/>
                    <a:gd name="T32" fmla="*/ 0 w 123"/>
                    <a:gd name="T33" fmla="*/ 68 h 136"/>
                    <a:gd name="T34" fmla="*/ 51 w 123"/>
                    <a:gd name="T35" fmla="*/ 71 h 136"/>
                    <a:gd name="T36" fmla="*/ 5 w 123"/>
                    <a:gd name="T37" fmla="*/ 94 h 136"/>
                    <a:gd name="T38" fmla="*/ 53 w 123"/>
                    <a:gd name="T39" fmla="*/ 75 h 136"/>
                    <a:gd name="T40" fmla="*/ 18 w 123"/>
                    <a:gd name="T41" fmla="*/ 116 h 136"/>
                    <a:gd name="T42" fmla="*/ 56 w 123"/>
                    <a:gd name="T43" fmla="*/ 78 h 136"/>
                    <a:gd name="T44" fmla="*/ 38 w 123"/>
                    <a:gd name="T45" fmla="*/ 131 h 136"/>
                    <a:gd name="T46" fmla="*/ 60 w 123"/>
                    <a:gd name="T47" fmla="*/ 80 h 136"/>
                    <a:gd name="T48" fmla="*/ 62 w 123"/>
                    <a:gd name="T49" fmla="*/ 136 h 136"/>
                    <a:gd name="T50" fmla="*/ 64 w 123"/>
                    <a:gd name="T51" fmla="*/ 80 h 136"/>
                    <a:gd name="T52" fmla="*/ 85 w 123"/>
                    <a:gd name="T53" fmla="*/ 131 h 136"/>
                    <a:gd name="T54" fmla="*/ 68 w 123"/>
                    <a:gd name="T55" fmla="*/ 78 h 136"/>
                    <a:gd name="T56" fmla="*/ 105 w 123"/>
                    <a:gd name="T57" fmla="*/ 116 h 136"/>
                    <a:gd name="T58" fmla="*/ 71 w 123"/>
                    <a:gd name="T59" fmla="*/ 75 h 136"/>
                    <a:gd name="T60" fmla="*/ 118 w 123"/>
                    <a:gd name="T61" fmla="*/ 94 h 136"/>
                    <a:gd name="T62" fmla="*/ 72 w 123"/>
                    <a:gd name="T63" fmla="*/ 71 h 136"/>
                    <a:gd name="T64" fmla="*/ 123 w 123"/>
                    <a:gd name="T65" fmla="*/ 68 h 1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23"/>
                    <a:gd name="T100" fmla="*/ 0 h 136"/>
                    <a:gd name="T101" fmla="*/ 123 w 123"/>
                    <a:gd name="T102" fmla="*/ 136 h 13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23" h="136">
                      <a:moveTo>
                        <a:pt x="123" y="68"/>
                      </a:moveTo>
                      <a:lnTo>
                        <a:pt x="72" y="66"/>
                      </a:lnTo>
                      <a:lnTo>
                        <a:pt x="118" y="42"/>
                      </a:lnTo>
                      <a:lnTo>
                        <a:pt x="71" y="62"/>
                      </a:lnTo>
                      <a:lnTo>
                        <a:pt x="105" y="20"/>
                      </a:lnTo>
                      <a:lnTo>
                        <a:pt x="68" y="58"/>
                      </a:lnTo>
                      <a:lnTo>
                        <a:pt x="85" y="5"/>
                      </a:lnTo>
                      <a:lnTo>
                        <a:pt x="64" y="56"/>
                      </a:lnTo>
                      <a:lnTo>
                        <a:pt x="62" y="0"/>
                      </a:lnTo>
                      <a:lnTo>
                        <a:pt x="60" y="56"/>
                      </a:lnTo>
                      <a:lnTo>
                        <a:pt x="38" y="5"/>
                      </a:lnTo>
                      <a:lnTo>
                        <a:pt x="56" y="58"/>
                      </a:lnTo>
                      <a:lnTo>
                        <a:pt x="18" y="20"/>
                      </a:lnTo>
                      <a:lnTo>
                        <a:pt x="53" y="62"/>
                      </a:lnTo>
                      <a:lnTo>
                        <a:pt x="5" y="42"/>
                      </a:lnTo>
                      <a:lnTo>
                        <a:pt x="51" y="66"/>
                      </a:lnTo>
                      <a:lnTo>
                        <a:pt x="0" y="68"/>
                      </a:lnTo>
                      <a:lnTo>
                        <a:pt x="51" y="71"/>
                      </a:lnTo>
                      <a:lnTo>
                        <a:pt x="5" y="94"/>
                      </a:lnTo>
                      <a:lnTo>
                        <a:pt x="53" y="75"/>
                      </a:lnTo>
                      <a:lnTo>
                        <a:pt x="18" y="116"/>
                      </a:lnTo>
                      <a:lnTo>
                        <a:pt x="56" y="78"/>
                      </a:lnTo>
                      <a:lnTo>
                        <a:pt x="38" y="131"/>
                      </a:lnTo>
                      <a:lnTo>
                        <a:pt x="60" y="80"/>
                      </a:lnTo>
                      <a:lnTo>
                        <a:pt x="62" y="136"/>
                      </a:lnTo>
                      <a:lnTo>
                        <a:pt x="64" y="80"/>
                      </a:lnTo>
                      <a:lnTo>
                        <a:pt x="85" y="131"/>
                      </a:lnTo>
                      <a:lnTo>
                        <a:pt x="68" y="78"/>
                      </a:lnTo>
                      <a:lnTo>
                        <a:pt x="105" y="116"/>
                      </a:lnTo>
                      <a:lnTo>
                        <a:pt x="71" y="75"/>
                      </a:lnTo>
                      <a:lnTo>
                        <a:pt x="118" y="94"/>
                      </a:lnTo>
                      <a:lnTo>
                        <a:pt x="72" y="71"/>
                      </a:lnTo>
                      <a:lnTo>
                        <a:pt x="123" y="68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 dirty="0">
                    <a:latin typeface="Calibri" pitchFamily="34" charset="0"/>
                  </a:endParaRPr>
                </a:p>
              </p:txBody>
            </p:sp>
            <p:sp>
              <p:nvSpPr>
                <p:cNvPr id="24423" name="Freeform 1026"/>
                <p:cNvSpPr>
                  <a:spLocks/>
                </p:cNvSpPr>
                <p:nvPr/>
              </p:nvSpPr>
              <p:spPr bwMode="auto">
                <a:xfrm>
                  <a:off x="4393" y="2770"/>
                  <a:ext cx="123" cy="136"/>
                </a:xfrm>
                <a:custGeom>
                  <a:avLst/>
                  <a:gdLst>
                    <a:gd name="T0" fmla="*/ 123 w 123"/>
                    <a:gd name="T1" fmla="*/ 68 h 136"/>
                    <a:gd name="T2" fmla="*/ 72 w 123"/>
                    <a:gd name="T3" fmla="*/ 66 h 136"/>
                    <a:gd name="T4" fmla="*/ 118 w 123"/>
                    <a:gd name="T5" fmla="*/ 42 h 136"/>
                    <a:gd name="T6" fmla="*/ 71 w 123"/>
                    <a:gd name="T7" fmla="*/ 62 h 136"/>
                    <a:gd name="T8" fmla="*/ 105 w 123"/>
                    <a:gd name="T9" fmla="*/ 20 h 136"/>
                    <a:gd name="T10" fmla="*/ 68 w 123"/>
                    <a:gd name="T11" fmla="*/ 58 h 136"/>
                    <a:gd name="T12" fmla="*/ 85 w 123"/>
                    <a:gd name="T13" fmla="*/ 5 h 136"/>
                    <a:gd name="T14" fmla="*/ 64 w 123"/>
                    <a:gd name="T15" fmla="*/ 56 h 136"/>
                    <a:gd name="T16" fmla="*/ 62 w 123"/>
                    <a:gd name="T17" fmla="*/ 0 h 136"/>
                    <a:gd name="T18" fmla="*/ 60 w 123"/>
                    <a:gd name="T19" fmla="*/ 56 h 136"/>
                    <a:gd name="T20" fmla="*/ 38 w 123"/>
                    <a:gd name="T21" fmla="*/ 5 h 136"/>
                    <a:gd name="T22" fmla="*/ 56 w 123"/>
                    <a:gd name="T23" fmla="*/ 58 h 136"/>
                    <a:gd name="T24" fmla="*/ 18 w 123"/>
                    <a:gd name="T25" fmla="*/ 20 h 136"/>
                    <a:gd name="T26" fmla="*/ 53 w 123"/>
                    <a:gd name="T27" fmla="*/ 62 h 136"/>
                    <a:gd name="T28" fmla="*/ 5 w 123"/>
                    <a:gd name="T29" fmla="*/ 42 h 136"/>
                    <a:gd name="T30" fmla="*/ 51 w 123"/>
                    <a:gd name="T31" fmla="*/ 66 h 136"/>
                    <a:gd name="T32" fmla="*/ 0 w 123"/>
                    <a:gd name="T33" fmla="*/ 68 h 136"/>
                    <a:gd name="T34" fmla="*/ 51 w 123"/>
                    <a:gd name="T35" fmla="*/ 71 h 136"/>
                    <a:gd name="T36" fmla="*/ 5 w 123"/>
                    <a:gd name="T37" fmla="*/ 94 h 136"/>
                    <a:gd name="T38" fmla="*/ 53 w 123"/>
                    <a:gd name="T39" fmla="*/ 75 h 136"/>
                    <a:gd name="T40" fmla="*/ 18 w 123"/>
                    <a:gd name="T41" fmla="*/ 116 h 136"/>
                    <a:gd name="T42" fmla="*/ 56 w 123"/>
                    <a:gd name="T43" fmla="*/ 78 h 136"/>
                    <a:gd name="T44" fmla="*/ 38 w 123"/>
                    <a:gd name="T45" fmla="*/ 131 h 136"/>
                    <a:gd name="T46" fmla="*/ 60 w 123"/>
                    <a:gd name="T47" fmla="*/ 80 h 136"/>
                    <a:gd name="T48" fmla="*/ 62 w 123"/>
                    <a:gd name="T49" fmla="*/ 136 h 136"/>
                    <a:gd name="T50" fmla="*/ 64 w 123"/>
                    <a:gd name="T51" fmla="*/ 80 h 136"/>
                    <a:gd name="T52" fmla="*/ 85 w 123"/>
                    <a:gd name="T53" fmla="*/ 131 h 136"/>
                    <a:gd name="T54" fmla="*/ 68 w 123"/>
                    <a:gd name="T55" fmla="*/ 78 h 136"/>
                    <a:gd name="T56" fmla="*/ 105 w 123"/>
                    <a:gd name="T57" fmla="*/ 116 h 136"/>
                    <a:gd name="T58" fmla="*/ 71 w 123"/>
                    <a:gd name="T59" fmla="*/ 75 h 136"/>
                    <a:gd name="T60" fmla="*/ 118 w 123"/>
                    <a:gd name="T61" fmla="*/ 94 h 136"/>
                    <a:gd name="T62" fmla="*/ 72 w 123"/>
                    <a:gd name="T63" fmla="*/ 71 h 136"/>
                    <a:gd name="T64" fmla="*/ 123 w 123"/>
                    <a:gd name="T65" fmla="*/ 68 h 1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23"/>
                    <a:gd name="T100" fmla="*/ 0 h 136"/>
                    <a:gd name="T101" fmla="*/ 123 w 123"/>
                    <a:gd name="T102" fmla="*/ 136 h 13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23" h="136">
                      <a:moveTo>
                        <a:pt x="123" y="68"/>
                      </a:moveTo>
                      <a:lnTo>
                        <a:pt x="72" y="66"/>
                      </a:lnTo>
                      <a:lnTo>
                        <a:pt x="118" y="42"/>
                      </a:lnTo>
                      <a:lnTo>
                        <a:pt x="71" y="62"/>
                      </a:lnTo>
                      <a:lnTo>
                        <a:pt x="105" y="20"/>
                      </a:lnTo>
                      <a:lnTo>
                        <a:pt x="68" y="58"/>
                      </a:lnTo>
                      <a:lnTo>
                        <a:pt x="85" y="5"/>
                      </a:lnTo>
                      <a:lnTo>
                        <a:pt x="64" y="56"/>
                      </a:lnTo>
                      <a:lnTo>
                        <a:pt x="62" y="0"/>
                      </a:lnTo>
                      <a:lnTo>
                        <a:pt x="60" y="56"/>
                      </a:lnTo>
                      <a:lnTo>
                        <a:pt x="38" y="5"/>
                      </a:lnTo>
                      <a:lnTo>
                        <a:pt x="56" y="58"/>
                      </a:lnTo>
                      <a:lnTo>
                        <a:pt x="18" y="20"/>
                      </a:lnTo>
                      <a:lnTo>
                        <a:pt x="53" y="62"/>
                      </a:lnTo>
                      <a:lnTo>
                        <a:pt x="5" y="42"/>
                      </a:lnTo>
                      <a:lnTo>
                        <a:pt x="51" y="66"/>
                      </a:lnTo>
                      <a:lnTo>
                        <a:pt x="0" y="68"/>
                      </a:lnTo>
                      <a:lnTo>
                        <a:pt x="51" y="71"/>
                      </a:lnTo>
                      <a:lnTo>
                        <a:pt x="5" y="94"/>
                      </a:lnTo>
                      <a:lnTo>
                        <a:pt x="53" y="75"/>
                      </a:lnTo>
                      <a:lnTo>
                        <a:pt x="18" y="116"/>
                      </a:lnTo>
                      <a:lnTo>
                        <a:pt x="56" y="78"/>
                      </a:lnTo>
                      <a:lnTo>
                        <a:pt x="38" y="131"/>
                      </a:lnTo>
                      <a:lnTo>
                        <a:pt x="60" y="80"/>
                      </a:lnTo>
                      <a:lnTo>
                        <a:pt x="62" y="136"/>
                      </a:lnTo>
                      <a:lnTo>
                        <a:pt x="64" y="80"/>
                      </a:lnTo>
                      <a:lnTo>
                        <a:pt x="85" y="131"/>
                      </a:lnTo>
                      <a:lnTo>
                        <a:pt x="68" y="78"/>
                      </a:lnTo>
                      <a:lnTo>
                        <a:pt x="105" y="116"/>
                      </a:lnTo>
                      <a:lnTo>
                        <a:pt x="71" y="75"/>
                      </a:lnTo>
                      <a:lnTo>
                        <a:pt x="118" y="94"/>
                      </a:lnTo>
                      <a:lnTo>
                        <a:pt x="72" y="71"/>
                      </a:lnTo>
                      <a:lnTo>
                        <a:pt x="123" y="68"/>
                      </a:lnTo>
                      <a:close/>
                    </a:path>
                  </a:pathLst>
                </a:custGeom>
                <a:noFill/>
                <a:ln w="95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dirty="0">
                    <a:latin typeface="Calibri" pitchFamily="34" charset="0"/>
                  </a:endParaRPr>
                </a:p>
              </p:txBody>
            </p:sp>
          </p:grpSp>
          <p:grpSp>
            <p:nvGrpSpPr>
              <p:cNvPr id="24396" name="Group 1027"/>
              <p:cNvGrpSpPr>
                <a:grpSpLocks/>
              </p:cNvGrpSpPr>
              <p:nvPr/>
            </p:nvGrpSpPr>
            <p:grpSpPr bwMode="auto">
              <a:xfrm rot="-1131">
                <a:off x="4546" y="3620"/>
                <a:ext cx="252" cy="268"/>
                <a:chOff x="4381" y="2756"/>
                <a:chExt cx="148" cy="164"/>
              </a:xfrm>
            </p:grpSpPr>
            <p:sp>
              <p:nvSpPr>
                <p:cNvPr id="24420" name="Oval 1028"/>
                <p:cNvSpPr>
                  <a:spLocks noChangeArrowheads="1"/>
                </p:cNvSpPr>
                <p:nvPr/>
              </p:nvSpPr>
              <p:spPr bwMode="auto">
                <a:xfrm>
                  <a:off x="4381" y="2756"/>
                  <a:ext cx="148" cy="164"/>
                </a:xfrm>
                <a:prstGeom prst="ellipse">
                  <a:avLst/>
                </a:prstGeom>
                <a:solidFill>
                  <a:srgbClr val="CC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dirty="0">
                    <a:latin typeface="Calibri" pitchFamily="34" charset="0"/>
                  </a:endParaRPr>
                </a:p>
              </p:txBody>
            </p:sp>
            <p:sp>
              <p:nvSpPr>
                <p:cNvPr id="24421" name="Oval 1029"/>
                <p:cNvSpPr>
                  <a:spLocks noChangeArrowheads="1"/>
                </p:cNvSpPr>
                <p:nvPr/>
              </p:nvSpPr>
              <p:spPr bwMode="auto">
                <a:xfrm>
                  <a:off x="4381" y="2756"/>
                  <a:ext cx="148" cy="164"/>
                </a:xfrm>
                <a:prstGeom prst="ellipse">
                  <a:avLst/>
                </a:prstGeom>
                <a:noFill/>
                <a:ln w="95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dirty="0">
                    <a:latin typeface="Calibri" pitchFamily="34" charset="0"/>
                  </a:endParaRPr>
                </a:p>
              </p:txBody>
            </p:sp>
          </p:grpSp>
          <p:grpSp>
            <p:nvGrpSpPr>
              <p:cNvPr id="24397" name="Group 1030"/>
              <p:cNvGrpSpPr>
                <a:grpSpLocks/>
              </p:cNvGrpSpPr>
              <p:nvPr/>
            </p:nvGrpSpPr>
            <p:grpSpPr bwMode="auto">
              <a:xfrm rot="-1131">
                <a:off x="4567" y="3643"/>
                <a:ext cx="209" cy="222"/>
                <a:chOff x="4393" y="2770"/>
                <a:chExt cx="123" cy="136"/>
              </a:xfrm>
            </p:grpSpPr>
            <p:sp>
              <p:nvSpPr>
                <p:cNvPr id="24418" name="Oval 1031"/>
                <p:cNvSpPr>
                  <a:spLocks noChangeArrowheads="1"/>
                </p:cNvSpPr>
                <p:nvPr/>
              </p:nvSpPr>
              <p:spPr bwMode="auto">
                <a:xfrm>
                  <a:off x="4393" y="2770"/>
                  <a:ext cx="123" cy="136"/>
                </a:xfrm>
                <a:prstGeom prst="ellipse">
                  <a:avLst/>
                </a:prstGeom>
                <a:solidFill>
                  <a:srgbClr val="FFFFFF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dirty="0">
                    <a:latin typeface="Calibri" pitchFamily="34" charset="0"/>
                  </a:endParaRPr>
                </a:p>
              </p:txBody>
            </p:sp>
            <p:sp>
              <p:nvSpPr>
                <p:cNvPr id="24419" name="Oval 1032"/>
                <p:cNvSpPr>
                  <a:spLocks noChangeArrowheads="1"/>
                </p:cNvSpPr>
                <p:nvPr/>
              </p:nvSpPr>
              <p:spPr bwMode="auto">
                <a:xfrm>
                  <a:off x="4393" y="2770"/>
                  <a:ext cx="123" cy="136"/>
                </a:xfrm>
                <a:prstGeom prst="ellipse">
                  <a:avLst/>
                </a:prstGeom>
                <a:noFill/>
                <a:ln w="95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dirty="0">
                    <a:latin typeface="Calibri" pitchFamily="34" charset="0"/>
                  </a:endParaRPr>
                </a:p>
              </p:txBody>
            </p:sp>
          </p:grpSp>
          <p:grpSp>
            <p:nvGrpSpPr>
              <p:cNvPr id="24398" name="Group 1033"/>
              <p:cNvGrpSpPr>
                <a:grpSpLocks/>
              </p:cNvGrpSpPr>
              <p:nvPr/>
            </p:nvGrpSpPr>
            <p:grpSpPr bwMode="auto">
              <a:xfrm rot="-1131">
                <a:off x="4546" y="3620"/>
                <a:ext cx="252" cy="268"/>
                <a:chOff x="4381" y="2756"/>
                <a:chExt cx="148" cy="164"/>
              </a:xfrm>
            </p:grpSpPr>
            <p:sp>
              <p:nvSpPr>
                <p:cNvPr id="24416" name="Oval 1034"/>
                <p:cNvSpPr>
                  <a:spLocks noChangeArrowheads="1"/>
                </p:cNvSpPr>
                <p:nvPr/>
              </p:nvSpPr>
              <p:spPr bwMode="auto">
                <a:xfrm>
                  <a:off x="4381" y="2756"/>
                  <a:ext cx="148" cy="164"/>
                </a:xfrm>
                <a:prstGeom prst="ellipse">
                  <a:avLst/>
                </a:prstGeom>
                <a:solidFill>
                  <a:srgbClr val="CC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dirty="0">
                    <a:latin typeface="Calibri" pitchFamily="34" charset="0"/>
                  </a:endParaRPr>
                </a:p>
              </p:txBody>
            </p:sp>
            <p:sp>
              <p:nvSpPr>
                <p:cNvPr id="24417" name="Oval 1035"/>
                <p:cNvSpPr>
                  <a:spLocks noChangeArrowheads="1"/>
                </p:cNvSpPr>
                <p:nvPr/>
              </p:nvSpPr>
              <p:spPr bwMode="auto">
                <a:xfrm>
                  <a:off x="4381" y="2756"/>
                  <a:ext cx="148" cy="164"/>
                </a:xfrm>
                <a:prstGeom prst="ellipse">
                  <a:avLst/>
                </a:prstGeom>
                <a:noFill/>
                <a:ln w="95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dirty="0">
                    <a:latin typeface="Calibri" pitchFamily="34" charset="0"/>
                  </a:endParaRPr>
                </a:p>
              </p:txBody>
            </p:sp>
          </p:grpSp>
          <p:grpSp>
            <p:nvGrpSpPr>
              <p:cNvPr id="24399" name="Group 1036"/>
              <p:cNvGrpSpPr>
                <a:grpSpLocks/>
              </p:cNvGrpSpPr>
              <p:nvPr/>
            </p:nvGrpSpPr>
            <p:grpSpPr bwMode="auto">
              <a:xfrm rot="-1131">
                <a:off x="4567" y="3643"/>
                <a:ext cx="209" cy="222"/>
                <a:chOff x="4393" y="2770"/>
                <a:chExt cx="123" cy="136"/>
              </a:xfrm>
            </p:grpSpPr>
            <p:sp>
              <p:nvSpPr>
                <p:cNvPr id="24414" name="Oval 1037"/>
                <p:cNvSpPr>
                  <a:spLocks noChangeArrowheads="1"/>
                </p:cNvSpPr>
                <p:nvPr/>
              </p:nvSpPr>
              <p:spPr bwMode="auto">
                <a:xfrm>
                  <a:off x="4393" y="2770"/>
                  <a:ext cx="123" cy="136"/>
                </a:xfrm>
                <a:prstGeom prst="ellipse">
                  <a:avLst/>
                </a:prstGeom>
                <a:solidFill>
                  <a:srgbClr val="FFFFFF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dirty="0">
                    <a:latin typeface="Calibri" pitchFamily="34" charset="0"/>
                  </a:endParaRPr>
                </a:p>
              </p:txBody>
            </p:sp>
            <p:sp>
              <p:nvSpPr>
                <p:cNvPr id="24415" name="Oval 1038"/>
                <p:cNvSpPr>
                  <a:spLocks noChangeArrowheads="1"/>
                </p:cNvSpPr>
                <p:nvPr/>
              </p:nvSpPr>
              <p:spPr bwMode="auto">
                <a:xfrm>
                  <a:off x="4393" y="2770"/>
                  <a:ext cx="123" cy="136"/>
                </a:xfrm>
                <a:prstGeom prst="ellipse">
                  <a:avLst/>
                </a:prstGeom>
                <a:noFill/>
                <a:ln w="95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dirty="0">
                    <a:latin typeface="Calibri" pitchFamily="34" charset="0"/>
                  </a:endParaRPr>
                </a:p>
              </p:txBody>
            </p:sp>
          </p:grpSp>
          <p:grpSp>
            <p:nvGrpSpPr>
              <p:cNvPr id="24400" name="Group 1039"/>
              <p:cNvGrpSpPr>
                <a:grpSpLocks/>
              </p:cNvGrpSpPr>
              <p:nvPr/>
            </p:nvGrpSpPr>
            <p:grpSpPr bwMode="auto">
              <a:xfrm rot="-1131">
                <a:off x="4567" y="3643"/>
                <a:ext cx="209" cy="222"/>
                <a:chOff x="4393" y="2770"/>
                <a:chExt cx="123" cy="136"/>
              </a:xfrm>
            </p:grpSpPr>
            <p:sp>
              <p:nvSpPr>
                <p:cNvPr id="24412" name="Freeform 1040"/>
                <p:cNvSpPr>
                  <a:spLocks/>
                </p:cNvSpPr>
                <p:nvPr/>
              </p:nvSpPr>
              <p:spPr bwMode="auto">
                <a:xfrm>
                  <a:off x="4393" y="2770"/>
                  <a:ext cx="123" cy="136"/>
                </a:xfrm>
                <a:custGeom>
                  <a:avLst/>
                  <a:gdLst>
                    <a:gd name="T0" fmla="*/ 123 w 123"/>
                    <a:gd name="T1" fmla="*/ 68 h 136"/>
                    <a:gd name="T2" fmla="*/ 72 w 123"/>
                    <a:gd name="T3" fmla="*/ 66 h 136"/>
                    <a:gd name="T4" fmla="*/ 118 w 123"/>
                    <a:gd name="T5" fmla="*/ 42 h 136"/>
                    <a:gd name="T6" fmla="*/ 71 w 123"/>
                    <a:gd name="T7" fmla="*/ 62 h 136"/>
                    <a:gd name="T8" fmla="*/ 105 w 123"/>
                    <a:gd name="T9" fmla="*/ 20 h 136"/>
                    <a:gd name="T10" fmla="*/ 68 w 123"/>
                    <a:gd name="T11" fmla="*/ 58 h 136"/>
                    <a:gd name="T12" fmla="*/ 85 w 123"/>
                    <a:gd name="T13" fmla="*/ 5 h 136"/>
                    <a:gd name="T14" fmla="*/ 64 w 123"/>
                    <a:gd name="T15" fmla="*/ 56 h 136"/>
                    <a:gd name="T16" fmla="*/ 62 w 123"/>
                    <a:gd name="T17" fmla="*/ 0 h 136"/>
                    <a:gd name="T18" fmla="*/ 60 w 123"/>
                    <a:gd name="T19" fmla="*/ 56 h 136"/>
                    <a:gd name="T20" fmla="*/ 38 w 123"/>
                    <a:gd name="T21" fmla="*/ 5 h 136"/>
                    <a:gd name="T22" fmla="*/ 56 w 123"/>
                    <a:gd name="T23" fmla="*/ 58 h 136"/>
                    <a:gd name="T24" fmla="*/ 18 w 123"/>
                    <a:gd name="T25" fmla="*/ 20 h 136"/>
                    <a:gd name="T26" fmla="*/ 53 w 123"/>
                    <a:gd name="T27" fmla="*/ 62 h 136"/>
                    <a:gd name="T28" fmla="*/ 5 w 123"/>
                    <a:gd name="T29" fmla="*/ 42 h 136"/>
                    <a:gd name="T30" fmla="*/ 51 w 123"/>
                    <a:gd name="T31" fmla="*/ 66 h 136"/>
                    <a:gd name="T32" fmla="*/ 0 w 123"/>
                    <a:gd name="T33" fmla="*/ 68 h 136"/>
                    <a:gd name="T34" fmla="*/ 51 w 123"/>
                    <a:gd name="T35" fmla="*/ 71 h 136"/>
                    <a:gd name="T36" fmla="*/ 5 w 123"/>
                    <a:gd name="T37" fmla="*/ 94 h 136"/>
                    <a:gd name="T38" fmla="*/ 53 w 123"/>
                    <a:gd name="T39" fmla="*/ 75 h 136"/>
                    <a:gd name="T40" fmla="*/ 18 w 123"/>
                    <a:gd name="T41" fmla="*/ 116 h 136"/>
                    <a:gd name="T42" fmla="*/ 56 w 123"/>
                    <a:gd name="T43" fmla="*/ 78 h 136"/>
                    <a:gd name="T44" fmla="*/ 38 w 123"/>
                    <a:gd name="T45" fmla="*/ 131 h 136"/>
                    <a:gd name="T46" fmla="*/ 60 w 123"/>
                    <a:gd name="T47" fmla="*/ 80 h 136"/>
                    <a:gd name="T48" fmla="*/ 62 w 123"/>
                    <a:gd name="T49" fmla="*/ 136 h 136"/>
                    <a:gd name="T50" fmla="*/ 64 w 123"/>
                    <a:gd name="T51" fmla="*/ 80 h 136"/>
                    <a:gd name="T52" fmla="*/ 85 w 123"/>
                    <a:gd name="T53" fmla="*/ 131 h 136"/>
                    <a:gd name="T54" fmla="*/ 68 w 123"/>
                    <a:gd name="T55" fmla="*/ 78 h 136"/>
                    <a:gd name="T56" fmla="*/ 105 w 123"/>
                    <a:gd name="T57" fmla="*/ 116 h 136"/>
                    <a:gd name="T58" fmla="*/ 71 w 123"/>
                    <a:gd name="T59" fmla="*/ 75 h 136"/>
                    <a:gd name="T60" fmla="*/ 118 w 123"/>
                    <a:gd name="T61" fmla="*/ 94 h 136"/>
                    <a:gd name="T62" fmla="*/ 72 w 123"/>
                    <a:gd name="T63" fmla="*/ 71 h 136"/>
                    <a:gd name="T64" fmla="*/ 123 w 123"/>
                    <a:gd name="T65" fmla="*/ 68 h 1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23"/>
                    <a:gd name="T100" fmla="*/ 0 h 136"/>
                    <a:gd name="T101" fmla="*/ 123 w 123"/>
                    <a:gd name="T102" fmla="*/ 136 h 13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23" h="136">
                      <a:moveTo>
                        <a:pt x="123" y="68"/>
                      </a:moveTo>
                      <a:lnTo>
                        <a:pt x="72" y="66"/>
                      </a:lnTo>
                      <a:lnTo>
                        <a:pt x="118" y="42"/>
                      </a:lnTo>
                      <a:lnTo>
                        <a:pt x="71" y="62"/>
                      </a:lnTo>
                      <a:lnTo>
                        <a:pt x="105" y="20"/>
                      </a:lnTo>
                      <a:lnTo>
                        <a:pt x="68" y="58"/>
                      </a:lnTo>
                      <a:lnTo>
                        <a:pt x="85" y="5"/>
                      </a:lnTo>
                      <a:lnTo>
                        <a:pt x="64" y="56"/>
                      </a:lnTo>
                      <a:lnTo>
                        <a:pt x="62" y="0"/>
                      </a:lnTo>
                      <a:lnTo>
                        <a:pt x="60" y="56"/>
                      </a:lnTo>
                      <a:lnTo>
                        <a:pt x="38" y="5"/>
                      </a:lnTo>
                      <a:lnTo>
                        <a:pt x="56" y="58"/>
                      </a:lnTo>
                      <a:lnTo>
                        <a:pt x="18" y="20"/>
                      </a:lnTo>
                      <a:lnTo>
                        <a:pt x="53" y="62"/>
                      </a:lnTo>
                      <a:lnTo>
                        <a:pt x="5" y="42"/>
                      </a:lnTo>
                      <a:lnTo>
                        <a:pt x="51" y="66"/>
                      </a:lnTo>
                      <a:lnTo>
                        <a:pt x="0" y="68"/>
                      </a:lnTo>
                      <a:lnTo>
                        <a:pt x="51" y="71"/>
                      </a:lnTo>
                      <a:lnTo>
                        <a:pt x="5" y="94"/>
                      </a:lnTo>
                      <a:lnTo>
                        <a:pt x="53" y="75"/>
                      </a:lnTo>
                      <a:lnTo>
                        <a:pt x="18" y="116"/>
                      </a:lnTo>
                      <a:lnTo>
                        <a:pt x="56" y="78"/>
                      </a:lnTo>
                      <a:lnTo>
                        <a:pt x="38" y="131"/>
                      </a:lnTo>
                      <a:lnTo>
                        <a:pt x="60" y="80"/>
                      </a:lnTo>
                      <a:lnTo>
                        <a:pt x="62" y="136"/>
                      </a:lnTo>
                      <a:lnTo>
                        <a:pt x="64" y="80"/>
                      </a:lnTo>
                      <a:lnTo>
                        <a:pt x="85" y="131"/>
                      </a:lnTo>
                      <a:lnTo>
                        <a:pt x="68" y="78"/>
                      </a:lnTo>
                      <a:lnTo>
                        <a:pt x="105" y="116"/>
                      </a:lnTo>
                      <a:lnTo>
                        <a:pt x="71" y="75"/>
                      </a:lnTo>
                      <a:lnTo>
                        <a:pt x="118" y="94"/>
                      </a:lnTo>
                      <a:lnTo>
                        <a:pt x="72" y="71"/>
                      </a:lnTo>
                      <a:lnTo>
                        <a:pt x="123" y="68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 dirty="0">
                    <a:latin typeface="Calibri" pitchFamily="34" charset="0"/>
                  </a:endParaRPr>
                </a:p>
              </p:txBody>
            </p:sp>
            <p:sp>
              <p:nvSpPr>
                <p:cNvPr id="24413" name="Freeform 1041"/>
                <p:cNvSpPr>
                  <a:spLocks/>
                </p:cNvSpPr>
                <p:nvPr/>
              </p:nvSpPr>
              <p:spPr bwMode="auto">
                <a:xfrm>
                  <a:off x="4393" y="2770"/>
                  <a:ext cx="123" cy="136"/>
                </a:xfrm>
                <a:custGeom>
                  <a:avLst/>
                  <a:gdLst>
                    <a:gd name="T0" fmla="*/ 123 w 123"/>
                    <a:gd name="T1" fmla="*/ 68 h 136"/>
                    <a:gd name="T2" fmla="*/ 72 w 123"/>
                    <a:gd name="T3" fmla="*/ 66 h 136"/>
                    <a:gd name="T4" fmla="*/ 118 w 123"/>
                    <a:gd name="T5" fmla="*/ 42 h 136"/>
                    <a:gd name="T6" fmla="*/ 71 w 123"/>
                    <a:gd name="T7" fmla="*/ 62 h 136"/>
                    <a:gd name="T8" fmla="*/ 105 w 123"/>
                    <a:gd name="T9" fmla="*/ 20 h 136"/>
                    <a:gd name="T10" fmla="*/ 68 w 123"/>
                    <a:gd name="T11" fmla="*/ 58 h 136"/>
                    <a:gd name="T12" fmla="*/ 85 w 123"/>
                    <a:gd name="T13" fmla="*/ 5 h 136"/>
                    <a:gd name="T14" fmla="*/ 64 w 123"/>
                    <a:gd name="T15" fmla="*/ 56 h 136"/>
                    <a:gd name="T16" fmla="*/ 62 w 123"/>
                    <a:gd name="T17" fmla="*/ 0 h 136"/>
                    <a:gd name="T18" fmla="*/ 60 w 123"/>
                    <a:gd name="T19" fmla="*/ 56 h 136"/>
                    <a:gd name="T20" fmla="*/ 38 w 123"/>
                    <a:gd name="T21" fmla="*/ 5 h 136"/>
                    <a:gd name="T22" fmla="*/ 56 w 123"/>
                    <a:gd name="T23" fmla="*/ 58 h 136"/>
                    <a:gd name="T24" fmla="*/ 18 w 123"/>
                    <a:gd name="T25" fmla="*/ 20 h 136"/>
                    <a:gd name="T26" fmla="*/ 53 w 123"/>
                    <a:gd name="T27" fmla="*/ 62 h 136"/>
                    <a:gd name="T28" fmla="*/ 5 w 123"/>
                    <a:gd name="T29" fmla="*/ 42 h 136"/>
                    <a:gd name="T30" fmla="*/ 51 w 123"/>
                    <a:gd name="T31" fmla="*/ 66 h 136"/>
                    <a:gd name="T32" fmla="*/ 0 w 123"/>
                    <a:gd name="T33" fmla="*/ 68 h 136"/>
                    <a:gd name="T34" fmla="*/ 51 w 123"/>
                    <a:gd name="T35" fmla="*/ 71 h 136"/>
                    <a:gd name="T36" fmla="*/ 5 w 123"/>
                    <a:gd name="T37" fmla="*/ 94 h 136"/>
                    <a:gd name="T38" fmla="*/ 53 w 123"/>
                    <a:gd name="T39" fmla="*/ 75 h 136"/>
                    <a:gd name="T40" fmla="*/ 18 w 123"/>
                    <a:gd name="T41" fmla="*/ 116 h 136"/>
                    <a:gd name="T42" fmla="*/ 56 w 123"/>
                    <a:gd name="T43" fmla="*/ 78 h 136"/>
                    <a:gd name="T44" fmla="*/ 38 w 123"/>
                    <a:gd name="T45" fmla="*/ 131 h 136"/>
                    <a:gd name="T46" fmla="*/ 60 w 123"/>
                    <a:gd name="T47" fmla="*/ 80 h 136"/>
                    <a:gd name="T48" fmla="*/ 62 w 123"/>
                    <a:gd name="T49" fmla="*/ 136 h 136"/>
                    <a:gd name="T50" fmla="*/ 64 w 123"/>
                    <a:gd name="T51" fmla="*/ 80 h 136"/>
                    <a:gd name="T52" fmla="*/ 85 w 123"/>
                    <a:gd name="T53" fmla="*/ 131 h 136"/>
                    <a:gd name="T54" fmla="*/ 68 w 123"/>
                    <a:gd name="T55" fmla="*/ 78 h 136"/>
                    <a:gd name="T56" fmla="*/ 105 w 123"/>
                    <a:gd name="T57" fmla="*/ 116 h 136"/>
                    <a:gd name="T58" fmla="*/ 71 w 123"/>
                    <a:gd name="T59" fmla="*/ 75 h 136"/>
                    <a:gd name="T60" fmla="*/ 118 w 123"/>
                    <a:gd name="T61" fmla="*/ 94 h 136"/>
                    <a:gd name="T62" fmla="*/ 72 w 123"/>
                    <a:gd name="T63" fmla="*/ 71 h 136"/>
                    <a:gd name="T64" fmla="*/ 123 w 123"/>
                    <a:gd name="T65" fmla="*/ 68 h 1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23"/>
                    <a:gd name="T100" fmla="*/ 0 h 136"/>
                    <a:gd name="T101" fmla="*/ 123 w 123"/>
                    <a:gd name="T102" fmla="*/ 136 h 13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23" h="136">
                      <a:moveTo>
                        <a:pt x="123" y="68"/>
                      </a:moveTo>
                      <a:lnTo>
                        <a:pt x="72" y="66"/>
                      </a:lnTo>
                      <a:lnTo>
                        <a:pt x="118" y="42"/>
                      </a:lnTo>
                      <a:lnTo>
                        <a:pt x="71" y="62"/>
                      </a:lnTo>
                      <a:lnTo>
                        <a:pt x="105" y="20"/>
                      </a:lnTo>
                      <a:lnTo>
                        <a:pt x="68" y="58"/>
                      </a:lnTo>
                      <a:lnTo>
                        <a:pt x="85" y="5"/>
                      </a:lnTo>
                      <a:lnTo>
                        <a:pt x="64" y="56"/>
                      </a:lnTo>
                      <a:lnTo>
                        <a:pt x="62" y="0"/>
                      </a:lnTo>
                      <a:lnTo>
                        <a:pt x="60" y="56"/>
                      </a:lnTo>
                      <a:lnTo>
                        <a:pt x="38" y="5"/>
                      </a:lnTo>
                      <a:lnTo>
                        <a:pt x="56" y="58"/>
                      </a:lnTo>
                      <a:lnTo>
                        <a:pt x="18" y="20"/>
                      </a:lnTo>
                      <a:lnTo>
                        <a:pt x="53" y="62"/>
                      </a:lnTo>
                      <a:lnTo>
                        <a:pt x="5" y="42"/>
                      </a:lnTo>
                      <a:lnTo>
                        <a:pt x="51" y="66"/>
                      </a:lnTo>
                      <a:lnTo>
                        <a:pt x="0" y="68"/>
                      </a:lnTo>
                      <a:lnTo>
                        <a:pt x="51" y="71"/>
                      </a:lnTo>
                      <a:lnTo>
                        <a:pt x="5" y="94"/>
                      </a:lnTo>
                      <a:lnTo>
                        <a:pt x="53" y="75"/>
                      </a:lnTo>
                      <a:lnTo>
                        <a:pt x="18" y="116"/>
                      </a:lnTo>
                      <a:lnTo>
                        <a:pt x="56" y="78"/>
                      </a:lnTo>
                      <a:lnTo>
                        <a:pt x="38" y="131"/>
                      </a:lnTo>
                      <a:lnTo>
                        <a:pt x="60" y="80"/>
                      </a:lnTo>
                      <a:lnTo>
                        <a:pt x="62" y="136"/>
                      </a:lnTo>
                      <a:lnTo>
                        <a:pt x="64" y="80"/>
                      </a:lnTo>
                      <a:lnTo>
                        <a:pt x="85" y="131"/>
                      </a:lnTo>
                      <a:lnTo>
                        <a:pt x="68" y="78"/>
                      </a:lnTo>
                      <a:lnTo>
                        <a:pt x="105" y="116"/>
                      </a:lnTo>
                      <a:lnTo>
                        <a:pt x="71" y="75"/>
                      </a:lnTo>
                      <a:lnTo>
                        <a:pt x="118" y="94"/>
                      </a:lnTo>
                      <a:lnTo>
                        <a:pt x="72" y="71"/>
                      </a:lnTo>
                      <a:lnTo>
                        <a:pt x="123" y="68"/>
                      </a:lnTo>
                      <a:close/>
                    </a:path>
                  </a:pathLst>
                </a:custGeom>
                <a:noFill/>
                <a:ln w="95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dirty="0">
                    <a:latin typeface="Calibri" pitchFamily="34" charset="0"/>
                  </a:endParaRPr>
                </a:p>
              </p:txBody>
            </p:sp>
          </p:grpSp>
          <p:grpSp>
            <p:nvGrpSpPr>
              <p:cNvPr id="24401" name="Group 1042"/>
              <p:cNvGrpSpPr>
                <a:grpSpLocks/>
              </p:cNvGrpSpPr>
              <p:nvPr/>
            </p:nvGrpSpPr>
            <p:grpSpPr bwMode="auto">
              <a:xfrm rot="-1131">
                <a:off x="3792" y="3551"/>
                <a:ext cx="1070" cy="134"/>
                <a:chOff x="3936" y="2509"/>
                <a:chExt cx="630" cy="288"/>
              </a:xfrm>
            </p:grpSpPr>
            <p:pic>
              <p:nvPicPr>
                <p:cNvPr id="24410" name="Picture 1043"/>
                <p:cNvPicPr>
                  <a:picLocks noChangeAspect="1" noChangeArrowheads="1"/>
                </p:cNvPicPr>
                <p:nvPr/>
              </p:nvPicPr>
              <p:blipFill>
                <a:blip r:embed="rId7" cstate="print"/>
                <a:srcRect/>
                <a:stretch>
                  <a:fillRect/>
                </a:stretch>
              </p:blipFill>
              <p:spPr bwMode="auto">
                <a:xfrm>
                  <a:off x="3936" y="2509"/>
                  <a:ext cx="630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24411" name="Rectangle 1044"/>
                <p:cNvSpPr>
                  <a:spLocks noChangeArrowheads="1"/>
                </p:cNvSpPr>
                <p:nvPr/>
              </p:nvSpPr>
              <p:spPr bwMode="auto">
                <a:xfrm>
                  <a:off x="3936" y="2511"/>
                  <a:ext cx="630" cy="286"/>
                </a:xfrm>
                <a:prstGeom prst="rect">
                  <a:avLst/>
                </a:prstGeom>
                <a:noFill/>
                <a:ln w="9525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 dirty="0">
                    <a:latin typeface="Calibri" pitchFamily="34" charset="0"/>
                  </a:endParaRPr>
                </a:p>
              </p:txBody>
            </p:sp>
          </p:grpSp>
          <p:sp>
            <p:nvSpPr>
              <p:cNvPr id="24402" name="Freeform 1045" descr="Дуб"/>
              <p:cNvSpPr>
                <a:spLocks/>
              </p:cNvSpPr>
              <p:nvPr/>
            </p:nvSpPr>
            <p:spPr bwMode="auto">
              <a:xfrm>
                <a:off x="3792" y="3408"/>
                <a:ext cx="1200" cy="144"/>
              </a:xfrm>
              <a:custGeom>
                <a:avLst/>
                <a:gdLst>
                  <a:gd name="T0" fmla="*/ 0 w 1200"/>
                  <a:gd name="T1" fmla="*/ 144 h 144"/>
                  <a:gd name="T2" fmla="*/ 208 w 1200"/>
                  <a:gd name="T3" fmla="*/ 0 h 144"/>
                  <a:gd name="T4" fmla="*/ 1200 w 1200"/>
                  <a:gd name="T5" fmla="*/ 0 h 144"/>
                  <a:gd name="T6" fmla="*/ 1056 w 1200"/>
                  <a:gd name="T7" fmla="*/ 144 h 144"/>
                  <a:gd name="T8" fmla="*/ 0 w 1200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00"/>
                  <a:gd name="T16" fmla="*/ 0 h 144"/>
                  <a:gd name="T17" fmla="*/ 1200 w 1200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00" h="144">
                    <a:moveTo>
                      <a:pt x="0" y="144"/>
                    </a:moveTo>
                    <a:lnTo>
                      <a:pt x="208" y="0"/>
                    </a:lnTo>
                    <a:lnTo>
                      <a:pt x="1200" y="0"/>
                    </a:lnTo>
                    <a:lnTo>
                      <a:pt x="1056" y="144"/>
                    </a:lnTo>
                    <a:lnTo>
                      <a:pt x="0" y="144"/>
                    </a:lnTo>
                    <a:close/>
                  </a:path>
                </a:pathLst>
              </a:custGeom>
              <a:blipFill dpi="0" rotWithShape="1">
                <a:blip r:embed="rId5" cstate="print"/>
                <a:srcRect/>
                <a:tile tx="0" ty="0" sx="100000" sy="100000" flip="none" algn="tl"/>
              </a:blip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24403" name="Freeform 1046" descr="Дуб"/>
              <p:cNvSpPr>
                <a:spLocks/>
              </p:cNvSpPr>
              <p:nvPr/>
            </p:nvSpPr>
            <p:spPr bwMode="auto">
              <a:xfrm>
                <a:off x="4848" y="3408"/>
                <a:ext cx="144" cy="272"/>
              </a:xfrm>
              <a:custGeom>
                <a:avLst/>
                <a:gdLst>
                  <a:gd name="T0" fmla="*/ 144 w 144"/>
                  <a:gd name="T1" fmla="*/ 0 h 272"/>
                  <a:gd name="T2" fmla="*/ 144 w 144"/>
                  <a:gd name="T3" fmla="*/ 144 h 272"/>
                  <a:gd name="T4" fmla="*/ 0 w 144"/>
                  <a:gd name="T5" fmla="*/ 272 h 272"/>
                  <a:gd name="T6" fmla="*/ 0 w 144"/>
                  <a:gd name="T7" fmla="*/ 144 h 272"/>
                  <a:gd name="T8" fmla="*/ 144 w 144"/>
                  <a:gd name="T9" fmla="*/ 0 h 2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4"/>
                  <a:gd name="T16" fmla="*/ 0 h 272"/>
                  <a:gd name="T17" fmla="*/ 144 w 144"/>
                  <a:gd name="T18" fmla="*/ 272 h 2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4" h="272">
                    <a:moveTo>
                      <a:pt x="144" y="0"/>
                    </a:moveTo>
                    <a:lnTo>
                      <a:pt x="144" y="144"/>
                    </a:lnTo>
                    <a:lnTo>
                      <a:pt x="0" y="272"/>
                    </a:lnTo>
                    <a:lnTo>
                      <a:pt x="0" y="144"/>
                    </a:lnTo>
                    <a:lnTo>
                      <a:pt x="144" y="0"/>
                    </a:lnTo>
                    <a:close/>
                  </a:path>
                </a:pathLst>
              </a:custGeom>
              <a:blipFill dpi="0" rotWithShape="1">
                <a:blip r:embed="rId5" cstate="print"/>
                <a:srcRect/>
                <a:tile tx="0" ty="0" sx="100000" sy="100000" flip="none" algn="tl"/>
              </a:blip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grpSp>
            <p:nvGrpSpPr>
              <p:cNvPr id="24404" name="Group 1047"/>
              <p:cNvGrpSpPr>
                <a:grpSpLocks/>
              </p:cNvGrpSpPr>
              <p:nvPr/>
            </p:nvGrpSpPr>
            <p:grpSpPr bwMode="auto">
              <a:xfrm>
                <a:off x="4896" y="3504"/>
                <a:ext cx="147" cy="161"/>
                <a:chOff x="5325" y="3391"/>
                <a:chExt cx="289" cy="198"/>
              </a:xfrm>
            </p:grpSpPr>
            <p:sp>
              <p:nvSpPr>
                <p:cNvPr id="24405" name="Line 1048"/>
                <p:cNvSpPr>
                  <a:spLocks noChangeShapeType="1"/>
                </p:cNvSpPr>
                <p:nvPr/>
              </p:nvSpPr>
              <p:spPr bwMode="auto">
                <a:xfrm rot="-1131">
                  <a:off x="5435" y="3391"/>
                  <a:ext cx="2" cy="198"/>
                </a:xfrm>
                <a:prstGeom prst="line">
                  <a:avLst/>
                </a:prstGeom>
                <a:noFill/>
                <a:ln w="571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4406" name="Line 1049"/>
                <p:cNvSpPr>
                  <a:spLocks noChangeShapeType="1"/>
                </p:cNvSpPr>
                <p:nvPr/>
              </p:nvSpPr>
              <p:spPr bwMode="auto">
                <a:xfrm rot="-1131">
                  <a:off x="5496" y="3391"/>
                  <a:ext cx="2" cy="198"/>
                </a:xfrm>
                <a:prstGeom prst="line">
                  <a:avLst/>
                </a:prstGeom>
                <a:noFill/>
                <a:ln w="571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4407" name="Line 1050"/>
                <p:cNvSpPr>
                  <a:spLocks noChangeShapeType="1"/>
                </p:cNvSpPr>
                <p:nvPr/>
              </p:nvSpPr>
              <p:spPr bwMode="auto">
                <a:xfrm rot="-1131">
                  <a:off x="5435" y="3391"/>
                  <a:ext cx="2" cy="198"/>
                </a:xfrm>
                <a:prstGeom prst="line">
                  <a:avLst/>
                </a:prstGeom>
                <a:noFill/>
                <a:ln w="571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4408" name="Line 1051"/>
                <p:cNvSpPr>
                  <a:spLocks noChangeShapeType="1"/>
                </p:cNvSpPr>
                <p:nvPr/>
              </p:nvSpPr>
              <p:spPr bwMode="auto">
                <a:xfrm rot="-1131">
                  <a:off x="5496" y="3391"/>
                  <a:ext cx="2" cy="198"/>
                </a:xfrm>
                <a:prstGeom prst="line">
                  <a:avLst/>
                </a:prstGeom>
                <a:noFill/>
                <a:ln w="571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4409" name="Freeform 1052"/>
                <p:cNvSpPr>
                  <a:spLocks noEditPoints="1"/>
                </p:cNvSpPr>
                <p:nvPr/>
              </p:nvSpPr>
              <p:spPr bwMode="auto">
                <a:xfrm rot="-1131">
                  <a:off x="5325" y="3471"/>
                  <a:ext cx="289" cy="47"/>
                </a:xfrm>
                <a:custGeom>
                  <a:avLst/>
                  <a:gdLst>
                    <a:gd name="T0" fmla="*/ 0 w 190"/>
                    <a:gd name="T1" fmla="*/ 0 h 18"/>
                    <a:gd name="T2" fmla="*/ 62 w 190"/>
                    <a:gd name="T3" fmla="*/ 0 h 18"/>
                    <a:gd name="T4" fmla="*/ 62 w 190"/>
                    <a:gd name="T5" fmla="*/ 321 h 18"/>
                    <a:gd name="T6" fmla="*/ 0 w 190"/>
                    <a:gd name="T7" fmla="*/ 321 h 18"/>
                    <a:gd name="T8" fmla="*/ 0 w 190"/>
                    <a:gd name="T9" fmla="*/ 0 h 18"/>
                    <a:gd name="T10" fmla="*/ 128 w 190"/>
                    <a:gd name="T11" fmla="*/ 0 h 18"/>
                    <a:gd name="T12" fmla="*/ 190 w 190"/>
                    <a:gd name="T13" fmla="*/ 0 h 18"/>
                    <a:gd name="T14" fmla="*/ 190 w 190"/>
                    <a:gd name="T15" fmla="*/ 321 h 18"/>
                    <a:gd name="T16" fmla="*/ 128 w 190"/>
                    <a:gd name="T17" fmla="*/ 321 h 18"/>
                    <a:gd name="T18" fmla="*/ 128 w 190"/>
                    <a:gd name="T19" fmla="*/ 0 h 18"/>
                    <a:gd name="T20" fmla="*/ 254 w 190"/>
                    <a:gd name="T21" fmla="*/ 0 h 18"/>
                    <a:gd name="T22" fmla="*/ 316 w 190"/>
                    <a:gd name="T23" fmla="*/ 0 h 18"/>
                    <a:gd name="T24" fmla="*/ 316 w 190"/>
                    <a:gd name="T25" fmla="*/ 321 h 18"/>
                    <a:gd name="T26" fmla="*/ 254 w 190"/>
                    <a:gd name="T27" fmla="*/ 321 h 18"/>
                    <a:gd name="T28" fmla="*/ 254 w 190"/>
                    <a:gd name="T29" fmla="*/ 0 h 18"/>
                    <a:gd name="T30" fmla="*/ 379 w 190"/>
                    <a:gd name="T31" fmla="*/ 0 h 18"/>
                    <a:gd name="T32" fmla="*/ 444 w 190"/>
                    <a:gd name="T33" fmla="*/ 0 h 18"/>
                    <a:gd name="T34" fmla="*/ 444 w 190"/>
                    <a:gd name="T35" fmla="*/ 321 h 18"/>
                    <a:gd name="T36" fmla="*/ 379 w 190"/>
                    <a:gd name="T37" fmla="*/ 321 h 18"/>
                    <a:gd name="T38" fmla="*/ 379 w 190"/>
                    <a:gd name="T39" fmla="*/ 0 h 18"/>
                    <a:gd name="T40" fmla="*/ 507 w 190"/>
                    <a:gd name="T41" fmla="*/ 0 h 18"/>
                    <a:gd name="T42" fmla="*/ 569 w 190"/>
                    <a:gd name="T43" fmla="*/ 0 h 18"/>
                    <a:gd name="T44" fmla="*/ 569 w 190"/>
                    <a:gd name="T45" fmla="*/ 321 h 18"/>
                    <a:gd name="T46" fmla="*/ 507 w 190"/>
                    <a:gd name="T47" fmla="*/ 321 h 18"/>
                    <a:gd name="T48" fmla="*/ 507 w 190"/>
                    <a:gd name="T49" fmla="*/ 0 h 18"/>
                    <a:gd name="T50" fmla="*/ 634 w 190"/>
                    <a:gd name="T51" fmla="*/ 0 h 18"/>
                    <a:gd name="T52" fmla="*/ 669 w 190"/>
                    <a:gd name="T53" fmla="*/ 0 h 18"/>
                    <a:gd name="T54" fmla="*/ 669 w 190"/>
                    <a:gd name="T55" fmla="*/ 321 h 18"/>
                    <a:gd name="T56" fmla="*/ 634 w 190"/>
                    <a:gd name="T57" fmla="*/ 321 h 18"/>
                    <a:gd name="T58" fmla="*/ 634 w 190"/>
                    <a:gd name="T59" fmla="*/ 0 h 18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w 190"/>
                    <a:gd name="T91" fmla="*/ 0 h 18"/>
                    <a:gd name="T92" fmla="*/ 190 w 190"/>
                    <a:gd name="T93" fmla="*/ 18 h 18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T90" t="T91" r="T92" b="T93"/>
                  <a:pathLst>
                    <a:path w="190" h="18">
                      <a:moveTo>
                        <a:pt x="0" y="0"/>
                      </a:moveTo>
                      <a:lnTo>
                        <a:pt x="18" y="0"/>
                      </a:lnTo>
                      <a:lnTo>
                        <a:pt x="18" y="18"/>
                      </a:lnTo>
                      <a:lnTo>
                        <a:pt x="0" y="18"/>
                      </a:lnTo>
                      <a:lnTo>
                        <a:pt x="0" y="0"/>
                      </a:lnTo>
                      <a:close/>
                      <a:moveTo>
                        <a:pt x="36" y="0"/>
                      </a:moveTo>
                      <a:lnTo>
                        <a:pt x="54" y="0"/>
                      </a:lnTo>
                      <a:lnTo>
                        <a:pt x="54" y="18"/>
                      </a:lnTo>
                      <a:lnTo>
                        <a:pt x="36" y="18"/>
                      </a:lnTo>
                      <a:lnTo>
                        <a:pt x="36" y="0"/>
                      </a:lnTo>
                      <a:close/>
                      <a:moveTo>
                        <a:pt x="72" y="0"/>
                      </a:moveTo>
                      <a:lnTo>
                        <a:pt x="90" y="0"/>
                      </a:lnTo>
                      <a:lnTo>
                        <a:pt x="90" y="18"/>
                      </a:lnTo>
                      <a:lnTo>
                        <a:pt x="72" y="18"/>
                      </a:lnTo>
                      <a:lnTo>
                        <a:pt x="72" y="0"/>
                      </a:lnTo>
                      <a:close/>
                      <a:moveTo>
                        <a:pt x="108" y="0"/>
                      </a:moveTo>
                      <a:lnTo>
                        <a:pt x="126" y="0"/>
                      </a:lnTo>
                      <a:lnTo>
                        <a:pt x="126" y="18"/>
                      </a:lnTo>
                      <a:lnTo>
                        <a:pt x="108" y="18"/>
                      </a:lnTo>
                      <a:lnTo>
                        <a:pt x="108" y="0"/>
                      </a:lnTo>
                      <a:close/>
                      <a:moveTo>
                        <a:pt x="144" y="0"/>
                      </a:moveTo>
                      <a:lnTo>
                        <a:pt x="162" y="0"/>
                      </a:lnTo>
                      <a:lnTo>
                        <a:pt x="162" y="18"/>
                      </a:lnTo>
                      <a:lnTo>
                        <a:pt x="144" y="18"/>
                      </a:lnTo>
                      <a:lnTo>
                        <a:pt x="144" y="0"/>
                      </a:lnTo>
                      <a:close/>
                      <a:moveTo>
                        <a:pt x="180" y="0"/>
                      </a:moveTo>
                      <a:lnTo>
                        <a:pt x="190" y="0"/>
                      </a:lnTo>
                      <a:lnTo>
                        <a:pt x="190" y="18"/>
                      </a:lnTo>
                      <a:lnTo>
                        <a:pt x="180" y="18"/>
                      </a:lnTo>
                      <a:lnTo>
                        <a:pt x="18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4763">
                  <a:solidFill>
                    <a:srgbClr val="000000"/>
                  </a:solidFill>
                  <a:bevel/>
                  <a:headEnd/>
                  <a:tailEnd/>
                </a:ln>
              </p:spPr>
              <p:txBody>
                <a:bodyPr/>
                <a:lstStyle/>
                <a:p>
                  <a:endParaRPr lang="ru-RU" dirty="0">
                    <a:latin typeface="Calibri" pitchFamily="34" charset="0"/>
                  </a:endParaRPr>
                </a:p>
              </p:txBody>
            </p:sp>
          </p:grpSp>
        </p:grpSp>
        <p:grpSp>
          <p:nvGrpSpPr>
            <p:cNvPr id="24147" name="Group 1159"/>
            <p:cNvGrpSpPr>
              <a:grpSpLocks/>
            </p:cNvGrpSpPr>
            <p:nvPr/>
          </p:nvGrpSpPr>
          <p:grpSpPr bwMode="auto">
            <a:xfrm rot="-282430">
              <a:off x="1899" y="581"/>
              <a:ext cx="798" cy="462"/>
              <a:chOff x="2256" y="1632"/>
              <a:chExt cx="1248" cy="824"/>
            </a:xfrm>
          </p:grpSpPr>
          <p:sp>
            <p:nvSpPr>
              <p:cNvPr id="24322" name="Rectangle 1160"/>
              <p:cNvSpPr>
                <a:spLocks noChangeArrowheads="1"/>
              </p:cNvSpPr>
              <p:nvPr/>
            </p:nvSpPr>
            <p:spPr bwMode="auto">
              <a:xfrm>
                <a:off x="2806" y="2044"/>
                <a:ext cx="238" cy="4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ru-RU" i="1" dirty="0">
                    <a:latin typeface="Times New Roman" pitchFamily="18" charset="0"/>
                    <a:cs typeface="Arial" charset="0"/>
                  </a:rPr>
                  <a:t> </a:t>
                </a:r>
              </a:p>
            </p:txBody>
          </p:sp>
          <p:grpSp>
            <p:nvGrpSpPr>
              <p:cNvPr id="24323" name="Group 1161"/>
              <p:cNvGrpSpPr>
                <a:grpSpLocks/>
              </p:cNvGrpSpPr>
              <p:nvPr/>
            </p:nvGrpSpPr>
            <p:grpSpPr bwMode="auto">
              <a:xfrm rot="20286216" flipH="1">
                <a:off x="2448" y="1882"/>
                <a:ext cx="1056" cy="412"/>
                <a:chOff x="672" y="997"/>
                <a:chExt cx="2952" cy="2163"/>
              </a:xfrm>
            </p:grpSpPr>
            <p:sp>
              <p:nvSpPr>
                <p:cNvPr id="24380" name="Freeform 1162" descr="Дуб"/>
                <p:cNvSpPr>
                  <a:spLocks/>
                </p:cNvSpPr>
                <p:nvPr/>
              </p:nvSpPr>
              <p:spPr bwMode="auto">
                <a:xfrm>
                  <a:off x="672" y="997"/>
                  <a:ext cx="2952" cy="2163"/>
                </a:xfrm>
                <a:custGeom>
                  <a:avLst/>
                  <a:gdLst>
                    <a:gd name="T0" fmla="*/ 344 w 2952"/>
                    <a:gd name="T1" fmla="*/ 1675 h 2163"/>
                    <a:gd name="T2" fmla="*/ 2184 w 2952"/>
                    <a:gd name="T3" fmla="*/ 267 h 2163"/>
                    <a:gd name="T4" fmla="*/ 2504 w 2952"/>
                    <a:gd name="T5" fmla="*/ 75 h 2163"/>
                    <a:gd name="T6" fmla="*/ 2696 w 2952"/>
                    <a:gd name="T7" fmla="*/ 27 h 2163"/>
                    <a:gd name="T8" fmla="*/ 2792 w 2952"/>
                    <a:gd name="T9" fmla="*/ 91 h 2163"/>
                    <a:gd name="T10" fmla="*/ 2824 w 2952"/>
                    <a:gd name="T11" fmla="*/ 187 h 2163"/>
                    <a:gd name="T12" fmla="*/ 2584 w 2952"/>
                    <a:gd name="T13" fmla="*/ 459 h 2163"/>
                    <a:gd name="T14" fmla="*/ 616 w 2952"/>
                    <a:gd name="T15" fmla="*/ 1947 h 2163"/>
                    <a:gd name="T16" fmla="*/ 632 w 2952"/>
                    <a:gd name="T17" fmla="*/ 1755 h 2163"/>
                    <a:gd name="T18" fmla="*/ 344 w 2952"/>
                    <a:gd name="T19" fmla="*/ 1675 h 2163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2952"/>
                    <a:gd name="T31" fmla="*/ 0 h 2163"/>
                    <a:gd name="T32" fmla="*/ 2952 w 2952"/>
                    <a:gd name="T33" fmla="*/ 2163 h 2163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2952" h="2163">
                      <a:moveTo>
                        <a:pt x="344" y="1675"/>
                      </a:moveTo>
                      <a:cubicBezTo>
                        <a:pt x="603" y="1427"/>
                        <a:pt x="1824" y="534"/>
                        <a:pt x="2184" y="267"/>
                      </a:cubicBezTo>
                      <a:cubicBezTo>
                        <a:pt x="2544" y="0"/>
                        <a:pt x="2419" y="115"/>
                        <a:pt x="2504" y="75"/>
                      </a:cubicBezTo>
                      <a:cubicBezTo>
                        <a:pt x="2589" y="35"/>
                        <a:pt x="2648" y="24"/>
                        <a:pt x="2696" y="27"/>
                      </a:cubicBezTo>
                      <a:cubicBezTo>
                        <a:pt x="2744" y="30"/>
                        <a:pt x="2771" y="64"/>
                        <a:pt x="2792" y="91"/>
                      </a:cubicBezTo>
                      <a:cubicBezTo>
                        <a:pt x="2813" y="118"/>
                        <a:pt x="2859" y="126"/>
                        <a:pt x="2824" y="187"/>
                      </a:cubicBezTo>
                      <a:cubicBezTo>
                        <a:pt x="2789" y="248"/>
                        <a:pt x="2952" y="166"/>
                        <a:pt x="2584" y="459"/>
                      </a:cubicBezTo>
                      <a:cubicBezTo>
                        <a:pt x="2216" y="752"/>
                        <a:pt x="941" y="1731"/>
                        <a:pt x="616" y="1947"/>
                      </a:cubicBezTo>
                      <a:cubicBezTo>
                        <a:pt x="291" y="2163"/>
                        <a:pt x="677" y="1800"/>
                        <a:pt x="632" y="1755"/>
                      </a:cubicBezTo>
                      <a:cubicBezTo>
                        <a:pt x="587" y="1710"/>
                        <a:pt x="0" y="1984"/>
                        <a:pt x="344" y="1675"/>
                      </a:cubicBezTo>
                      <a:close/>
                    </a:path>
                  </a:pathLst>
                </a:custGeom>
                <a:blipFill dpi="0" rotWithShape="1">
                  <a:blip r:embed="rId5" cstate="print"/>
                  <a:srcRect/>
                  <a:tile tx="0" ty="0" sx="100000" sy="100000" flip="none" algn="tl"/>
                </a:blip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dirty="0">
                    <a:latin typeface="Calibri" pitchFamily="34" charset="0"/>
                  </a:endParaRPr>
                </a:p>
              </p:txBody>
            </p:sp>
            <p:sp>
              <p:nvSpPr>
                <p:cNvPr id="24381" name="Oval 1163" descr="Дуб"/>
                <p:cNvSpPr>
                  <a:spLocks noChangeArrowheads="1"/>
                </p:cNvSpPr>
                <p:nvPr/>
              </p:nvSpPr>
              <p:spPr bwMode="auto">
                <a:xfrm>
                  <a:off x="920" y="2640"/>
                  <a:ext cx="432" cy="400"/>
                </a:xfrm>
                <a:prstGeom prst="ellipse">
                  <a:avLst/>
                </a:prstGeom>
                <a:blipFill dpi="0" rotWithShape="1">
                  <a:blip r:embed="rId5" cstate="print"/>
                  <a:srcRect/>
                  <a:tile tx="0" ty="0" sx="100000" sy="100000" flip="none" algn="tl"/>
                </a:blip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dirty="0">
                    <a:latin typeface="Calibri" pitchFamily="34" charset="0"/>
                  </a:endParaRPr>
                </a:p>
              </p:txBody>
            </p:sp>
            <p:sp>
              <p:nvSpPr>
                <p:cNvPr id="24382" name="Oval 1164"/>
                <p:cNvSpPr>
                  <a:spLocks noChangeArrowheads="1"/>
                </p:cNvSpPr>
                <p:nvPr/>
              </p:nvSpPr>
              <p:spPr bwMode="auto">
                <a:xfrm>
                  <a:off x="984" y="2704"/>
                  <a:ext cx="272" cy="288"/>
                </a:xfrm>
                <a:prstGeom prst="ellipse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dirty="0">
                    <a:latin typeface="Calibri" pitchFamily="34" charset="0"/>
                  </a:endParaRPr>
                </a:p>
              </p:txBody>
            </p:sp>
            <p:sp>
              <p:nvSpPr>
                <p:cNvPr id="24383" name="Oval 1165"/>
                <p:cNvSpPr>
                  <a:spLocks noChangeArrowheads="1"/>
                </p:cNvSpPr>
                <p:nvPr/>
              </p:nvSpPr>
              <p:spPr bwMode="auto">
                <a:xfrm>
                  <a:off x="1032" y="2736"/>
                  <a:ext cx="192" cy="208"/>
                </a:xfrm>
                <a:prstGeom prst="ellipse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dirty="0">
                    <a:latin typeface="Calibri" pitchFamily="34" charset="0"/>
                  </a:endParaRPr>
                </a:p>
              </p:txBody>
            </p:sp>
            <p:sp>
              <p:nvSpPr>
                <p:cNvPr id="24384" name="Oval 1166"/>
                <p:cNvSpPr>
                  <a:spLocks noChangeArrowheads="1"/>
                </p:cNvSpPr>
                <p:nvPr/>
              </p:nvSpPr>
              <p:spPr bwMode="auto">
                <a:xfrm>
                  <a:off x="1080" y="2768"/>
                  <a:ext cx="112" cy="128"/>
                </a:xfrm>
                <a:prstGeom prst="ellipse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dirty="0">
                    <a:latin typeface="Calibri" pitchFamily="34" charset="0"/>
                  </a:endParaRPr>
                </a:p>
              </p:txBody>
            </p:sp>
          </p:grpSp>
          <p:grpSp>
            <p:nvGrpSpPr>
              <p:cNvPr id="24324" name="Group 1167"/>
              <p:cNvGrpSpPr>
                <a:grpSpLocks/>
              </p:cNvGrpSpPr>
              <p:nvPr/>
            </p:nvGrpSpPr>
            <p:grpSpPr bwMode="auto">
              <a:xfrm rot="20286216" flipH="1">
                <a:off x="2352" y="2016"/>
                <a:ext cx="1056" cy="412"/>
                <a:chOff x="672" y="997"/>
                <a:chExt cx="2952" cy="2163"/>
              </a:xfrm>
            </p:grpSpPr>
            <p:sp>
              <p:nvSpPr>
                <p:cNvPr id="24375" name="Freeform 1168" descr="Дуб"/>
                <p:cNvSpPr>
                  <a:spLocks/>
                </p:cNvSpPr>
                <p:nvPr/>
              </p:nvSpPr>
              <p:spPr bwMode="auto">
                <a:xfrm>
                  <a:off x="672" y="997"/>
                  <a:ext cx="2952" cy="2163"/>
                </a:xfrm>
                <a:custGeom>
                  <a:avLst/>
                  <a:gdLst>
                    <a:gd name="T0" fmla="*/ 344 w 2952"/>
                    <a:gd name="T1" fmla="*/ 1675 h 2163"/>
                    <a:gd name="T2" fmla="*/ 2184 w 2952"/>
                    <a:gd name="T3" fmla="*/ 267 h 2163"/>
                    <a:gd name="T4" fmla="*/ 2504 w 2952"/>
                    <a:gd name="T5" fmla="*/ 75 h 2163"/>
                    <a:gd name="T6" fmla="*/ 2696 w 2952"/>
                    <a:gd name="T7" fmla="*/ 27 h 2163"/>
                    <a:gd name="T8" fmla="*/ 2792 w 2952"/>
                    <a:gd name="T9" fmla="*/ 91 h 2163"/>
                    <a:gd name="T10" fmla="*/ 2824 w 2952"/>
                    <a:gd name="T11" fmla="*/ 187 h 2163"/>
                    <a:gd name="T12" fmla="*/ 2584 w 2952"/>
                    <a:gd name="T13" fmla="*/ 459 h 2163"/>
                    <a:gd name="T14" fmla="*/ 616 w 2952"/>
                    <a:gd name="T15" fmla="*/ 1947 h 2163"/>
                    <a:gd name="T16" fmla="*/ 632 w 2952"/>
                    <a:gd name="T17" fmla="*/ 1755 h 2163"/>
                    <a:gd name="T18" fmla="*/ 344 w 2952"/>
                    <a:gd name="T19" fmla="*/ 1675 h 2163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2952"/>
                    <a:gd name="T31" fmla="*/ 0 h 2163"/>
                    <a:gd name="T32" fmla="*/ 2952 w 2952"/>
                    <a:gd name="T33" fmla="*/ 2163 h 2163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2952" h="2163">
                      <a:moveTo>
                        <a:pt x="344" y="1675"/>
                      </a:moveTo>
                      <a:cubicBezTo>
                        <a:pt x="603" y="1427"/>
                        <a:pt x="1824" y="534"/>
                        <a:pt x="2184" y="267"/>
                      </a:cubicBezTo>
                      <a:cubicBezTo>
                        <a:pt x="2544" y="0"/>
                        <a:pt x="2419" y="115"/>
                        <a:pt x="2504" y="75"/>
                      </a:cubicBezTo>
                      <a:cubicBezTo>
                        <a:pt x="2589" y="35"/>
                        <a:pt x="2648" y="24"/>
                        <a:pt x="2696" y="27"/>
                      </a:cubicBezTo>
                      <a:cubicBezTo>
                        <a:pt x="2744" y="30"/>
                        <a:pt x="2771" y="64"/>
                        <a:pt x="2792" y="91"/>
                      </a:cubicBezTo>
                      <a:cubicBezTo>
                        <a:pt x="2813" y="118"/>
                        <a:pt x="2859" y="126"/>
                        <a:pt x="2824" y="187"/>
                      </a:cubicBezTo>
                      <a:cubicBezTo>
                        <a:pt x="2789" y="248"/>
                        <a:pt x="2952" y="166"/>
                        <a:pt x="2584" y="459"/>
                      </a:cubicBezTo>
                      <a:cubicBezTo>
                        <a:pt x="2216" y="752"/>
                        <a:pt x="941" y="1731"/>
                        <a:pt x="616" y="1947"/>
                      </a:cubicBezTo>
                      <a:cubicBezTo>
                        <a:pt x="291" y="2163"/>
                        <a:pt x="677" y="1800"/>
                        <a:pt x="632" y="1755"/>
                      </a:cubicBezTo>
                      <a:cubicBezTo>
                        <a:pt x="587" y="1710"/>
                        <a:pt x="0" y="1984"/>
                        <a:pt x="344" y="1675"/>
                      </a:cubicBezTo>
                      <a:close/>
                    </a:path>
                  </a:pathLst>
                </a:custGeom>
                <a:blipFill dpi="0" rotWithShape="1">
                  <a:blip r:embed="rId5" cstate="print"/>
                  <a:srcRect/>
                  <a:tile tx="0" ty="0" sx="100000" sy="100000" flip="none" algn="tl"/>
                </a:blip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dirty="0">
                    <a:latin typeface="Calibri" pitchFamily="34" charset="0"/>
                  </a:endParaRPr>
                </a:p>
              </p:txBody>
            </p:sp>
            <p:sp>
              <p:nvSpPr>
                <p:cNvPr id="24376" name="Oval 1169" descr="Дуб"/>
                <p:cNvSpPr>
                  <a:spLocks noChangeArrowheads="1"/>
                </p:cNvSpPr>
                <p:nvPr/>
              </p:nvSpPr>
              <p:spPr bwMode="auto">
                <a:xfrm>
                  <a:off x="920" y="2640"/>
                  <a:ext cx="432" cy="400"/>
                </a:xfrm>
                <a:prstGeom prst="ellipse">
                  <a:avLst/>
                </a:prstGeom>
                <a:blipFill dpi="0" rotWithShape="1">
                  <a:blip r:embed="rId5" cstate="print"/>
                  <a:srcRect/>
                  <a:tile tx="0" ty="0" sx="100000" sy="100000" flip="none" algn="tl"/>
                </a:blip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dirty="0">
                    <a:latin typeface="Calibri" pitchFamily="34" charset="0"/>
                  </a:endParaRPr>
                </a:p>
              </p:txBody>
            </p:sp>
            <p:sp>
              <p:nvSpPr>
                <p:cNvPr id="24377" name="Oval 1170"/>
                <p:cNvSpPr>
                  <a:spLocks noChangeArrowheads="1"/>
                </p:cNvSpPr>
                <p:nvPr/>
              </p:nvSpPr>
              <p:spPr bwMode="auto">
                <a:xfrm>
                  <a:off x="984" y="2704"/>
                  <a:ext cx="272" cy="288"/>
                </a:xfrm>
                <a:prstGeom prst="ellipse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dirty="0">
                    <a:latin typeface="Calibri" pitchFamily="34" charset="0"/>
                  </a:endParaRPr>
                </a:p>
              </p:txBody>
            </p:sp>
            <p:sp>
              <p:nvSpPr>
                <p:cNvPr id="24378" name="Oval 1171"/>
                <p:cNvSpPr>
                  <a:spLocks noChangeArrowheads="1"/>
                </p:cNvSpPr>
                <p:nvPr/>
              </p:nvSpPr>
              <p:spPr bwMode="auto">
                <a:xfrm>
                  <a:off x="1032" y="2736"/>
                  <a:ext cx="192" cy="208"/>
                </a:xfrm>
                <a:prstGeom prst="ellipse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dirty="0">
                    <a:latin typeface="Calibri" pitchFamily="34" charset="0"/>
                  </a:endParaRPr>
                </a:p>
              </p:txBody>
            </p:sp>
            <p:sp>
              <p:nvSpPr>
                <p:cNvPr id="24379" name="Oval 1172"/>
                <p:cNvSpPr>
                  <a:spLocks noChangeArrowheads="1"/>
                </p:cNvSpPr>
                <p:nvPr/>
              </p:nvSpPr>
              <p:spPr bwMode="auto">
                <a:xfrm>
                  <a:off x="1080" y="2768"/>
                  <a:ext cx="112" cy="128"/>
                </a:xfrm>
                <a:prstGeom prst="ellipse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dirty="0">
                    <a:latin typeface="Calibri" pitchFamily="34" charset="0"/>
                  </a:endParaRPr>
                </a:p>
              </p:txBody>
            </p:sp>
          </p:grpSp>
          <p:grpSp>
            <p:nvGrpSpPr>
              <p:cNvPr id="24325" name="Group 1173"/>
              <p:cNvGrpSpPr>
                <a:grpSpLocks/>
              </p:cNvGrpSpPr>
              <p:nvPr/>
            </p:nvGrpSpPr>
            <p:grpSpPr bwMode="auto">
              <a:xfrm rot="20286216" flipH="1">
                <a:off x="2400" y="1920"/>
                <a:ext cx="1056" cy="412"/>
                <a:chOff x="672" y="997"/>
                <a:chExt cx="2952" cy="2163"/>
              </a:xfrm>
            </p:grpSpPr>
            <p:sp>
              <p:nvSpPr>
                <p:cNvPr id="24370" name="Freeform 1174" descr="Дуб"/>
                <p:cNvSpPr>
                  <a:spLocks/>
                </p:cNvSpPr>
                <p:nvPr/>
              </p:nvSpPr>
              <p:spPr bwMode="auto">
                <a:xfrm>
                  <a:off x="672" y="997"/>
                  <a:ext cx="2952" cy="2163"/>
                </a:xfrm>
                <a:custGeom>
                  <a:avLst/>
                  <a:gdLst>
                    <a:gd name="T0" fmla="*/ 344 w 2952"/>
                    <a:gd name="T1" fmla="*/ 1675 h 2163"/>
                    <a:gd name="T2" fmla="*/ 2184 w 2952"/>
                    <a:gd name="T3" fmla="*/ 267 h 2163"/>
                    <a:gd name="T4" fmla="*/ 2504 w 2952"/>
                    <a:gd name="T5" fmla="*/ 75 h 2163"/>
                    <a:gd name="T6" fmla="*/ 2696 w 2952"/>
                    <a:gd name="T7" fmla="*/ 27 h 2163"/>
                    <a:gd name="T8" fmla="*/ 2792 w 2952"/>
                    <a:gd name="T9" fmla="*/ 91 h 2163"/>
                    <a:gd name="T10" fmla="*/ 2824 w 2952"/>
                    <a:gd name="T11" fmla="*/ 187 h 2163"/>
                    <a:gd name="T12" fmla="*/ 2584 w 2952"/>
                    <a:gd name="T13" fmla="*/ 459 h 2163"/>
                    <a:gd name="T14" fmla="*/ 616 w 2952"/>
                    <a:gd name="T15" fmla="*/ 1947 h 2163"/>
                    <a:gd name="T16" fmla="*/ 632 w 2952"/>
                    <a:gd name="T17" fmla="*/ 1755 h 2163"/>
                    <a:gd name="T18" fmla="*/ 344 w 2952"/>
                    <a:gd name="T19" fmla="*/ 1675 h 2163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2952"/>
                    <a:gd name="T31" fmla="*/ 0 h 2163"/>
                    <a:gd name="T32" fmla="*/ 2952 w 2952"/>
                    <a:gd name="T33" fmla="*/ 2163 h 2163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2952" h="2163">
                      <a:moveTo>
                        <a:pt x="344" y="1675"/>
                      </a:moveTo>
                      <a:cubicBezTo>
                        <a:pt x="603" y="1427"/>
                        <a:pt x="1824" y="534"/>
                        <a:pt x="2184" y="267"/>
                      </a:cubicBezTo>
                      <a:cubicBezTo>
                        <a:pt x="2544" y="0"/>
                        <a:pt x="2419" y="115"/>
                        <a:pt x="2504" y="75"/>
                      </a:cubicBezTo>
                      <a:cubicBezTo>
                        <a:pt x="2589" y="35"/>
                        <a:pt x="2648" y="24"/>
                        <a:pt x="2696" y="27"/>
                      </a:cubicBezTo>
                      <a:cubicBezTo>
                        <a:pt x="2744" y="30"/>
                        <a:pt x="2771" y="64"/>
                        <a:pt x="2792" y="91"/>
                      </a:cubicBezTo>
                      <a:cubicBezTo>
                        <a:pt x="2813" y="118"/>
                        <a:pt x="2859" y="126"/>
                        <a:pt x="2824" y="187"/>
                      </a:cubicBezTo>
                      <a:cubicBezTo>
                        <a:pt x="2789" y="248"/>
                        <a:pt x="2952" y="166"/>
                        <a:pt x="2584" y="459"/>
                      </a:cubicBezTo>
                      <a:cubicBezTo>
                        <a:pt x="2216" y="752"/>
                        <a:pt x="941" y="1731"/>
                        <a:pt x="616" y="1947"/>
                      </a:cubicBezTo>
                      <a:cubicBezTo>
                        <a:pt x="291" y="2163"/>
                        <a:pt x="677" y="1800"/>
                        <a:pt x="632" y="1755"/>
                      </a:cubicBezTo>
                      <a:cubicBezTo>
                        <a:pt x="587" y="1710"/>
                        <a:pt x="0" y="1984"/>
                        <a:pt x="344" y="1675"/>
                      </a:cubicBezTo>
                      <a:close/>
                    </a:path>
                  </a:pathLst>
                </a:custGeom>
                <a:blipFill dpi="0" rotWithShape="1">
                  <a:blip r:embed="rId5" cstate="print"/>
                  <a:srcRect/>
                  <a:tile tx="0" ty="0" sx="100000" sy="100000" flip="none" algn="tl"/>
                </a:blip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dirty="0">
                    <a:latin typeface="Calibri" pitchFamily="34" charset="0"/>
                  </a:endParaRPr>
                </a:p>
              </p:txBody>
            </p:sp>
            <p:sp>
              <p:nvSpPr>
                <p:cNvPr id="24371" name="Oval 1175" descr="Дуб"/>
                <p:cNvSpPr>
                  <a:spLocks noChangeArrowheads="1"/>
                </p:cNvSpPr>
                <p:nvPr/>
              </p:nvSpPr>
              <p:spPr bwMode="auto">
                <a:xfrm>
                  <a:off x="920" y="2640"/>
                  <a:ext cx="432" cy="400"/>
                </a:xfrm>
                <a:prstGeom prst="ellipse">
                  <a:avLst/>
                </a:prstGeom>
                <a:blipFill dpi="0" rotWithShape="1">
                  <a:blip r:embed="rId5" cstate="print"/>
                  <a:srcRect/>
                  <a:tile tx="0" ty="0" sx="100000" sy="100000" flip="none" algn="tl"/>
                </a:blip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dirty="0">
                    <a:latin typeface="Calibri" pitchFamily="34" charset="0"/>
                  </a:endParaRPr>
                </a:p>
              </p:txBody>
            </p:sp>
            <p:sp>
              <p:nvSpPr>
                <p:cNvPr id="24372" name="Oval 1176"/>
                <p:cNvSpPr>
                  <a:spLocks noChangeArrowheads="1"/>
                </p:cNvSpPr>
                <p:nvPr/>
              </p:nvSpPr>
              <p:spPr bwMode="auto">
                <a:xfrm>
                  <a:off x="984" y="2704"/>
                  <a:ext cx="272" cy="288"/>
                </a:xfrm>
                <a:prstGeom prst="ellipse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dirty="0">
                    <a:latin typeface="Calibri" pitchFamily="34" charset="0"/>
                  </a:endParaRPr>
                </a:p>
              </p:txBody>
            </p:sp>
            <p:sp>
              <p:nvSpPr>
                <p:cNvPr id="24373" name="Oval 1177"/>
                <p:cNvSpPr>
                  <a:spLocks noChangeArrowheads="1"/>
                </p:cNvSpPr>
                <p:nvPr/>
              </p:nvSpPr>
              <p:spPr bwMode="auto">
                <a:xfrm>
                  <a:off x="1032" y="2736"/>
                  <a:ext cx="192" cy="208"/>
                </a:xfrm>
                <a:prstGeom prst="ellipse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dirty="0">
                    <a:latin typeface="Calibri" pitchFamily="34" charset="0"/>
                  </a:endParaRPr>
                </a:p>
              </p:txBody>
            </p:sp>
            <p:sp>
              <p:nvSpPr>
                <p:cNvPr id="24374" name="Oval 1178"/>
                <p:cNvSpPr>
                  <a:spLocks noChangeArrowheads="1"/>
                </p:cNvSpPr>
                <p:nvPr/>
              </p:nvSpPr>
              <p:spPr bwMode="auto">
                <a:xfrm>
                  <a:off x="1080" y="2768"/>
                  <a:ext cx="112" cy="128"/>
                </a:xfrm>
                <a:prstGeom prst="ellipse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dirty="0">
                    <a:latin typeface="Calibri" pitchFamily="34" charset="0"/>
                  </a:endParaRPr>
                </a:p>
              </p:txBody>
            </p:sp>
          </p:grpSp>
          <p:grpSp>
            <p:nvGrpSpPr>
              <p:cNvPr id="24326" name="Group 1179"/>
              <p:cNvGrpSpPr>
                <a:grpSpLocks/>
              </p:cNvGrpSpPr>
              <p:nvPr/>
            </p:nvGrpSpPr>
            <p:grpSpPr bwMode="auto">
              <a:xfrm rot="20286216" flipH="1">
                <a:off x="2256" y="1968"/>
                <a:ext cx="1056" cy="412"/>
                <a:chOff x="672" y="997"/>
                <a:chExt cx="2952" cy="2163"/>
              </a:xfrm>
            </p:grpSpPr>
            <p:sp>
              <p:nvSpPr>
                <p:cNvPr id="24365" name="Freeform 1180" descr="Дуб"/>
                <p:cNvSpPr>
                  <a:spLocks/>
                </p:cNvSpPr>
                <p:nvPr/>
              </p:nvSpPr>
              <p:spPr bwMode="auto">
                <a:xfrm>
                  <a:off x="672" y="997"/>
                  <a:ext cx="2952" cy="2163"/>
                </a:xfrm>
                <a:custGeom>
                  <a:avLst/>
                  <a:gdLst>
                    <a:gd name="T0" fmla="*/ 344 w 2952"/>
                    <a:gd name="T1" fmla="*/ 1675 h 2163"/>
                    <a:gd name="T2" fmla="*/ 2184 w 2952"/>
                    <a:gd name="T3" fmla="*/ 267 h 2163"/>
                    <a:gd name="T4" fmla="*/ 2504 w 2952"/>
                    <a:gd name="T5" fmla="*/ 75 h 2163"/>
                    <a:gd name="T6" fmla="*/ 2696 w 2952"/>
                    <a:gd name="T7" fmla="*/ 27 h 2163"/>
                    <a:gd name="T8" fmla="*/ 2792 w 2952"/>
                    <a:gd name="T9" fmla="*/ 91 h 2163"/>
                    <a:gd name="T10" fmla="*/ 2824 w 2952"/>
                    <a:gd name="T11" fmla="*/ 187 h 2163"/>
                    <a:gd name="T12" fmla="*/ 2584 w 2952"/>
                    <a:gd name="T13" fmla="*/ 459 h 2163"/>
                    <a:gd name="T14" fmla="*/ 616 w 2952"/>
                    <a:gd name="T15" fmla="*/ 1947 h 2163"/>
                    <a:gd name="T16" fmla="*/ 632 w 2952"/>
                    <a:gd name="T17" fmla="*/ 1755 h 2163"/>
                    <a:gd name="T18" fmla="*/ 344 w 2952"/>
                    <a:gd name="T19" fmla="*/ 1675 h 2163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2952"/>
                    <a:gd name="T31" fmla="*/ 0 h 2163"/>
                    <a:gd name="T32" fmla="*/ 2952 w 2952"/>
                    <a:gd name="T33" fmla="*/ 2163 h 2163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2952" h="2163">
                      <a:moveTo>
                        <a:pt x="344" y="1675"/>
                      </a:moveTo>
                      <a:cubicBezTo>
                        <a:pt x="603" y="1427"/>
                        <a:pt x="1824" y="534"/>
                        <a:pt x="2184" y="267"/>
                      </a:cubicBezTo>
                      <a:cubicBezTo>
                        <a:pt x="2544" y="0"/>
                        <a:pt x="2419" y="115"/>
                        <a:pt x="2504" y="75"/>
                      </a:cubicBezTo>
                      <a:cubicBezTo>
                        <a:pt x="2589" y="35"/>
                        <a:pt x="2648" y="24"/>
                        <a:pt x="2696" y="27"/>
                      </a:cubicBezTo>
                      <a:cubicBezTo>
                        <a:pt x="2744" y="30"/>
                        <a:pt x="2771" y="64"/>
                        <a:pt x="2792" y="91"/>
                      </a:cubicBezTo>
                      <a:cubicBezTo>
                        <a:pt x="2813" y="118"/>
                        <a:pt x="2859" y="126"/>
                        <a:pt x="2824" y="187"/>
                      </a:cubicBezTo>
                      <a:cubicBezTo>
                        <a:pt x="2789" y="248"/>
                        <a:pt x="2952" y="166"/>
                        <a:pt x="2584" y="459"/>
                      </a:cubicBezTo>
                      <a:cubicBezTo>
                        <a:pt x="2216" y="752"/>
                        <a:pt x="941" y="1731"/>
                        <a:pt x="616" y="1947"/>
                      </a:cubicBezTo>
                      <a:cubicBezTo>
                        <a:pt x="291" y="2163"/>
                        <a:pt x="677" y="1800"/>
                        <a:pt x="632" y="1755"/>
                      </a:cubicBezTo>
                      <a:cubicBezTo>
                        <a:pt x="587" y="1710"/>
                        <a:pt x="0" y="1984"/>
                        <a:pt x="344" y="1675"/>
                      </a:cubicBezTo>
                      <a:close/>
                    </a:path>
                  </a:pathLst>
                </a:custGeom>
                <a:blipFill dpi="0" rotWithShape="1">
                  <a:blip r:embed="rId5" cstate="print"/>
                  <a:srcRect/>
                  <a:tile tx="0" ty="0" sx="100000" sy="100000" flip="none" algn="tl"/>
                </a:blip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dirty="0">
                    <a:latin typeface="Calibri" pitchFamily="34" charset="0"/>
                  </a:endParaRPr>
                </a:p>
              </p:txBody>
            </p:sp>
            <p:sp>
              <p:nvSpPr>
                <p:cNvPr id="24366" name="Oval 1181" descr="Дуб"/>
                <p:cNvSpPr>
                  <a:spLocks noChangeArrowheads="1"/>
                </p:cNvSpPr>
                <p:nvPr/>
              </p:nvSpPr>
              <p:spPr bwMode="auto">
                <a:xfrm>
                  <a:off x="920" y="2640"/>
                  <a:ext cx="432" cy="400"/>
                </a:xfrm>
                <a:prstGeom prst="ellipse">
                  <a:avLst/>
                </a:prstGeom>
                <a:blipFill dpi="0" rotWithShape="1">
                  <a:blip r:embed="rId5" cstate="print"/>
                  <a:srcRect/>
                  <a:tile tx="0" ty="0" sx="100000" sy="100000" flip="none" algn="tl"/>
                </a:blip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dirty="0">
                    <a:latin typeface="Calibri" pitchFamily="34" charset="0"/>
                  </a:endParaRPr>
                </a:p>
              </p:txBody>
            </p:sp>
            <p:sp>
              <p:nvSpPr>
                <p:cNvPr id="24367" name="Oval 1182"/>
                <p:cNvSpPr>
                  <a:spLocks noChangeArrowheads="1"/>
                </p:cNvSpPr>
                <p:nvPr/>
              </p:nvSpPr>
              <p:spPr bwMode="auto">
                <a:xfrm>
                  <a:off x="984" y="2704"/>
                  <a:ext cx="272" cy="288"/>
                </a:xfrm>
                <a:prstGeom prst="ellipse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dirty="0">
                    <a:latin typeface="Calibri" pitchFamily="34" charset="0"/>
                  </a:endParaRPr>
                </a:p>
              </p:txBody>
            </p:sp>
            <p:sp>
              <p:nvSpPr>
                <p:cNvPr id="24368" name="Oval 1183"/>
                <p:cNvSpPr>
                  <a:spLocks noChangeArrowheads="1"/>
                </p:cNvSpPr>
                <p:nvPr/>
              </p:nvSpPr>
              <p:spPr bwMode="auto">
                <a:xfrm>
                  <a:off x="1032" y="2736"/>
                  <a:ext cx="192" cy="208"/>
                </a:xfrm>
                <a:prstGeom prst="ellipse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dirty="0">
                    <a:latin typeface="Calibri" pitchFamily="34" charset="0"/>
                  </a:endParaRPr>
                </a:p>
              </p:txBody>
            </p:sp>
            <p:sp>
              <p:nvSpPr>
                <p:cNvPr id="24369" name="Oval 1184"/>
                <p:cNvSpPr>
                  <a:spLocks noChangeArrowheads="1"/>
                </p:cNvSpPr>
                <p:nvPr/>
              </p:nvSpPr>
              <p:spPr bwMode="auto">
                <a:xfrm>
                  <a:off x="1080" y="2768"/>
                  <a:ext cx="112" cy="128"/>
                </a:xfrm>
                <a:prstGeom prst="ellipse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dirty="0">
                    <a:latin typeface="Calibri" pitchFamily="34" charset="0"/>
                  </a:endParaRPr>
                </a:p>
              </p:txBody>
            </p:sp>
          </p:grpSp>
          <p:grpSp>
            <p:nvGrpSpPr>
              <p:cNvPr id="24327" name="Group 1185"/>
              <p:cNvGrpSpPr>
                <a:grpSpLocks/>
              </p:cNvGrpSpPr>
              <p:nvPr/>
            </p:nvGrpSpPr>
            <p:grpSpPr bwMode="auto">
              <a:xfrm rot="20286216" flipH="1">
                <a:off x="2400" y="1796"/>
                <a:ext cx="1056" cy="412"/>
                <a:chOff x="672" y="997"/>
                <a:chExt cx="2952" cy="2163"/>
              </a:xfrm>
            </p:grpSpPr>
            <p:sp>
              <p:nvSpPr>
                <p:cNvPr id="24360" name="Freeform 1186" descr="Дуб"/>
                <p:cNvSpPr>
                  <a:spLocks/>
                </p:cNvSpPr>
                <p:nvPr/>
              </p:nvSpPr>
              <p:spPr bwMode="auto">
                <a:xfrm>
                  <a:off x="672" y="997"/>
                  <a:ext cx="2952" cy="2163"/>
                </a:xfrm>
                <a:custGeom>
                  <a:avLst/>
                  <a:gdLst>
                    <a:gd name="T0" fmla="*/ 344 w 2952"/>
                    <a:gd name="T1" fmla="*/ 1675 h 2163"/>
                    <a:gd name="T2" fmla="*/ 2184 w 2952"/>
                    <a:gd name="T3" fmla="*/ 267 h 2163"/>
                    <a:gd name="T4" fmla="*/ 2504 w 2952"/>
                    <a:gd name="T5" fmla="*/ 75 h 2163"/>
                    <a:gd name="T6" fmla="*/ 2696 w 2952"/>
                    <a:gd name="T7" fmla="*/ 27 h 2163"/>
                    <a:gd name="T8" fmla="*/ 2792 w 2952"/>
                    <a:gd name="T9" fmla="*/ 91 h 2163"/>
                    <a:gd name="T10" fmla="*/ 2824 w 2952"/>
                    <a:gd name="T11" fmla="*/ 187 h 2163"/>
                    <a:gd name="T12" fmla="*/ 2584 w 2952"/>
                    <a:gd name="T13" fmla="*/ 459 h 2163"/>
                    <a:gd name="T14" fmla="*/ 616 w 2952"/>
                    <a:gd name="T15" fmla="*/ 1947 h 2163"/>
                    <a:gd name="T16" fmla="*/ 632 w 2952"/>
                    <a:gd name="T17" fmla="*/ 1755 h 2163"/>
                    <a:gd name="T18" fmla="*/ 344 w 2952"/>
                    <a:gd name="T19" fmla="*/ 1675 h 2163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2952"/>
                    <a:gd name="T31" fmla="*/ 0 h 2163"/>
                    <a:gd name="T32" fmla="*/ 2952 w 2952"/>
                    <a:gd name="T33" fmla="*/ 2163 h 2163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2952" h="2163">
                      <a:moveTo>
                        <a:pt x="344" y="1675"/>
                      </a:moveTo>
                      <a:cubicBezTo>
                        <a:pt x="603" y="1427"/>
                        <a:pt x="1824" y="534"/>
                        <a:pt x="2184" y="267"/>
                      </a:cubicBezTo>
                      <a:cubicBezTo>
                        <a:pt x="2544" y="0"/>
                        <a:pt x="2419" y="115"/>
                        <a:pt x="2504" y="75"/>
                      </a:cubicBezTo>
                      <a:cubicBezTo>
                        <a:pt x="2589" y="35"/>
                        <a:pt x="2648" y="24"/>
                        <a:pt x="2696" y="27"/>
                      </a:cubicBezTo>
                      <a:cubicBezTo>
                        <a:pt x="2744" y="30"/>
                        <a:pt x="2771" y="64"/>
                        <a:pt x="2792" y="91"/>
                      </a:cubicBezTo>
                      <a:cubicBezTo>
                        <a:pt x="2813" y="118"/>
                        <a:pt x="2859" y="126"/>
                        <a:pt x="2824" y="187"/>
                      </a:cubicBezTo>
                      <a:cubicBezTo>
                        <a:pt x="2789" y="248"/>
                        <a:pt x="2952" y="166"/>
                        <a:pt x="2584" y="459"/>
                      </a:cubicBezTo>
                      <a:cubicBezTo>
                        <a:pt x="2216" y="752"/>
                        <a:pt x="941" y="1731"/>
                        <a:pt x="616" y="1947"/>
                      </a:cubicBezTo>
                      <a:cubicBezTo>
                        <a:pt x="291" y="2163"/>
                        <a:pt x="677" y="1800"/>
                        <a:pt x="632" y="1755"/>
                      </a:cubicBezTo>
                      <a:cubicBezTo>
                        <a:pt x="587" y="1710"/>
                        <a:pt x="0" y="1984"/>
                        <a:pt x="344" y="1675"/>
                      </a:cubicBezTo>
                      <a:close/>
                    </a:path>
                  </a:pathLst>
                </a:custGeom>
                <a:blipFill dpi="0" rotWithShape="1">
                  <a:blip r:embed="rId5" cstate="print"/>
                  <a:srcRect/>
                  <a:tile tx="0" ty="0" sx="100000" sy="100000" flip="none" algn="tl"/>
                </a:blip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dirty="0">
                    <a:latin typeface="Calibri" pitchFamily="34" charset="0"/>
                  </a:endParaRPr>
                </a:p>
              </p:txBody>
            </p:sp>
            <p:sp>
              <p:nvSpPr>
                <p:cNvPr id="24361" name="Oval 1187" descr="Дуб"/>
                <p:cNvSpPr>
                  <a:spLocks noChangeArrowheads="1"/>
                </p:cNvSpPr>
                <p:nvPr/>
              </p:nvSpPr>
              <p:spPr bwMode="auto">
                <a:xfrm>
                  <a:off x="920" y="2640"/>
                  <a:ext cx="432" cy="400"/>
                </a:xfrm>
                <a:prstGeom prst="ellipse">
                  <a:avLst/>
                </a:prstGeom>
                <a:blipFill dpi="0" rotWithShape="1">
                  <a:blip r:embed="rId5" cstate="print"/>
                  <a:srcRect/>
                  <a:tile tx="0" ty="0" sx="100000" sy="100000" flip="none" algn="tl"/>
                </a:blip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dirty="0">
                    <a:latin typeface="Calibri" pitchFamily="34" charset="0"/>
                  </a:endParaRPr>
                </a:p>
              </p:txBody>
            </p:sp>
            <p:sp>
              <p:nvSpPr>
                <p:cNvPr id="24362" name="Oval 1188"/>
                <p:cNvSpPr>
                  <a:spLocks noChangeArrowheads="1"/>
                </p:cNvSpPr>
                <p:nvPr/>
              </p:nvSpPr>
              <p:spPr bwMode="auto">
                <a:xfrm>
                  <a:off x="984" y="2704"/>
                  <a:ext cx="272" cy="288"/>
                </a:xfrm>
                <a:prstGeom prst="ellipse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dirty="0">
                    <a:latin typeface="Calibri" pitchFamily="34" charset="0"/>
                  </a:endParaRPr>
                </a:p>
              </p:txBody>
            </p:sp>
            <p:sp>
              <p:nvSpPr>
                <p:cNvPr id="24363" name="Oval 1189"/>
                <p:cNvSpPr>
                  <a:spLocks noChangeArrowheads="1"/>
                </p:cNvSpPr>
                <p:nvPr/>
              </p:nvSpPr>
              <p:spPr bwMode="auto">
                <a:xfrm>
                  <a:off x="1032" y="2736"/>
                  <a:ext cx="192" cy="208"/>
                </a:xfrm>
                <a:prstGeom prst="ellipse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dirty="0">
                    <a:latin typeface="Calibri" pitchFamily="34" charset="0"/>
                  </a:endParaRPr>
                </a:p>
              </p:txBody>
            </p:sp>
            <p:sp>
              <p:nvSpPr>
                <p:cNvPr id="24364" name="Oval 1190"/>
                <p:cNvSpPr>
                  <a:spLocks noChangeArrowheads="1"/>
                </p:cNvSpPr>
                <p:nvPr/>
              </p:nvSpPr>
              <p:spPr bwMode="auto">
                <a:xfrm>
                  <a:off x="1080" y="2768"/>
                  <a:ext cx="112" cy="128"/>
                </a:xfrm>
                <a:prstGeom prst="ellipse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dirty="0">
                    <a:latin typeface="Calibri" pitchFamily="34" charset="0"/>
                  </a:endParaRPr>
                </a:p>
              </p:txBody>
            </p:sp>
          </p:grpSp>
          <p:grpSp>
            <p:nvGrpSpPr>
              <p:cNvPr id="24328" name="Group 1191"/>
              <p:cNvGrpSpPr>
                <a:grpSpLocks/>
              </p:cNvGrpSpPr>
              <p:nvPr/>
            </p:nvGrpSpPr>
            <p:grpSpPr bwMode="auto">
              <a:xfrm rot="20286216" flipH="1">
                <a:off x="2304" y="1872"/>
                <a:ext cx="1056" cy="412"/>
                <a:chOff x="672" y="997"/>
                <a:chExt cx="2952" cy="2163"/>
              </a:xfrm>
            </p:grpSpPr>
            <p:sp>
              <p:nvSpPr>
                <p:cNvPr id="24355" name="Freeform 1192" descr="Дуб"/>
                <p:cNvSpPr>
                  <a:spLocks/>
                </p:cNvSpPr>
                <p:nvPr/>
              </p:nvSpPr>
              <p:spPr bwMode="auto">
                <a:xfrm>
                  <a:off x="672" y="997"/>
                  <a:ext cx="2952" cy="2163"/>
                </a:xfrm>
                <a:custGeom>
                  <a:avLst/>
                  <a:gdLst>
                    <a:gd name="T0" fmla="*/ 344 w 2952"/>
                    <a:gd name="T1" fmla="*/ 1675 h 2163"/>
                    <a:gd name="T2" fmla="*/ 2184 w 2952"/>
                    <a:gd name="T3" fmla="*/ 267 h 2163"/>
                    <a:gd name="T4" fmla="*/ 2504 w 2952"/>
                    <a:gd name="T5" fmla="*/ 75 h 2163"/>
                    <a:gd name="T6" fmla="*/ 2696 w 2952"/>
                    <a:gd name="T7" fmla="*/ 27 h 2163"/>
                    <a:gd name="T8" fmla="*/ 2792 w 2952"/>
                    <a:gd name="T9" fmla="*/ 91 h 2163"/>
                    <a:gd name="T10" fmla="*/ 2824 w 2952"/>
                    <a:gd name="T11" fmla="*/ 187 h 2163"/>
                    <a:gd name="T12" fmla="*/ 2584 w 2952"/>
                    <a:gd name="T13" fmla="*/ 459 h 2163"/>
                    <a:gd name="T14" fmla="*/ 616 w 2952"/>
                    <a:gd name="T15" fmla="*/ 1947 h 2163"/>
                    <a:gd name="T16" fmla="*/ 632 w 2952"/>
                    <a:gd name="T17" fmla="*/ 1755 h 2163"/>
                    <a:gd name="T18" fmla="*/ 344 w 2952"/>
                    <a:gd name="T19" fmla="*/ 1675 h 2163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2952"/>
                    <a:gd name="T31" fmla="*/ 0 h 2163"/>
                    <a:gd name="T32" fmla="*/ 2952 w 2952"/>
                    <a:gd name="T33" fmla="*/ 2163 h 2163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2952" h="2163">
                      <a:moveTo>
                        <a:pt x="344" y="1675"/>
                      </a:moveTo>
                      <a:cubicBezTo>
                        <a:pt x="603" y="1427"/>
                        <a:pt x="1824" y="534"/>
                        <a:pt x="2184" y="267"/>
                      </a:cubicBezTo>
                      <a:cubicBezTo>
                        <a:pt x="2544" y="0"/>
                        <a:pt x="2419" y="115"/>
                        <a:pt x="2504" y="75"/>
                      </a:cubicBezTo>
                      <a:cubicBezTo>
                        <a:pt x="2589" y="35"/>
                        <a:pt x="2648" y="24"/>
                        <a:pt x="2696" y="27"/>
                      </a:cubicBezTo>
                      <a:cubicBezTo>
                        <a:pt x="2744" y="30"/>
                        <a:pt x="2771" y="64"/>
                        <a:pt x="2792" y="91"/>
                      </a:cubicBezTo>
                      <a:cubicBezTo>
                        <a:pt x="2813" y="118"/>
                        <a:pt x="2859" y="126"/>
                        <a:pt x="2824" y="187"/>
                      </a:cubicBezTo>
                      <a:cubicBezTo>
                        <a:pt x="2789" y="248"/>
                        <a:pt x="2952" y="166"/>
                        <a:pt x="2584" y="459"/>
                      </a:cubicBezTo>
                      <a:cubicBezTo>
                        <a:pt x="2216" y="752"/>
                        <a:pt x="941" y="1731"/>
                        <a:pt x="616" y="1947"/>
                      </a:cubicBezTo>
                      <a:cubicBezTo>
                        <a:pt x="291" y="2163"/>
                        <a:pt x="677" y="1800"/>
                        <a:pt x="632" y="1755"/>
                      </a:cubicBezTo>
                      <a:cubicBezTo>
                        <a:pt x="587" y="1710"/>
                        <a:pt x="0" y="1984"/>
                        <a:pt x="344" y="1675"/>
                      </a:cubicBezTo>
                      <a:close/>
                    </a:path>
                  </a:pathLst>
                </a:custGeom>
                <a:blipFill dpi="0" rotWithShape="1">
                  <a:blip r:embed="rId5" cstate="print"/>
                  <a:srcRect/>
                  <a:tile tx="0" ty="0" sx="100000" sy="100000" flip="none" algn="tl"/>
                </a:blip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dirty="0">
                    <a:latin typeface="Calibri" pitchFamily="34" charset="0"/>
                  </a:endParaRPr>
                </a:p>
              </p:txBody>
            </p:sp>
            <p:sp>
              <p:nvSpPr>
                <p:cNvPr id="24356" name="Oval 1193" descr="Дуб"/>
                <p:cNvSpPr>
                  <a:spLocks noChangeArrowheads="1"/>
                </p:cNvSpPr>
                <p:nvPr/>
              </p:nvSpPr>
              <p:spPr bwMode="auto">
                <a:xfrm>
                  <a:off x="920" y="2640"/>
                  <a:ext cx="432" cy="400"/>
                </a:xfrm>
                <a:prstGeom prst="ellipse">
                  <a:avLst/>
                </a:prstGeom>
                <a:blipFill dpi="0" rotWithShape="1">
                  <a:blip r:embed="rId5" cstate="print"/>
                  <a:srcRect/>
                  <a:tile tx="0" ty="0" sx="100000" sy="100000" flip="none" algn="tl"/>
                </a:blip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dirty="0">
                    <a:latin typeface="Calibri" pitchFamily="34" charset="0"/>
                  </a:endParaRPr>
                </a:p>
              </p:txBody>
            </p:sp>
            <p:sp>
              <p:nvSpPr>
                <p:cNvPr id="24357" name="Oval 1194"/>
                <p:cNvSpPr>
                  <a:spLocks noChangeArrowheads="1"/>
                </p:cNvSpPr>
                <p:nvPr/>
              </p:nvSpPr>
              <p:spPr bwMode="auto">
                <a:xfrm>
                  <a:off x="984" y="2704"/>
                  <a:ext cx="272" cy="288"/>
                </a:xfrm>
                <a:prstGeom prst="ellipse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dirty="0">
                    <a:latin typeface="Calibri" pitchFamily="34" charset="0"/>
                  </a:endParaRPr>
                </a:p>
              </p:txBody>
            </p:sp>
            <p:sp>
              <p:nvSpPr>
                <p:cNvPr id="24358" name="Oval 1195"/>
                <p:cNvSpPr>
                  <a:spLocks noChangeArrowheads="1"/>
                </p:cNvSpPr>
                <p:nvPr/>
              </p:nvSpPr>
              <p:spPr bwMode="auto">
                <a:xfrm>
                  <a:off x="1032" y="2736"/>
                  <a:ext cx="192" cy="208"/>
                </a:xfrm>
                <a:prstGeom prst="ellipse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dirty="0">
                    <a:latin typeface="Calibri" pitchFamily="34" charset="0"/>
                  </a:endParaRPr>
                </a:p>
              </p:txBody>
            </p:sp>
            <p:sp>
              <p:nvSpPr>
                <p:cNvPr id="24359" name="Oval 1196"/>
                <p:cNvSpPr>
                  <a:spLocks noChangeArrowheads="1"/>
                </p:cNvSpPr>
                <p:nvPr/>
              </p:nvSpPr>
              <p:spPr bwMode="auto">
                <a:xfrm>
                  <a:off x="1080" y="2768"/>
                  <a:ext cx="112" cy="128"/>
                </a:xfrm>
                <a:prstGeom prst="ellipse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dirty="0">
                    <a:latin typeface="Calibri" pitchFamily="34" charset="0"/>
                  </a:endParaRPr>
                </a:p>
              </p:txBody>
            </p:sp>
          </p:grpSp>
          <p:grpSp>
            <p:nvGrpSpPr>
              <p:cNvPr id="24329" name="Group 1197"/>
              <p:cNvGrpSpPr>
                <a:grpSpLocks/>
              </p:cNvGrpSpPr>
              <p:nvPr/>
            </p:nvGrpSpPr>
            <p:grpSpPr bwMode="auto">
              <a:xfrm rot="20286216" flipH="1">
                <a:off x="2256" y="1872"/>
                <a:ext cx="1056" cy="412"/>
                <a:chOff x="672" y="997"/>
                <a:chExt cx="2952" cy="2163"/>
              </a:xfrm>
            </p:grpSpPr>
            <p:sp>
              <p:nvSpPr>
                <p:cNvPr id="24350" name="Freeform 1198" descr="Дуб"/>
                <p:cNvSpPr>
                  <a:spLocks/>
                </p:cNvSpPr>
                <p:nvPr/>
              </p:nvSpPr>
              <p:spPr bwMode="auto">
                <a:xfrm>
                  <a:off x="672" y="997"/>
                  <a:ext cx="2952" cy="2163"/>
                </a:xfrm>
                <a:custGeom>
                  <a:avLst/>
                  <a:gdLst>
                    <a:gd name="T0" fmla="*/ 344 w 2952"/>
                    <a:gd name="T1" fmla="*/ 1675 h 2163"/>
                    <a:gd name="T2" fmla="*/ 2184 w 2952"/>
                    <a:gd name="T3" fmla="*/ 267 h 2163"/>
                    <a:gd name="T4" fmla="*/ 2504 w 2952"/>
                    <a:gd name="T5" fmla="*/ 75 h 2163"/>
                    <a:gd name="T6" fmla="*/ 2696 w 2952"/>
                    <a:gd name="T7" fmla="*/ 27 h 2163"/>
                    <a:gd name="T8" fmla="*/ 2792 w 2952"/>
                    <a:gd name="T9" fmla="*/ 91 h 2163"/>
                    <a:gd name="T10" fmla="*/ 2824 w 2952"/>
                    <a:gd name="T11" fmla="*/ 187 h 2163"/>
                    <a:gd name="T12" fmla="*/ 2584 w 2952"/>
                    <a:gd name="T13" fmla="*/ 459 h 2163"/>
                    <a:gd name="T14" fmla="*/ 616 w 2952"/>
                    <a:gd name="T15" fmla="*/ 1947 h 2163"/>
                    <a:gd name="T16" fmla="*/ 632 w 2952"/>
                    <a:gd name="T17" fmla="*/ 1755 h 2163"/>
                    <a:gd name="T18" fmla="*/ 344 w 2952"/>
                    <a:gd name="T19" fmla="*/ 1675 h 2163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2952"/>
                    <a:gd name="T31" fmla="*/ 0 h 2163"/>
                    <a:gd name="T32" fmla="*/ 2952 w 2952"/>
                    <a:gd name="T33" fmla="*/ 2163 h 2163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2952" h="2163">
                      <a:moveTo>
                        <a:pt x="344" y="1675"/>
                      </a:moveTo>
                      <a:cubicBezTo>
                        <a:pt x="603" y="1427"/>
                        <a:pt x="1824" y="534"/>
                        <a:pt x="2184" y="267"/>
                      </a:cubicBezTo>
                      <a:cubicBezTo>
                        <a:pt x="2544" y="0"/>
                        <a:pt x="2419" y="115"/>
                        <a:pt x="2504" y="75"/>
                      </a:cubicBezTo>
                      <a:cubicBezTo>
                        <a:pt x="2589" y="35"/>
                        <a:pt x="2648" y="24"/>
                        <a:pt x="2696" y="27"/>
                      </a:cubicBezTo>
                      <a:cubicBezTo>
                        <a:pt x="2744" y="30"/>
                        <a:pt x="2771" y="64"/>
                        <a:pt x="2792" y="91"/>
                      </a:cubicBezTo>
                      <a:cubicBezTo>
                        <a:pt x="2813" y="118"/>
                        <a:pt x="2859" y="126"/>
                        <a:pt x="2824" y="187"/>
                      </a:cubicBezTo>
                      <a:cubicBezTo>
                        <a:pt x="2789" y="248"/>
                        <a:pt x="2952" y="166"/>
                        <a:pt x="2584" y="459"/>
                      </a:cubicBezTo>
                      <a:cubicBezTo>
                        <a:pt x="2216" y="752"/>
                        <a:pt x="941" y="1731"/>
                        <a:pt x="616" y="1947"/>
                      </a:cubicBezTo>
                      <a:cubicBezTo>
                        <a:pt x="291" y="2163"/>
                        <a:pt x="677" y="1800"/>
                        <a:pt x="632" y="1755"/>
                      </a:cubicBezTo>
                      <a:cubicBezTo>
                        <a:pt x="587" y="1710"/>
                        <a:pt x="0" y="1984"/>
                        <a:pt x="344" y="1675"/>
                      </a:cubicBezTo>
                      <a:close/>
                    </a:path>
                  </a:pathLst>
                </a:custGeom>
                <a:blipFill dpi="0" rotWithShape="1">
                  <a:blip r:embed="rId5" cstate="print"/>
                  <a:srcRect/>
                  <a:tile tx="0" ty="0" sx="100000" sy="100000" flip="none" algn="tl"/>
                </a:blip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dirty="0">
                    <a:latin typeface="Calibri" pitchFamily="34" charset="0"/>
                  </a:endParaRPr>
                </a:p>
              </p:txBody>
            </p:sp>
            <p:sp>
              <p:nvSpPr>
                <p:cNvPr id="24351" name="Oval 1199" descr="Дуб"/>
                <p:cNvSpPr>
                  <a:spLocks noChangeArrowheads="1"/>
                </p:cNvSpPr>
                <p:nvPr/>
              </p:nvSpPr>
              <p:spPr bwMode="auto">
                <a:xfrm>
                  <a:off x="920" y="2640"/>
                  <a:ext cx="432" cy="400"/>
                </a:xfrm>
                <a:prstGeom prst="ellipse">
                  <a:avLst/>
                </a:prstGeom>
                <a:blipFill dpi="0" rotWithShape="1">
                  <a:blip r:embed="rId5" cstate="print"/>
                  <a:srcRect/>
                  <a:tile tx="0" ty="0" sx="100000" sy="100000" flip="none" algn="tl"/>
                </a:blip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dirty="0">
                    <a:latin typeface="Calibri" pitchFamily="34" charset="0"/>
                  </a:endParaRPr>
                </a:p>
              </p:txBody>
            </p:sp>
            <p:sp>
              <p:nvSpPr>
                <p:cNvPr id="24352" name="Oval 1200"/>
                <p:cNvSpPr>
                  <a:spLocks noChangeArrowheads="1"/>
                </p:cNvSpPr>
                <p:nvPr/>
              </p:nvSpPr>
              <p:spPr bwMode="auto">
                <a:xfrm>
                  <a:off x="984" y="2704"/>
                  <a:ext cx="272" cy="288"/>
                </a:xfrm>
                <a:prstGeom prst="ellipse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dirty="0">
                    <a:latin typeface="Calibri" pitchFamily="34" charset="0"/>
                  </a:endParaRPr>
                </a:p>
              </p:txBody>
            </p:sp>
            <p:sp>
              <p:nvSpPr>
                <p:cNvPr id="24353" name="Oval 1201"/>
                <p:cNvSpPr>
                  <a:spLocks noChangeArrowheads="1"/>
                </p:cNvSpPr>
                <p:nvPr/>
              </p:nvSpPr>
              <p:spPr bwMode="auto">
                <a:xfrm>
                  <a:off x="1032" y="2736"/>
                  <a:ext cx="192" cy="208"/>
                </a:xfrm>
                <a:prstGeom prst="ellipse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dirty="0">
                    <a:latin typeface="Calibri" pitchFamily="34" charset="0"/>
                  </a:endParaRPr>
                </a:p>
              </p:txBody>
            </p:sp>
            <p:sp>
              <p:nvSpPr>
                <p:cNvPr id="24354" name="Oval 1202"/>
                <p:cNvSpPr>
                  <a:spLocks noChangeArrowheads="1"/>
                </p:cNvSpPr>
                <p:nvPr/>
              </p:nvSpPr>
              <p:spPr bwMode="auto">
                <a:xfrm>
                  <a:off x="1080" y="2768"/>
                  <a:ext cx="112" cy="128"/>
                </a:xfrm>
                <a:prstGeom prst="ellipse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dirty="0">
                    <a:latin typeface="Calibri" pitchFamily="34" charset="0"/>
                  </a:endParaRPr>
                </a:p>
              </p:txBody>
            </p:sp>
          </p:grpSp>
          <p:grpSp>
            <p:nvGrpSpPr>
              <p:cNvPr id="24330" name="Group 1203"/>
              <p:cNvGrpSpPr>
                <a:grpSpLocks/>
              </p:cNvGrpSpPr>
              <p:nvPr/>
            </p:nvGrpSpPr>
            <p:grpSpPr bwMode="auto">
              <a:xfrm rot="20286216" flipH="1">
                <a:off x="2352" y="1728"/>
                <a:ext cx="1056" cy="412"/>
                <a:chOff x="672" y="997"/>
                <a:chExt cx="2952" cy="2163"/>
              </a:xfrm>
            </p:grpSpPr>
            <p:sp>
              <p:nvSpPr>
                <p:cNvPr id="24345" name="Freeform 1204" descr="Дуб"/>
                <p:cNvSpPr>
                  <a:spLocks/>
                </p:cNvSpPr>
                <p:nvPr/>
              </p:nvSpPr>
              <p:spPr bwMode="auto">
                <a:xfrm>
                  <a:off x="672" y="997"/>
                  <a:ext cx="2952" cy="2163"/>
                </a:xfrm>
                <a:custGeom>
                  <a:avLst/>
                  <a:gdLst>
                    <a:gd name="T0" fmla="*/ 344 w 2952"/>
                    <a:gd name="T1" fmla="*/ 1675 h 2163"/>
                    <a:gd name="T2" fmla="*/ 2184 w 2952"/>
                    <a:gd name="T3" fmla="*/ 267 h 2163"/>
                    <a:gd name="T4" fmla="*/ 2504 w 2952"/>
                    <a:gd name="T5" fmla="*/ 75 h 2163"/>
                    <a:gd name="T6" fmla="*/ 2696 w 2952"/>
                    <a:gd name="T7" fmla="*/ 27 h 2163"/>
                    <a:gd name="T8" fmla="*/ 2792 w 2952"/>
                    <a:gd name="T9" fmla="*/ 91 h 2163"/>
                    <a:gd name="T10" fmla="*/ 2824 w 2952"/>
                    <a:gd name="T11" fmla="*/ 187 h 2163"/>
                    <a:gd name="T12" fmla="*/ 2584 w 2952"/>
                    <a:gd name="T13" fmla="*/ 459 h 2163"/>
                    <a:gd name="T14" fmla="*/ 616 w 2952"/>
                    <a:gd name="T15" fmla="*/ 1947 h 2163"/>
                    <a:gd name="T16" fmla="*/ 632 w 2952"/>
                    <a:gd name="T17" fmla="*/ 1755 h 2163"/>
                    <a:gd name="T18" fmla="*/ 344 w 2952"/>
                    <a:gd name="T19" fmla="*/ 1675 h 2163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2952"/>
                    <a:gd name="T31" fmla="*/ 0 h 2163"/>
                    <a:gd name="T32" fmla="*/ 2952 w 2952"/>
                    <a:gd name="T33" fmla="*/ 2163 h 2163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2952" h="2163">
                      <a:moveTo>
                        <a:pt x="344" y="1675"/>
                      </a:moveTo>
                      <a:cubicBezTo>
                        <a:pt x="603" y="1427"/>
                        <a:pt x="1824" y="534"/>
                        <a:pt x="2184" y="267"/>
                      </a:cubicBezTo>
                      <a:cubicBezTo>
                        <a:pt x="2544" y="0"/>
                        <a:pt x="2419" y="115"/>
                        <a:pt x="2504" y="75"/>
                      </a:cubicBezTo>
                      <a:cubicBezTo>
                        <a:pt x="2589" y="35"/>
                        <a:pt x="2648" y="24"/>
                        <a:pt x="2696" y="27"/>
                      </a:cubicBezTo>
                      <a:cubicBezTo>
                        <a:pt x="2744" y="30"/>
                        <a:pt x="2771" y="64"/>
                        <a:pt x="2792" y="91"/>
                      </a:cubicBezTo>
                      <a:cubicBezTo>
                        <a:pt x="2813" y="118"/>
                        <a:pt x="2859" y="126"/>
                        <a:pt x="2824" y="187"/>
                      </a:cubicBezTo>
                      <a:cubicBezTo>
                        <a:pt x="2789" y="248"/>
                        <a:pt x="2952" y="166"/>
                        <a:pt x="2584" y="459"/>
                      </a:cubicBezTo>
                      <a:cubicBezTo>
                        <a:pt x="2216" y="752"/>
                        <a:pt x="941" y="1731"/>
                        <a:pt x="616" y="1947"/>
                      </a:cubicBezTo>
                      <a:cubicBezTo>
                        <a:pt x="291" y="2163"/>
                        <a:pt x="677" y="1800"/>
                        <a:pt x="632" y="1755"/>
                      </a:cubicBezTo>
                      <a:cubicBezTo>
                        <a:pt x="587" y="1710"/>
                        <a:pt x="0" y="1984"/>
                        <a:pt x="344" y="1675"/>
                      </a:cubicBezTo>
                      <a:close/>
                    </a:path>
                  </a:pathLst>
                </a:custGeom>
                <a:blipFill dpi="0" rotWithShape="1">
                  <a:blip r:embed="rId5" cstate="print"/>
                  <a:srcRect/>
                  <a:tile tx="0" ty="0" sx="100000" sy="100000" flip="none" algn="tl"/>
                </a:blip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dirty="0">
                    <a:latin typeface="Calibri" pitchFamily="34" charset="0"/>
                  </a:endParaRPr>
                </a:p>
              </p:txBody>
            </p:sp>
            <p:sp>
              <p:nvSpPr>
                <p:cNvPr id="24346" name="Oval 1205" descr="Дуб"/>
                <p:cNvSpPr>
                  <a:spLocks noChangeArrowheads="1"/>
                </p:cNvSpPr>
                <p:nvPr/>
              </p:nvSpPr>
              <p:spPr bwMode="auto">
                <a:xfrm>
                  <a:off x="920" y="2640"/>
                  <a:ext cx="432" cy="400"/>
                </a:xfrm>
                <a:prstGeom prst="ellipse">
                  <a:avLst/>
                </a:prstGeom>
                <a:blipFill dpi="0" rotWithShape="1">
                  <a:blip r:embed="rId5" cstate="print"/>
                  <a:srcRect/>
                  <a:tile tx="0" ty="0" sx="100000" sy="100000" flip="none" algn="tl"/>
                </a:blip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dirty="0">
                    <a:latin typeface="Calibri" pitchFamily="34" charset="0"/>
                  </a:endParaRPr>
                </a:p>
              </p:txBody>
            </p:sp>
            <p:sp>
              <p:nvSpPr>
                <p:cNvPr id="24347" name="Oval 1206"/>
                <p:cNvSpPr>
                  <a:spLocks noChangeArrowheads="1"/>
                </p:cNvSpPr>
                <p:nvPr/>
              </p:nvSpPr>
              <p:spPr bwMode="auto">
                <a:xfrm>
                  <a:off x="984" y="2704"/>
                  <a:ext cx="272" cy="288"/>
                </a:xfrm>
                <a:prstGeom prst="ellipse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dirty="0">
                    <a:latin typeface="Calibri" pitchFamily="34" charset="0"/>
                  </a:endParaRPr>
                </a:p>
              </p:txBody>
            </p:sp>
            <p:sp>
              <p:nvSpPr>
                <p:cNvPr id="24348" name="Oval 1207"/>
                <p:cNvSpPr>
                  <a:spLocks noChangeArrowheads="1"/>
                </p:cNvSpPr>
                <p:nvPr/>
              </p:nvSpPr>
              <p:spPr bwMode="auto">
                <a:xfrm>
                  <a:off x="1032" y="2736"/>
                  <a:ext cx="192" cy="208"/>
                </a:xfrm>
                <a:prstGeom prst="ellipse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dirty="0">
                    <a:latin typeface="Calibri" pitchFamily="34" charset="0"/>
                  </a:endParaRPr>
                </a:p>
              </p:txBody>
            </p:sp>
            <p:sp>
              <p:nvSpPr>
                <p:cNvPr id="24349" name="Oval 1208"/>
                <p:cNvSpPr>
                  <a:spLocks noChangeArrowheads="1"/>
                </p:cNvSpPr>
                <p:nvPr/>
              </p:nvSpPr>
              <p:spPr bwMode="auto">
                <a:xfrm>
                  <a:off x="1080" y="2768"/>
                  <a:ext cx="112" cy="128"/>
                </a:xfrm>
                <a:prstGeom prst="ellipse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dirty="0">
                    <a:latin typeface="Calibri" pitchFamily="34" charset="0"/>
                  </a:endParaRPr>
                </a:p>
              </p:txBody>
            </p:sp>
          </p:grpSp>
          <p:grpSp>
            <p:nvGrpSpPr>
              <p:cNvPr id="24331" name="Group 1209"/>
              <p:cNvGrpSpPr>
                <a:grpSpLocks/>
              </p:cNvGrpSpPr>
              <p:nvPr/>
            </p:nvGrpSpPr>
            <p:grpSpPr bwMode="auto">
              <a:xfrm rot="20286216" flipH="1">
                <a:off x="2352" y="1632"/>
                <a:ext cx="1056" cy="412"/>
                <a:chOff x="672" y="997"/>
                <a:chExt cx="2952" cy="2163"/>
              </a:xfrm>
            </p:grpSpPr>
            <p:sp>
              <p:nvSpPr>
                <p:cNvPr id="24340" name="Freeform 1210" descr="Дуб"/>
                <p:cNvSpPr>
                  <a:spLocks/>
                </p:cNvSpPr>
                <p:nvPr/>
              </p:nvSpPr>
              <p:spPr bwMode="auto">
                <a:xfrm>
                  <a:off x="672" y="997"/>
                  <a:ext cx="2952" cy="2163"/>
                </a:xfrm>
                <a:custGeom>
                  <a:avLst/>
                  <a:gdLst>
                    <a:gd name="T0" fmla="*/ 344 w 2952"/>
                    <a:gd name="T1" fmla="*/ 1675 h 2163"/>
                    <a:gd name="T2" fmla="*/ 2184 w 2952"/>
                    <a:gd name="T3" fmla="*/ 267 h 2163"/>
                    <a:gd name="T4" fmla="*/ 2504 w 2952"/>
                    <a:gd name="T5" fmla="*/ 75 h 2163"/>
                    <a:gd name="T6" fmla="*/ 2696 w 2952"/>
                    <a:gd name="T7" fmla="*/ 27 h 2163"/>
                    <a:gd name="T8" fmla="*/ 2792 w 2952"/>
                    <a:gd name="T9" fmla="*/ 91 h 2163"/>
                    <a:gd name="T10" fmla="*/ 2824 w 2952"/>
                    <a:gd name="T11" fmla="*/ 187 h 2163"/>
                    <a:gd name="T12" fmla="*/ 2584 w 2952"/>
                    <a:gd name="T13" fmla="*/ 459 h 2163"/>
                    <a:gd name="T14" fmla="*/ 616 w 2952"/>
                    <a:gd name="T15" fmla="*/ 1947 h 2163"/>
                    <a:gd name="T16" fmla="*/ 632 w 2952"/>
                    <a:gd name="T17" fmla="*/ 1755 h 2163"/>
                    <a:gd name="T18" fmla="*/ 344 w 2952"/>
                    <a:gd name="T19" fmla="*/ 1675 h 2163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2952"/>
                    <a:gd name="T31" fmla="*/ 0 h 2163"/>
                    <a:gd name="T32" fmla="*/ 2952 w 2952"/>
                    <a:gd name="T33" fmla="*/ 2163 h 2163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2952" h="2163">
                      <a:moveTo>
                        <a:pt x="344" y="1675"/>
                      </a:moveTo>
                      <a:cubicBezTo>
                        <a:pt x="603" y="1427"/>
                        <a:pt x="1824" y="534"/>
                        <a:pt x="2184" y="267"/>
                      </a:cubicBezTo>
                      <a:cubicBezTo>
                        <a:pt x="2544" y="0"/>
                        <a:pt x="2419" y="115"/>
                        <a:pt x="2504" y="75"/>
                      </a:cubicBezTo>
                      <a:cubicBezTo>
                        <a:pt x="2589" y="35"/>
                        <a:pt x="2648" y="24"/>
                        <a:pt x="2696" y="27"/>
                      </a:cubicBezTo>
                      <a:cubicBezTo>
                        <a:pt x="2744" y="30"/>
                        <a:pt x="2771" y="64"/>
                        <a:pt x="2792" y="91"/>
                      </a:cubicBezTo>
                      <a:cubicBezTo>
                        <a:pt x="2813" y="118"/>
                        <a:pt x="2859" y="126"/>
                        <a:pt x="2824" y="187"/>
                      </a:cubicBezTo>
                      <a:cubicBezTo>
                        <a:pt x="2789" y="248"/>
                        <a:pt x="2952" y="166"/>
                        <a:pt x="2584" y="459"/>
                      </a:cubicBezTo>
                      <a:cubicBezTo>
                        <a:pt x="2216" y="752"/>
                        <a:pt x="941" y="1731"/>
                        <a:pt x="616" y="1947"/>
                      </a:cubicBezTo>
                      <a:cubicBezTo>
                        <a:pt x="291" y="2163"/>
                        <a:pt x="677" y="1800"/>
                        <a:pt x="632" y="1755"/>
                      </a:cubicBezTo>
                      <a:cubicBezTo>
                        <a:pt x="587" y="1710"/>
                        <a:pt x="0" y="1984"/>
                        <a:pt x="344" y="1675"/>
                      </a:cubicBezTo>
                      <a:close/>
                    </a:path>
                  </a:pathLst>
                </a:custGeom>
                <a:blipFill dpi="0" rotWithShape="1">
                  <a:blip r:embed="rId5" cstate="print"/>
                  <a:srcRect/>
                  <a:tile tx="0" ty="0" sx="100000" sy="100000" flip="none" algn="tl"/>
                </a:blip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dirty="0">
                    <a:latin typeface="Calibri" pitchFamily="34" charset="0"/>
                  </a:endParaRPr>
                </a:p>
              </p:txBody>
            </p:sp>
            <p:sp>
              <p:nvSpPr>
                <p:cNvPr id="24341" name="Oval 1211" descr="Дуб"/>
                <p:cNvSpPr>
                  <a:spLocks noChangeArrowheads="1"/>
                </p:cNvSpPr>
                <p:nvPr/>
              </p:nvSpPr>
              <p:spPr bwMode="auto">
                <a:xfrm>
                  <a:off x="920" y="2640"/>
                  <a:ext cx="432" cy="400"/>
                </a:xfrm>
                <a:prstGeom prst="ellipse">
                  <a:avLst/>
                </a:prstGeom>
                <a:blipFill dpi="0" rotWithShape="1">
                  <a:blip r:embed="rId5" cstate="print"/>
                  <a:srcRect/>
                  <a:tile tx="0" ty="0" sx="100000" sy="100000" flip="none" algn="tl"/>
                </a:blip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dirty="0">
                    <a:latin typeface="Calibri" pitchFamily="34" charset="0"/>
                  </a:endParaRPr>
                </a:p>
              </p:txBody>
            </p:sp>
            <p:sp>
              <p:nvSpPr>
                <p:cNvPr id="24342" name="Oval 1212"/>
                <p:cNvSpPr>
                  <a:spLocks noChangeArrowheads="1"/>
                </p:cNvSpPr>
                <p:nvPr/>
              </p:nvSpPr>
              <p:spPr bwMode="auto">
                <a:xfrm>
                  <a:off x="984" y="2704"/>
                  <a:ext cx="272" cy="288"/>
                </a:xfrm>
                <a:prstGeom prst="ellipse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dirty="0">
                    <a:latin typeface="Calibri" pitchFamily="34" charset="0"/>
                  </a:endParaRPr>
                </a:p>
              </p:txBody>
            </p:sp>
            <p:sp>
              <p:nvSpPr>
                <p:cNvPr id="24343" name="Oval 1213"/>
                <p:cNvSpPr>
                  <a:spLocks noChangeArrowheads="1"/>
                </p:cNvSpPr>
                <p:nvPr/>
              </p:nvSpPr>
              <p:spPr bwMode="auto">
                <a:xfrm>
                  <a:off x="1032" y="2736"/>
                  <a:ext cx="192" cy="208"/>
                </a:xfrm>
                <a:prstGeom prst="ellipse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dirty="0">
                    <a:latin typeface="Calibri" pitchFamily="34" charset="0"/>
                  </a:endParaRPr>
                </a:p>
              </p:txBody>
            </p:sp>
            <p:sp>
              <p:nvSpPr>
                <p:cNvPr id="24344" name="Oval 1214"/>
                <p:cNvSpPr>
                  <a:spLocks noChangeArrowheads="1"/>
                </p:cNvSpPr>
                <p:nvPr/>
              </p:nvSpPr>
              <p:spPr bwMode="auto">
                <a:xfrm>
                  <a:off x="1080" y="2768"/>
                  <a:ext cx="112" cy="128"/>
                </a:xfrm>
                <a:prstGeom prst="ellipse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dirty="0">
                    <a:latin typeface="Calibri" pitchFamily="34" charset="0"/>
                  </a:endParaRPr>
                </a:p>
              </p:txBody>
            </p:sp>
          </p:grpSp>
          <p:grpSp>
            <p:nvGrpSpPr>
              <p:cNvPr id="24332" name="Group 1215"/>
              <p:cNvGrpSpPr>
                <a:grpSpLocks/>
              </p:cNvGrpSpPr>
              <p:nvPr/>
            </p:nvGrpSpPr>
            <p:grpSpPr bwMode="auto">
              <a:xfrm rot="20286216" flipH="1">
                <a:off x="2256" y="1680"/>
                <a:ext cx="1056" cy="412"/>
                <a:chOff x="672" y="997"/>
                <a:chExt cx="2952" cy="2163"/>
              </a:xfrm>
            </p:grpSpPr>
            <p:sp>
              <p:nvSpPr>
                <p:cNvPr id="24335" name="Freeform 1216" descr="Дуб"/>
                <p:cNvSpPr>
                  <a:spLocks/>
                </p:cNvSpPr>
                <p:nvPr/>
              </p:nvSpPr>
              <p:spPr bwMode="auto">
                <a:xfrm>
                  <a:off x="672" y="997"/>
                  <a:ext cx="2952" cy="2163"/>
                </a:xfrm>
                <a:custGeom>
                  <a:avLst/>
                  <a:gdLst>
                    <a:gd name="T0" fmla="*/ 344 w 2952"/>
                    <a:gd name="T1" fmla="*/ 1675 h 2163"/>
                    <a:gd name="T2" fmla="*/ 2184 w 2952"/>
                    <a:gd name="T3" fmla="*/ 267 h 2163"/>
                    <a:gd name="T4" fmla="*/ 2504 w 2952"/>
                    <a:gd name="T5" fmla="*/ 75 h 2163"/>
                    <a:gd name="T6" fmla="*/ 2696 w 2952"/>
                    <a:gd name="T7" fmla="*/ 27 h 2163"/>
                    <a:gd name="T8" fmla="*/ 2792 w 2952"/>
                    <a:gd name="T9" fmla="*/ 91 h 2163"/>
                    <a:gd name="T10" fmla="*/ 2824 w 2952"/>
                    <a:gd name="T11" fmla="*/ 187 h 2163"/>
                    <a:gd name="T12" fmla="*/ 2584 w 2952"/>
                    <a:gd name="T13" fmla="*/ 459 h 2163"/>
                    <a:gd name="T14" fmla="*/ 616 w 2952"/>
                    <a:gd name="T15" fmla="*/ 1947 h 2163"/>
                    <a:gd name="T16" fmla="*/ 632 w 2952"/>
                    <a:gd name="T17" fmla="*/ 1755 h 2163"/>
                    <a:gd name="T18" fmla="*/ 344 w 2952"/>
                    <a:gd name="T19" fmla="*/ 1675 h 2163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2952"/>
                    <a:gd name="T31" fmla="*/ 0 h 2163"/>
                    <a:gd name="T32" fmla="*/ 2952 w 2952"/>
                    <a:gd name="T33" fmla="*/ 2163 h 2163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2952" h="2163">
                      <a:moveTo>
                        <a:pt x="344" y="1675"/>
                      </a:moveTo>
                      <a:cubicBezTo>
                        <a:pt x="603" y="1427"/>
                        <a:pt x="1824" y="534"/>
                        <a:pt x="2184" y="267"/>
                      </a:cubicBezTo>
                      <a:cubicBezTo>
                        <a:pt x="2544" y="0"/>
                        <a:pt x="2419" y="115"/>
                        <a:pt x="2504" y="75"/>
                      </a:cubicBezTo>
                      <a:cubicBezTo>
                        <a:pt x="2589" y="35"/>
                        <a:pt x="2648" y="24"/>
                        <a:pt x="2696" y="27"/>
                      </a:cubicBezTo>
                      <a:cubicBezTo>
                        <a:pt x="2744" y="30"/>
                        <a:pt x="2771" y="64"/>
                        <a:pt x="2792" y="91"/>
                      </a:cubicBezTo>
                      <a:cubicBezTo>
                        <a:pt x="2813" y="118"/>
                        <a:pt x="2859" y="126"/>
                        <a:pt x="2824" y="187"/>
                      </a:cubicBezTo>
                      <a:cubicBezTo>
                        <a:pt x="2789" y="248"/>
                        <a:pt x="2952" y="166"/>
                        <a:pt x="2584" y="459"/>
                      </a:cubicBezTo>
                      <a:cubicBezTo>
                        <a:pt x="2216" y="752"/>
                        <a:pt x="941" y="1731"/>
                        <a:pt x="616" y="1947"/>
                      </a:cubicBezTo>
                      <a:cubicBezTo>
                        <a:pt x="291" y="2163"/>
                        <a:pt x="677" y="1800"/>
                        <a:pt x="632" y="1755"/>
                      </a:cubicBezTo>
                      <a:cubicBezTo>
                        <a:pt x="587" y="1710"/>
                        <a:pt x="0" y="1984"/>
                        <a:pt x="344" y="1675"/>
                      </a:cubicBezTo>
                      <a:close/>
                    </a:path>
                  </a:pathLst>
                </a:custGeom>
                <a:blipFill dpi="0" rotWithShape="1">
                  <a:blip r:embed="rId5" cstate="print"/>
                  <a:srcRect/>
                  <a:tile tx="0" ty="0" sx="100000" sy="100000" flip="none" algn="tl"/>
                </a:blip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dirty="0">
                    <a:latin typeface="Calibri" pitchFamily="34" charset="0"/>
                  </a:endParaRPr>
                </a:p>
              </p:txBody>
            </p:sp>
            <p:sp>
              <p:nvSpPr>
                <p:cNvPr id="24336" name="Oval 1217" descr="Дуб"/>
                <p:cNvSpPr>
                  <a:spLocks noChangeArrowheads="1"/>
                </p:cNvSpPr>
                <p:nvPr/>
              </p:nvSpPr>
              <p:spPr bwMode="auto">
                <a:xfrm>
                  <a:off x="920" y="2640"/>
                  <a:ext cx="432" cy="400"/>
                </a:xfrm>
                <a:prstGeom prst="ellipse">
                  <a:avLst/>
                </a:prstGeom>
                <a:blipFill dpi="0" rotWithShape="1">
                  <a:blip r:embed="rId5" cstate="print"/>
                  <a:srcRect/>
                  <a:tile tx="0" ty="0" sx="100000" sy="100000" flip="none" algn="tl"/>
                </a:blip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dirty="0">
                    <a:latin typeface="Calibri" pitchFamily="34" charset="0"/>
                  </a:endParaRPr>
                </a:p>
              </p:txBody>
            </p:sp>
            <p:sp>
              <p:nvSpPr>
                <p:cNvPr id="24337" name="Oval 1218"/>
                <p:cNvSpPr>
                  <a:spLocks noChangeArrowheads="1"/>
                </p:cNvSpPr>
                <p:nvPr/>
              </p:nvSpPr>
              <p:spPr bwMode="auto">
                <a:xfrm>
                  <a:off x="984" y="2704"/>
                  <a:ext cx="272" cy="288"/>
                </a:xfrm>
                <a:prstGeom prst="ellipse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dirty="0">
                    <a:latin typeface="Calibri" pitchFamily="34" charset="0"/>
                  </a:endParaRPr>
                </a:p>
              </p:txBody>
            </p:sp>
            <p:sp>
              <p:nvSpPr>
                <p:cNvPr id="24338" name="Oval 1219"/>
                <p:cNvSpPr>
                  <a:spLocks noChangeArrowheads="1"/>
                </p:cNvSpPr>
                <p:nvPr/>
              </p:nvSpPr>
              <p:spPr bwMode="auto">
                <a:xfrm>
                  <a:off x="1032" y="2736"/>
                  <a:ext cx="192" cy="208"/>
                </a:xfrm>
                <a:prstGeom prst="ellipse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dirty="0">
                    <a:latin typeface="Calibri" pitchFamily="34" charset="0"/>
                  </a:endParaRPr>
                </a:p>
              </p:txBody>
            </p:sp>
            <p:sp>
              <p:nvSpPr>
                <p:cNvPr id="24339" name="Oval 1220"/>
                <p:cNvSpPr>
                  <a:spLocks noChangeArrowheads="1"/>
                </p:cNvSpPr>
                <p:nvPr/>
              </p:nvSpPr>
              <p:spPr bwMode="auto">
                <a:xfrm>
                  <a:off x="1080" y="2768"/>
                  <a:ext cx="112" cy="128"/>
                </a:xfrm>
                <a:prstGeom prst="ellipse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dirty="0">
                    <a:latin typeface="Calibri" pitchFamily="34" charset="0"/>
                  </a:endParaRPr>
                </a:p>
              </p:txBody>
            </p:sp>
          </p:grpSp>
          <p:sp>
            <p:nvSpPr>
              <p:cNvPr id="24333" name="Freeform 1221" descr="Орех"/>
              <p:cNvSpPr>
                <a:spLocks/>
              </p:cNvSpPr>
              <p:nvPr/>
            </p:nvSpPr>
            <p:spPr bwMode="auto">
              <a:xfrm>
                <a:off x="2884" y="1776"/>
                <a:ext cx="332" cy="486"/>
              </a:xfrm>
              <a:custGeom>
                <a:avLst/>
                <a:gdLst>
                  <a:gd name="T0" fmla="*/ 302 w 332"/>
                  <a:gd name="T1" fmla="*/ 0 h 486"/>
                  <a:gd name="T2" fmla="*/ 60 w 332"/>
                  <a:gd name="T3" fmla="*/ 126 h 486"/>
                  <a:gd name="T4" fmla="*/ 0 w 332"/>
                  <a:gd name="T5" fmla="*/ 486 h 486"/>
                  <a:gd name="T6" fmla="*/ 36 w 332"/>
                  <a:gd name="T7" fmla="*/ 486 h 486"/>
                  <a:gd name="T8" fmla="*/ 97 w 332"/>
                  <a:gd name="T9" fmla="*/ 150 h 486"/>
                  <a:gd name="T10" fmla="*/ 157 w 332"/>
                  <a:gd name="T11" fmla="*/ 106 h 486"/>
                  <a:gd name="T12" fmla="*/ 332 w 332"/>
                  <a:gd name="T13" fmla="*/ 15 h 486"/>
                  <a:gd name="T14" fmla="*/ 302 w 332"/>
                  <a:gd name="T15" fmla="*/ 0 h 48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32"/>
                  <a:gd name="T25" fmla="*/ 0 h 486"/>
                  <a:gd name="T26" fmla="*/ 332 w 332"/>
                  <a:gd name="T27" fmla="*/ 486 h 48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32" h="486">
                    <a:moveTo>
                      <a:pt x="302" y="0"/>
                    </a:moveTo>
                    <a:lnTo>
                      <a:pt x="60" y="126"/>
                    </a:lnTo>
                    <a:lnTo>
                      <a:pt x="0" y="486"/>
                    </a:lnTo>
                    <a:lnTo>
                      <a:pt x="36" y="486"/>
                    </a:lnTo>
                    <a:lnTo>
                      <a:pt x="97" y="150"/>
                    </a:lnTo>
                    <a:lnTo>
                      <a:pt x="157" y="106"/>
                    </a:lnTo>
                    <a:lnTo>
                      <a:pt x="332" y="15"/>
                    </a:lnTo>
                    <a:lnTo>
                      <a:pt x="302" y="0"/>
                    </a:lnTo>
                    <a:close/>
                  </a:path>
                </a:pathLst>
              </a:custGeom>
              <a:blipFill dpi="0" rotWithShape="1">
                <a:blip r:embed="rId4" cstate="print"/>
                <a:srcRect/>
                <a:tile tx="0" ty="0" sx="100000" sy="100000" flip="none" algn="tl"/>
              </a:blip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24334" name="Freeform 1222" descr="Орех"/>
              <p:cNvSpPr>
                <a:spLocks/>
              </p:cNvSpPr>
              <p:nvPr/>
            </p:nvSpPr>
            <p:spPr bwMode="auto">
              <a:xfrm>
                <a:off x="2400" y="1776"/>
                <a:ext cx="332" cy="486"/>
              </a:xfrm>
              <a:custGeom>
                <a:avLst/>
                <a:gdLst>
                  <a:gd name="T0" fmla="*/ 302 w 332"/>
                  <a:gd name="T1" fmla="*/ 0 h 486"/>
                  <a:gd name="T2" fmla="*/ 60 w 332"/>
                  <a:gd name="T3" fmla="*/ 126 h 486"/>
                  <a:gd name="T4" fmla="*/ 0 w 332"/>
                  <a:gd name="T5" fmla="*/ 486 h 486"/>
                  <a:gd name="T6" fmla="*/ 36 w 332"/>
                  <a:gd name="T7" fmla="*/ 486 h 486"/>
                  <a:gd name="T8" fmla="*/ 97 w 332"/>
                  <a:gd name="T9" fmla="*/ 150 h 486"/>
                  <a:gd name="T10" fmla="*/ 157 w 332"/>
                  <a:gd name="T11" fmla="*/ 106 h 486"/>
                  <a:gd name="T12" fmla="*/ 332 w 332"/>
                  <a:gd name="T13" fmla="*/ 15 h 486"/>
                  <a:gd name="T14" fmla="*/ 302 w 332"/>
                  <a:gd name="T15" fmla="*/ 0 h 48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32"/>
                  <a:gd name="T25" fmla="*/ 0 h 486"/>
                  <a:gd name="T26" fmla="*/ 332 w 332"/>
                  <a:gd name="T27" fmla="*/ 486 h 48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32" h="486">
                    <a:moveTo>
                      <a:pt x="302" y="0"/>
                    </a:moveTo>
                    <a:lnTo>
                      <a:pt x="60" y="126"/>
                    </a:lnTo>
                    <a:lnTo>
                      <a:pt x="0" y="486"/>
                    </a:lnTo>
                    <a:lnTo>
                      <a:pt x="36" y="486"/>
                    </a:lnTo>
                    <a:lnTo>
                      <a:pt x="97" y="150"/>
                    </a:lnTo>
                    <a:lnTo>
                      <a:pt x="157" y="106"/>
                    </a:lnTo>
                    <a:lnTo>
                      <a:pt x="332" y="15"/>
                    </a:lnTo>
                    <a:lnTo>
                      <a:pt x="302" y="0"/>
                    </a:lnTo>
                    <a:close/>
                  </a:path>
                </a:pathLst>
              </a:custGeom>
              <a:blipFill dpi="0" rotWithShape="1">
                <a:blip r:embed="rId4" cstate="print"/>
                <a:srcRect/>
                <a:tile tx="0" ty="0" sx="100000" sy="100000" flip="none" algn="tl"/>
              </a:blip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</p:grpSp>
        <p:grpSp>
          <p:nvGrpSpPr>
            <p:cNvPr id="24148" name="Group 1223"/>
            <p:cNvGrpSpPr>
              <a:grpSpLocks/>
            </p:cNvGrpSpPr>
            <p:nvPr/>
          </p:nvGrpSpPr>
          <p:grpSpPr bwMode="auto">
            <a:xfrm rot="-282430">
              <a:off x="3564" y="379"/>
              <a:ext cx="1116" cy="590"/>
              <a:chOff x="723" y="872"/>
              <a:chExt cx="2390" cy="1386"/>
            </a:xfrm>
          </p:grpSpPr>
          <p:grpSp>
            <p:nvGrpSpPr>
              <p:cNvPr id="24149" name="Group 1224"/>
              <p:cNvGrpSpPr>
                <a:grpSpLocks/>
              </p:cNvGrpSpPr>
              <p:nvPr/>
            </p:nvGrpSpPr>
            <p:grpSpPr bwMode="auto">
              <a:xfrm>
                <a:off x="2087" y="1824"/>
                <a:ext cx="409" cy="434"/>
                <a:chOff x="2298" y="1822"/>
                <a:chExt cx="409" cy="434"/>
              </a:xfrm>
            </p:grpSpPr>
            <p:grpSp>
              <p:nvGrpSpPr>
                <p:cNvPr id="24286" name="Group 1225"/>
                <p:cNvGrpSpPr>
                  <a:grpSpLocks/>
                </p:cNvGrpSpPr>
                <p:nvPr/>
              </p:nvGrpSpPr>
              <p:grpSpPr bwMode="auto">
                <a:xfrm>
                  <a:off x="2298" y="1822"/>
                  <a:ext cx="409" cy="434"/>
                  <a:chOff x="4381" y="2756"/>
                  <a:chExt cx="148" cy="164"/>
                </a:xfrm>
              </p:grpSpPr>
              <p:grpSp>
                <p:nvGrpSpPr>
                  <p:cNvPr id="24312" name="Group 1226"/>
                  <p:cNvGrpSpPr>
                    <a:grpSpLocks/>
                  </p:cNvGrpSpPr>
                  <p:nvPr/>
                </p:nvGrpSpPr>
                <p:grpSpPr bwMode="auto">
                  <a:xfrm>
                    <a:off x="4381" y="2756"/>
                    <a:ext cx="148" cy="164"/>
                    <a:chOff x="4381" y="2756"/>
                    <a:chExt cx="148" cy="164"/>
                  </a:xfrm>
                </p:grpSpPr>
                <p:grpSp>
                  <p:nvGrpSpPr>
                    <p:cNvPr id="24316" name="Group 122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81" y="2756"/>
                      <a:ext cx="148" cy="164"/>
                      <a:chOff x="4381" y="2756"/>
                      <a:chExt cx="148" cy="164"/>
                    </a:xfrm>
                  </p:grpSpPr>
                  <p:sp>
                    <p:nvSpPr>
                      <p:cNvPr id="24320" name="Oval 122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81" y="2756"/>
                        <a:ext cx="148" cy="164"/>
                      </a:xfrm>
                      <a:prstGeom prst="ellipse">
                        <a:avLst/>
                      </a:prstGeom>
                      <a:solidFill>
                        <a:srgbClr val="CC0000"/>
                      </a:solidFill>
                      <a:ln w="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 dirty="0">
                          <a:latin typeface="Calibri" pitchFamily="34" charset="0"/>
                        </a:endParaRPr>
                      </a:p>
                    </p:txBody>
                  </p:sp>
                  <p:sp>
                    <p:nvSpPr>
                      <p:cNvPr id="24321" name="Oval 122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81" y="2756"/>
                        <a:ext cx="148" cy="164"/>
                      </a:xfrm>
                      <a:prstGeom prst="ellipse">
                        <a:avLst/>
                      </a:prstGeom>
                      <a:noFill/>
                      <a:ln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 dirty="0">
                          <a:latin typeface="Calibri" pitchFamily="34" charset="0"/>
                        </a:endParaRPr>
                      </a:p>
                    </p:txBody>
                  </p:sp>
                </p:grpSp>
                <p:grpSp>
                  <p:nvGrpSpPr>
                    <p:cNvPr id="24317" name="Group 123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93" y="2770"/>
                      <a:ext cx="123" cy="136"/>
                      <a:chOff x="4393" y="2770"/>
                      <a:chExt cx="123" cy="136"/>
                    </a:xfrm>
                  </p:grpSpPr>
                  <p:sp>
                    <p:nvSpPr>
                      <p:cNvPr id="24318" name="Oval 123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93" y="2770"/>
                        <a:ext cx="123" cy="136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 dirty="0">
                          <a:latin typeface="Calibri" pitchFamily="34" charset="0"/>
                        </a:endParaRPr>
                      </a:p>
                    </p:txBody>
                  </p:sp>
                  <p:sp>
                    <p:nvSpPr>
                      <p:cNvPr id="24319" name="Oval 123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93" y="2770"/>
                        <a:ext cx="123" cy="136"/>
                      </a:xfrm>
                      <a:prstGeom prst="ellipse">
                        <a:avLst/>
                      </a:prstGeom>
                      <a:noFill/>
                      <a:ln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 dirty="0">
                          <a:latin typeface="Calibri" pitchFamily="34" charset="0"/>
                        </a:endParaRPr>
                      </a:p>
                    </p:txBody>
                  </p:sp>
                </p:grpSp>
              </p:grpSp>
              <p:grpSp>
                <p:nvGrpSpPr>
                  <p:cNvPr id="24313" name="Group 1233"/>
                  <p:cNvGrpSpPr>
                    <a:grpSpLocks/>
                  </p:cNvGrpSpPr>
                  <p:nvPr/>
                </p:nvGrpSpPr>
                <p:grpSpPr bwMode="auto">
                  <a:xfrm>
                    <a:off x="4393" y="2770"/>
                    <a:ext cx="123" cy="136"/>
                    <a:chOff x="4393" y="2770"/>
                    <a:chExt cx="123" cy="136"/>
                  </a:xfrm>
                </p:grpSpPr>
                <p:sp>
                  <p:nvSpPr>
                    <p:cNvPr id="24314" name="Freeform 1234"/>
                    <p:cNvSpPr>
                      <a:spLocks/>
                    </p:cNvSpPr>
                    <p:nvPr/>
                  </p:nvSpPr>
                  <p:spPr bwMode="auto">
                    <a:xfrm>
                      <a:off x="4393" y="2770"/>
                      <a:ext cx="123" cy="136"/>
                    </a:xfrm>
                    <a:custGeom>
                      <a:avLst/>
                      <a:gdLst>
                        <a:gd name="T0" fmla="*/ 123 w 123"/>
                        <a:gd name="T1" fmla="*/ 68 h 136"/>
                        <a:gd name="T2" fmla="*/ 72 w 123"/>
                        <a:gd name="T3" fmla="*/ 66 h 136"/>
                        <a:gd name="T4" fmla="*/ 118 w 123"/>
                        <a:gd name="T5" fmla="*/ 42 h 136"/>
                        <a:gd name="T6" fmla="*/ 71 w 123"/>
                        <a:gd name="T7" fmla="*/ 62 h 136"/>
                        <a:gd name="T8" fmla="*/ 105 w 123"/>
                        <a:gd name="T9" fmla="*/ 20 h 136"/>
                        <a:gd name="T10" fmla="*/ 68 w 123"/>
                        <a:gd name="T11" fmla="*/ 58 h 136"/>
                        <a:gd name="T12" fmla="*/ 85 w 123"/>
                        <a:gd name="T13" fmla="*/ 5 h 136"/>
                        <a:gd name="T14" fmla="*/ 64 w 123"/>
                        <a:gd name="T15" fmla="*/ 56 h 136"/>
                        <a:gd name="T16" fmla="*/ 62 w 123"/>
                        <a:gd name="T17" fmla="*/ 0 h 136"/>
                        <a:gd name="T18" fmla="*/ 60 w 123"/>
                        <a:gd name="T19" fmla="*/ 56 h 136"/>
                        <a:gd name="T20" fmla="*/ 38 w 123"/>
                        <a:gd name="T21" fmla="*/ 5 h 136"/>
                        <a:gd name="T22" fmla="*/ 56 w 123"/>
                        <a:gd name="T23" fmla="*/ 58 h 136"/>
                        <a:gd name="T24" fmla="*/ 18 w 123"/>
                        <a:gd name="T25" fmla="*/ 20 h 136"/>
                        <a:gd name="T26" fmla="*/ 53 w 123"/>
                        <a:gd name="T27" fmla="*/ 62 h 136"/>
                        <a:gd name="T28" fmla="*/ 5 w 123"/>
                        <a:gd name="T29" fmla="*/ 42 h 136"/>
                        <a:gd name="T30" fmla="*/ 51 w 123"/>
                        <a:gd name="T31" fmla="*/ 66 h 136"/>
                        <a:gd name="T32" fmla="*/ 0 w 123"/>
                        <a:gd name="T33" fmla="*/ 68 h 136"/>
                        <a:gd name="T34" fmla="*/ 51 w 123"/>
                        <a:gd name="T35" fmla="*/ 71 h 136"/>
                        <a:gd name="T36" fmla="*/ 5 w 123"/>
                        <a:gd name="T37" fmla="*/ 94 h 136"/>
                        <a:gd name="T38" fmla="*/ 53 w 123"/>
                        <a:gd name="T39" fmla="*/ 75 h 136"/>
                        <a:gd name="T40" fmla="*/ 18 w 123"/>
                        <a:gd name="T41" fmla="*/ 116 h 136"/>
                        <a:gd name="T42" fmla="*/ 56 w 123"/>
                        <a:gd name="T43" fmla="*/ 78 h 136"/>
                        <a:gd name="T44" fmla="*/ 38 w 123"/>
                        <a:gd name="T45" fmla="*/ 131 h 136"/>
                        <a:gd name="T46" fmla="*/ 60 w 123"/>
                        <a:gd name="T47" fmla="*/ 80 h 136"/>
                        <a:gd name="T48" fmla="*/ 62 w 123"/>
                        <a:gd name="T49" fmla="*/ 136 h 136"/>
                        <a:gd name="T50" fmla="*/ 64 w 123"/>
                        <a:gd name="T51" fmla="*/ 80 h 136"/>
                        <a:gd name="T52" fmla="*/ 85 w 123"/>
                        <a:gd name="T53" fmla="*/ 131 h 136"/>
                        <a:gd name="T54" fmla="*/ 68 w 123"/>
                        <a:gd name="T55" fmla="*/ 78 h 136"/>
                        <a:gd name="T56" fmla="*/ 105 w 123"/>
                        <a:gd name="T57" fmla="*/ 116 h 136"/>
                        <a:gd name="T58" fmla="*/ 71 w 123"/>
                        <a:gd name="T59" fmla="*/ 75 h 136"/>
                        <a:gd name="T60" fmla="*/ 118 w 123"/>
                        <a:gd name="T61" fmla="*/ 94 h 136"/>
                        <a:gd name="T62" fmla="*/ 72 w 123"/>
                        <a:gd name="T63" fmla="*/ 71 h 136"/>
                        <a:gd name="T64" fmla="*/ 123 w 123"/>
                        <a:gd name="T65" fmla="*/ 68 h 1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w 123"/>
                        <a:gd name="T100" fmla="*/ 0 h 136"/>
                        <a:gd name="T101" fmla="*/ 123 w 123"/>
                        <a:gd name="T102" fmla="*/ 136 h 136"/>
                      </a:gdLst>
                      <a:ahLst/>
                      <a:cxnLst>
                        <a:cxn ang="T66">
                          <a:pos x="T0" y="T1"/>
                        </a:cxn>
                        <a:cxn ang="T67">
                          <a:pos x="T2" y="T3"/>
                        </a:cxn>
                        <a:cxn ang="T68">
                          <a:pos x="T4" y="T5"/>
                        </a:cxn>
                        <a:cxn ang="T69">
                          <a:pos x="T6" y="T7"/>
                        </a:cxn>
                        <a:cxn ang="T70">
                          <a:pos x="T8" y="T9"/>
                        </a:cxn>
                        <a:cxn ang="T71">
                          <a:pos x="T10" y="T11"/>
                        </a:cxn>
                        <a:cxn ang="T72">
                          <a:pos x="T12" y="T13"/>
                        </a:cxn>
                        <a:cxn ang="T73">
                          <a:pos x="T14" y="T15"/>
                        </a:cxn>
                        <a:cxn ang="T74">
                          <a:pos x="T16" y="T17"/>
                        </a:cxn>
                        <a:cxn ang="T75">
                          <a:pos x="T18" y="T19"/>
                        </a:cxn>
                        <a:cxn ang="T76">
                          <a:pos x="T20" y="T21"/>
                        </a:cxn>
                        <a:cxn ang="T77">
                          <a:pos x="T22" y="T23"/>
                        </a:cxn>
                        <a:cxn ang="T78">
                          <a:pos x="T24" y="T25"/>
                        </a:cxn>
                        <a:cxn ang="T79">
                          <a:pos x="T26" y="T27"/>
                        </a:cxn>
                        <a:cxn ang="T80">
                          <a:pos x="T28" y="T29"/>
                        </a:cxn>
                        <a:cxn ang="T81">
                          <a:pos x="T30" y="T31"/>
                        </a:cxn>
                        <a:cxn ang="T82">
                          <a:pos x="T32" y="T33"/>
                        </a:cxn>
                        <a:cxn ang="T83">
                          <a:pos x="T34" y="T35"/>
                        </a:cxn>
                        <a:cxn ang="T84">
                          <a:pos x="T36" y="T37"/>
                        </a:cxn>
                        <a:cxn ang="T85">
                          <a:pos x="T38" y="T39"/>
                        </a:cxn>
                        <a:cxn ang="T86">
                          <a:pos x="T40" y="T41"/>
                        </a:cxn>
                        <a:cxn ang="T87">
                          <a:pos x="T42" y="T43"/>
                        </a:cxn>
                        <a:cxn ang="T88">
                          <a:pos x="T44" y="T45"/>
                        </a:cxn>
                        <a:cxn ang="T89">
                          <a:pos x="T46" y="T47"/>
                        </a:cxn>
                        <a:cxn ang="T90">
                          <a:pos x="T48" y="T49"/>
                        </a:cxn>
                        <a:cxn ang="T91">
                          <a:pos x="T50" y="T51"/>
                        </a:cxn>
                        <a:cxn ang="T92">
                          <a:pos x="T52" y="T53"/>
                        </a:cxn>
                        <a:cxn ang="T93">
                          <a:pos x="T54" y="T55"/>
                        </a:cxn>
                        <a:cxn ang="T94">
                          <a:pos x="T56" y="T57"/>
                        </a:cxn>
                        <a:cxn ang="T95">
                          <a:pos x="T58" y="T59"/>
                        </a:cxn>
                        <a:cxn ang="T96">
                          <a:pos x="T60" y="T61"/>
                        </a:cxn>
                        <a:cxn ang="T97">
                          <a:pos x="T62" y="T63"/>
                        </a:cxn>
                        <a:cxn ang="T98">
                          <a:pos x="T64" y="T65"/>
                        </a:cxn>
                      </a:cxnLst>
                      <a:rect l="T99" t="T100" r="T101" b="T102"/>
                      <a:pathLst>
                        <a:path w="123" h="136">
                          <a:moveTo>
                            <a:pt x="123" y="68"/>
                          </a:moveTo>
                          <a:lnTo>
                            <a:pt x="72" y="66"/>
                          </a:lnTo>
                          <a:lnTo>
                            <a:pt x="118" y="42"/>
                          </a:lnTo>
                          <a:lnTo>
                            <a:pt x="71" y="62"/>
                          </a:lnTo>
                          <a:lnTo>
                            <a:pt x="105" y="20"/>
                          </a:lnTo>
                          <a:lnTo>
                            <a:pt x="68" y="58"/>
                          </a:lnTo>
                          <a:lnTo>
                            <a:pt x="85" y="5"/>
                          </a:lnTo>
                          <a:lnTo>
                            <a:pt x="64" y="56"/>
                          </a:lnTo>
                          <a:lnTo>
                            <a:pt x="62" y="0"/>
                          </a:lnTo>
                          <a:lnTo>
                            <a:pt x="60" y="56"/>
                          </a:lnTo>
                          <a:lnTo>
                            <a:pt x="38" y="5"/>
                          </a:lnTo>
                          <a:lnTo>
                            <a:pt x="56" y="58"/>
                          </a:lnTo>
                          <a:lnTo>
                            <a:pt x="18" y="20"/>
                          </a:lnTo>
                          <a:lnTo>
                            <a:pt x="53" y="62"/>
                          </a:lnTo>
                          <a:lnTo>
                            <a:pt x="5" y="42"/>
                          </a:lnTo>
                          <a:lnTo>
                            <a:pt x="51" y="66"/>
                          </a:lnTo>
                          <a:lnTo>
                            <a:pt x="0" y="68"/>
                          </a:lnTo>
                          <a:lnTo>
                            <a:pt x="51" y="71"/>
                          </a:lnTo>
                          <a:lnTo>
                            <a:pt x="5" y="94"/>
                          </a:lnTo>
                          <a:lnTo>
                            <a:pt x="53" y="75"/>
                          </a:lnTo>
                          <a:lnTo>
                            <a:pt x="18" y="116"/>
                          </a:lnTo>
                          <a:lnTo>
                            <a:pt x="56" y="78"/>
                          </a:lnTo>
                          <a:lnTo>
                            <a:pt x="38" y="131"/>
                          </a:lnTo>
                          <a:lnTo>
                            <a:pt x="60" y="80"/>
                          </a:lnTo>
                          <a:lnTo>
                            <a:pt x="62" y="136"/>
                          </a:lnTo>
                          <a:lnTo>
                            <a:pt x="64" y="80"/>
                          </a:lnTo>
                          <a:lnTo>
                            <a:pt x="85" y="131"/>
                          </a:lnTo>
                          <a:lnTo>
                            <a:pt x="68" y="78"/>
                          </a:lnTo>
                          <a:lnTo>
                            <a:pt x="105" y="116"/>
                          </a:lnTo>
                          <a:lnTo>
                            <a:pt x="71" y="75"/>
                          </a:lnTo>
                          <a:lnTo>
                            <a:pt x="118" y="94"/>
                          </a:lnTo>
                          <a:lnTo>
                            <a:pt x="72" y="71"/>
                          </a:lnTo>
                          <a:lnTo>
                            <a:pt x="123" y="68"/>
                          </a:lnTo>
                          <a:close/>
                        </a:path>
                      </a:pathLst>
                    </a:custGeom>
                    <a:solidFill>
                      <a:srgbClr val="808080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 dirty="0"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24315" name="Freeform 1235"/>
                    <p:cNvSpPr>
                      <a:spLocks/>
                    </p:cNvSpPr>
                    <p:nvPr/>
                  </p:nvSpPr>
                  <p:spPr bwMode="auto">
                    <a:xfrm>
                      <a:off x="4393" y="2770"/>
                      <a:ext cx="123" cy="136"/>
                    </a:xfrm>
                    <a:custGeom>
                      <a:avLst/>
                      <a:gdLst>
                        <a:gd name="T0" fmla="*/ 123 w 123"/>
                        <a:gd name="T1" fmla="*/ 68 h 136"/>
                        <a:gd name="T2" fmla="*/ 72 w 123"/>
                        <a:gd name="T3" fmla="*/ 66 h 136"/>
                        <a:gd name="T4" fmla="*/ 118 w 123"/>
                        <a:gd name="T5" fmla="*/ 42 h 136"/>
                        <a:gd name="T6" fmla="*/ 71 w 123"/>
                        <a:gd name="T7" fmla="*/ 62 h 136"/>
                        <a:gd name="T8" fmla="*/ 105 w 123"/>
                        <a:gd name="T9" fmla="*/ 20 h 136"/>
                        <a:gd name="T10" fmla="*/ 68 w 123"/>
                        <a:gd name="T11" fmla="*/ 58 h 136"/>
                        <a:gd name="T12" fmla="*/ 85 w 123"/>
                        <a:gd name="T13" fmla="*/ 5 h 136"/>
                        <a:gd name="T14" fmla="*/ 64 w 123"/>
                        <a:gd name="T15" fmla="*/ 56 h 136"/>
                        <a:gd name="T16" fmla="*/ 62 w 123"/>
                        <a:gd name="T17" fmla="*/ 0 h 136"/>
                        <a:gd name="T18" fmla="*/ 60 w 123"/>
                        <a:gd name="T19" fmla="*/ 56 h 136"/>
                        <a:gd name="T20" fmla="*/ 38 w 123"/>
                        <a:gd name="T21" fmla="*/ 5 h 136"/>
                        <a:gd name="T22" fmla="*/ 56 w 123"/>
                        <a:gd name="T23" fmla="*/ 58 h 136"/>
                        <a:gd name="T24" fmla="*/ 18 w 123"/>
                        <a:gd name="T25" fmla="*/ 20 h 136"/>
                        <a:gd name="T26" fmla="*/ 53 w 123"/>
                        <a:gd name="T27" fmla="*/ 62 h 136"/>
                        <a:gd name="T28" fmla="*/ 5 w 123"/>
                        <a:gd name="T29" fmla="*/ 42 h 136"/>
                        <a:gd name="T30" fmla="*/ 51 w 123"/>
                        <a:gd name="T31" fmla="*/ 66 h 136"/>
                        <a:gd name="T32" fmla="*/ 0 w 123"/>
                        <a:gd name="T33" fmla="*/ 68 h 136"/>
                        <a:gd name="T34" fmla="*/ 51 w 123"/>
                        <a:gd name="T35" fmla="*/ 71 h 136"/>
                        <a:gd name="T36" fmla="*/ 5 w 123"/>
                        <a:gd name="T37" fmla="*/ 94 h 136"/>
                        <a:gd name="T38" fmla="*/ 53 w 123"/>
                        <a:gd name="T39" fmla="*/ 75 h 136"/>
                        <a:gd name="T40" fmla="*/ 18 w 123"/>
                        <a:gd name="T41" fmla="*/ 116 h 136"/>
                        <a:gd name="T42" fmla="*/ 56 w 123"/>
                        <a:gd name="T43" fmla="*/ 78 h 136"/>
                        <a:gd name="T44" fmla="*/ 38 w 123"/>
                        <a:gd name="T45" fmla="*/ 131 h 136"/>
                        <a:gd name="T46" fmla="*/ 60 w 123"/>
                        <a:gd name="T47" fmla="*/ 80 h 136"/>
                        <a:gd name="T48" fmla="*/ 62 w 123"/>
                        <a:gd name="T49" fmla="*/ 136 h 136"/>
                        <a:gd name="T50" fmla="*/ 64 w 123"/>
                        <a:gd name="T51" fmla="*/ 80 h 136"/>
                        <a:gd name="T52" fmla="*/ 85 w 123"/>
                        <a:gd name="T53" fmla="*/ 131 h 136"/>
                        <a:gd name="T54" fmla="*/ 68 w 123"/>
                        <a:gd name="T55" fmla="*/ 78 h 136"/>
                        <a:gd name="T56" fmla="*/ 105 w 123"/>
                        <a:gd name="T57" fmla="*/ 116 h 136"/>
                        <a:gd name="T58" fmla="*/ 71 w 123"/>
                        <a:gd name="T59" fmla="*/ 75 h 136"/>
                        <a:gd name="T60" fmla="*/ 118 w 123"/>
                        <a:gd name="T61" fmla="*/ 94 h 136"/>
                        <a:gd name="T62" fmla="*/ 72 w 123"/>
                        <a:gd name="T63" fmla="*/ 71 h 136"/>
                        <a:gd name="T64" fmla="*/ 123 w 123"/>
                        <a:gd name="T65" fmla="*/ 68 h 1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w 123"/>
                        <a:gd name="T100" fmla="*/ 0 h 136"/>
                        <a:gd name="T101" fmla="*/ 123 w 123"/>
                        <a:gd name="T102" fmla="*/ 136 h 136"/>
                      </a:gdLst>
                      <a:ahLst/>
                      <a:cxnLst>
                        <a:cxn ang="T66">
                          <a:pos x="T0" y="T1"/>
                        </a:cxn>
                        <a:cxn ang="T67">
                          <a:pos x="T2" y="T3"/>
                        </a:cxn>
                        <a:cxn ang="T68">
                          <a:pos x="T4" y="T5"/>
                        </a:cxn>
                        <a:cxn ang="T69">
                          <a:pos x="T6" y="T7"/>
                        </a:cxn>
                        <a:cxn ang="T70">
                          <a:pos x="T8" y="T9"/>
                        </a:cxn>
                        <a:cxn ang="T71">
                          <a:pos x="T10" y="T11"/>
                        </a:cxn>
                        <a:cxn ang="T72">
                          <a:pos x="T12" y="T13"/>
                        </a:cxn>
                        <a:cxn ang="T73">
                          <a:pos x="T14" y="T15"/>
                        </a:cxn>
                        <a:cxn ang="T74">
                          <a:pos x="T16" y="T17"/>
                        </a:cxn>
                        <a:cxn ang="T75">
                          <a:pos x="T18" y="T19"/>
                        </a:cxn>
                        <a:cxn ang="T76">
                          <a:pos x="T20" y="T21"/>
                        </a:cxn>
                        <a:cxn ang="T77">
                          <a:pos x="T22" y="T23"/>
                        </a:cxn>
                        <a:cxn ang="T78">
                          <a:pos x="T24" y="T25"/>
                        </a:cxn>
                        <a:cxn ang="T79">
                          <a:pos x="T26" y="T27"/>
                        </a:cxn>
                        <a:cxn ang="T80">
                          <a:pos x="T28" y="T29"/>
                        </a:cxn>
                        <a:cxn ang="T81">
                          <a:pos x="T30" y="T31"/>
                        </a:cxn>
                        <a:cxn ang="T82">
                          <a:pos x="T32" y="T33"/>
                        </a:cxn>
                        <a:cxn ang="T83">
                          <a:pos x="T34" y="T35"/>
                        </a:cxn>
                        <a:cxn ang="T84">
                          <a:pos x="T36" y="T37"/>
                        </a:cxn>
                        <a:cxn ang="T85">
                          <a:pos x="T38" y="T39"/>
                        </a:cxn>
                        <a:cxn ang="T86">
                          <a:pos x="T40" y="T41"/>
                        </a:cxn>
                        <a:cxn ang="T87">
                          <a:pos x="T42" y="T43"/>
                        </a:cxn>
                        <a:cxn ang="T88">
                          <a:pos x="T44" y="T45"/>
                        </a:cxn>
                        <a:cxn ang="T89">
                          <a:pos x="T46" y="T47"/>
                        </a:cxn>
                        <a:cxn ang="T90">
                          <a:pos x="T48" y="T49"/>
                        </a:cxn>
                        <a:cxn ang="T91">
                          <a:pos x="T50" y="T51"/>
                        </a:cxn>
                        <a:cxn ang="T92">
                          <a:pos x="T52" y="T53"/>
                        </a:cxn>
                        <a:cxn ang="T93">
                          <a:pos x="T54" y="T55"/>
                        </a:cxn>
                        <a:cxn ang="T94">
                          <a:pos x="T56" y="T57"/>
                        </a:cxn>
                        <a:cxn ang="T95">
                          <a:pos x="T58" y="T59"/>
                        </a:cxn>
                        <a:cxn ang="T96">
                          <a:pos x="T60" y="T61"/>
                        </a:cxn>
                        <a:cxn ang="T97">
                          <a:pos x="T62" y="T63"/>
                        </a:cxn>
                        <a:cxn ang="T98">
                          <a:pos x="T64" y="T65"/>
                        </a:cxn>
                      </a:cxnLst>
                      <a:rect l="T99" t="T100" r="T101" b="T102"/>
                      <a:pathLst>
                        <a:path w="123" h="136">
                          <a:moveTo>
                            <a:pt x="123" y="68"/>
                          </a:moveTo>
                          <a:lnTo>
                            <a:pt x="72" y="66"/>
                          </a:lnTo>
                          <a:lnTo>
                            <a:pt x="118" y="42"/>
                          </a:lnTo>
                          <a:lnTo>
                            <a:pt x="71" y="62"/>
                          </a:lnTo>
                          <a:lnTo>
                            <a:pt x="105" y="20"/>
                          </a:lnTo>
                          <a:lnTo>
                            <a:pt x="68" y="58"/>
                          </a:lnTo>
                          <a:lnTo>
                            <a:pt x="85" y="5"/>
                          </a:lnTo>
                          <a:lnTo>
                            <a:pt x="64" y="56"/>
                          </a:lnTo>
                          <a:lnTo>
                            <a:pt x="62" y="0"/>
                          </a:lnTo>
                          <a:lnTo>
                            <a:pt x="60" y="56"/>
                          </a:lnTo>
                          <a:lnTo>
                            <a:pt x="38" y="5"/>
                          </a:lnTo>
                          <a:lnTo>
                            <a:pt x="56" y="58"/>
                          </a:lnTo>
                          <a:lnTo>
                            <a:pt x="18" y="20"/>
                          </a:lnTo>
                          <a:lnTo>
                            <a:pt x="53" y="62"/>
                          </a:lnTo>
                          <a:lnTo>
                            <a:pt x="5" y="42"/>
                          </a:lnTo>
                          <a:lnTo>
                            <a:pt x="51" y="66"/>
                          </a:lnTo>
                          <a:lnTo>
                            <a:pt x="0" y="68"/>
                          </a:lnTo>
                          <a:lnTo>
                            <a:pt x="51" y="71"/>
                          </a:lnTo>
                          <a:lnTo>
                            <a:pt x="5" y="94"/>
                          </a:lnTo>
                          <a:lnTo>
                            <a:pt x="53" y="75"/>
                          </a:lnTo>
                          <a:lnTo>
                            <a:pt x="18" y="116"/>
                          </a:lnTo>
                          <a:lnTo>
                            <a:pt x="56" y="78"/>
                          </a:lnTo>
                          <a:lnTo>
                            <a:pt x="38" y="131"/>
                          </a:lnTo>
                          <a:lnTo>
                            <a:pt x="60" y="80"/>
                          </a:lnTo>
                          <a:lnTo>
                            <a:pt x="62" y="136"/>
                          </a:lnTo>
                          <a:lnTo>
                            <a:pt x="64" y="80"/>
                          </a:lnTo>
                          <a:lnTo>
                            <a:pt x="85" y="131"/>
                          </a:lnTo>
                          <a:lnTo>
                            <a:pt x="68" y="78"/>
                          </a:lnTo>
                          <a:lnTo>
                            <a:pt x="105" y="116"/>
                          </a:lnTo>
                          <a:lnTo>
                            <a:pt x="71" y="75"/>
                          </a:lnTo>
                          <a:lnTo>
                            <a:pt x="118" y="94"/>
                          </a:lnTo>
                          <a:lnTo>
                            <a:pt x="72" y="71"/>
                          </a:lnTo>
                          <a:lnTo>
                            <a:pt x="123" y="68"/>
                          </a:lnTo>
                          <a:close/>
                        </a:path>
                      </a:pathLst>
                    </a:custGeom>
                    <a:noFill/>
                    <a:ln w="9525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 dirty="0">
                        <a:latin typeface="Calibri" pitchFamily="34" charset="0"/>
                      </a:endParaRPr>
                    </a:p>
                  </p:txBody>
                </p:sp>
              </p:grpSp>
            </p:grpSp>
            <p:grpSp>
              <p:nvGrpSpPr>
                <p:cNvPr id="24287" name="Group 1236"/>
                <p:cNvGrpSpPr>
                  <a:grpSpLocks/>
                </p:cNvGrpSpPr>
                <p:nvPr/>
              </p:nvGrpSpPr>
              <p:grpSpPr bwMode="auto">
                <a:xfrm>
                  <a:off x="2298" y="1822"/>
                  <a:ext cx="409" cy="434"/>
                  <a:chOff x="4381" y="2756"/>
                  <a:chExt cx="148" cy="164"/>
                </a:xfrm>
              </p:grpSpPr>
              <p:grpSp>
                <p:nvGrpSpPr>
                  <p:cNvPr id="24306" name="Group 1237"/>
                  <p:cNvGrpSpPr>
                    <a:grpSpLocks/>
                  </p:cNvGrpSpPr>
                  <p:nvPr/>
                </p:nvGrpSpPr>
                <p:grpSpPr bwMode="auto">
                  <a:xfrm>
                    <a:off x="4381" y="2756"/>
                    <a:ext cx="148" cy="164"/>
                    <a:chOff x="4381" y="2756"/>
                    <a:chExt cx="148" cy="164"/>
                  </a:xfrm>
                </p:grpSpPr>
                <p:sp>
                  <p:nvSpPr>
                    <p:cNvPr id="24310" name="Oval 123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81" y="2756"/>
                      <a:ext cx="148" cy="164"/>
                    </a:xfrm>
                    <a:prstGeom prst="ellipse">
                      <a:avLst/>
                    </a:prstGeom>
                    <a:solidFill>
                      <a:srgbClr val="CC0000"/>
                    </a:solidFill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 dirty="0"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24311" name="Oval 123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81" y="2756"/>
                      <a:ext cx="148" cy="164"/>
                    </a:xfrm>
                    <a:prstGeom prst="ellipse">
                      <a:avLst/>
                    </a:prstGeom>
                    <a:noFill/>
                    <a:ln w="9525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 dirty="0">
                        <a:latin typeface="Calibri" pitchFamily="34" charset="0"/>
                      </a:endParaRPr>
                    </a:p>
                  </p:txBody>
                </p:sp>
              </p:grpSp>
              <p:grpSp>
                <p:nvGrpSpPr>
                  <p:cNvPr id="24307" name="Group 1240"/>
                  <p:cNvGrpSpPr>
                    <a:grpSpLocks/>
                  </p:cNvGrpSpPr>
                  <p:nvPr/>
                </p:nvGrpSpPr>
                <p:grpSpPr bwMode="auto">
                  <a:xfrm>
                    <a:off x="4393" y="2770"/>
                    <a:ext cx="123" cy="136"/>
                    <a:chOff x="4393" y="2770"/>
                    <a:chExt cx="123" cy="136"/>
                  </a:xfrm>
                </p:grpSpPr>
                <p:sp>
                  <p:nvSpPr>
                    <p:cNvPr id="24308" name="Oval 124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93" y="2770"/>
                      <a:ext cx="123" cy="136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 dirty="0"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24309" name="Oval 124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93" y="2770"/>
                      <a:ext cx="123" cy="136"/>
                    </a:xfrm>
                    <a:prstGeom prst="ellipse">
                      <a:avLst/>
                    </a:prstGeom>
                    <a:noFill/>
                    <a:ln w="9525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 dirty="0">
                        <a:latin typeface="Calibri" pitchFamily="34" charset="0"/>
                      </a:endParaRPr>
                    </a:p>
                  </p:txBody>
                </p:sp>
              </p:grpSp>
            </p:grpSp>
            <p:grpSp>
              <p:nvGrpSpPr>
                <p:cNvPr id="24288" name="Group 1243"/>
                <p:cNvGrpSpPr>
                  <a:grpSpLocks/>
                </p:cNvGrpSpPr>
                <p:nvPr/>
              </p:nvGrpSpPr>
              <p:grpSpPr bwMode="auto">
                <a:xfrm>
                  <a:off x="2330" y="1860"/>
                  <a:ext cx="340" cy="358"/>
                  <a:chOff x="4393" y="2770"/>
                  <a:chExt cx="123" cy="136"/>
                </a:xfrm>
              </p:grpSpPr>
              <p:sp>
                <p:nvSpPr>
                  <p:cNvPr id="24304" name="Freeform 1244"/>
                  <p:cNvSpPr>
                    <a:spLocks/>
                  </p:cNvSpPr>
                  <p:nvPr/>
                </p:nvSpPr>
                <p:spPr bwMode="auto">
                  <a:xfrm>
                    <a:off x="4393" y="2770"/>
                    <a:ext cx="123" cy="136"/>
                  </a:xfrm>
                  <a:custGeom>
                    <a:avLst/>
                    <a:gdLst>
                      <a:gd name="T0" fmla="*/ 123 w 123"/>
                      <a:gd name="T1" fmla="*/ 68 h 136"/>
                      <a:gd name="T2" fmla="*/ 72 w 123"/>
                      <a:gd name="T3" fmla="*/ 66 h 136"/>
                      <a:gd name="T4" fmla="*/ 118 w 123"/>
                      <a:gd name="T5" fmla="*/ 42 h 136"/>
                      <a:gd name="T6" fmla="*/ 71 w 123"/>
                      <a:gd name="T7" fmla="*/ 62 h 136"/>
                      <a:gd name="T8" fmla="*/ 105 w 123"/>
                      <a:gd name="T9" fmla="*/ 20 h 136"/>
                      <a:gd name="T10" fmla="*/ 68 w 123"/>
                      <a:gd name="T11" fmla="*/ 58 h 136"/>
                      <a:gd name="T12" fmla="*/ 85 w 123"/>
                      <a:gd name="T13" fmla="*/ 5 h 136"/>
                      <a:gd name="T14" fmla="*/ 64 w 123"/>
                      <a:gd name="T15" fmla="*/ 56 h 136"/>
                      <a:gd name="T16" fmla="*/ 62 w 123"/>
                      <a:gd name="T17" fmla="*/ 0 h 136"/>
                      <a:gd name="T18" fmla="*/ 60 w 123"/>
                      <a:gd name="T19" fmla="*/ 56 h 136"/>
                      <a:gd name="T20" fmla="*/ 38 w 123"/>
                      <a:gd name="T21" fmla="*/ 5 h 136"/>
                      <a:gd name="T22" fmla="*/ 56 w 123"/>
                      <a:gd name="T23" fmla="*/ 58 h 136"/>
                      <a:gd name="T24" fmla="*/ 18 w 123"/>
                      <a:gd name="T25" fmla="*/ 20 h 136"/>
                      <a:gd name="T26" fmla="*/ 53 w 123"/>
                      <a:gd name="T27" fmla="*/ 62 h 136"/>
                      <a:gd name="T28" fmla="*/ 5 w 123"/>
                      <a:gd name="T29" fmla="*/ 42 h 136"/>
                      <a:gd name="T30" fmla="*/ 51 w 123"/>
                      <a:gd name="T31" fmla="*/ 66 h 136"/>
                      <a:gd name="T32" fmla="*/ 0 w 123"/>
                      <a:gd name="T33" fmla="*/ 68 h 136"/>
                      <a:gd name="T34" fmla="*/ 51 w 123"/>
                      <a:gd name="T35" fmla="*/ 71 h 136"/>
                      <a:gd name="T36" fmla="*/ 5 w 123"/>
                      <a:gd name="T37" fmla="*/ 94 h 136"/>
                      <a:gd name="T38" fmla="*/ 53 w 123"/>
                      <a:gd name="T39" fmla="*/ 75 h 136"/>
                      <a:gd name="T40" fmla="*/ 18 w 123"/>
                      <a:gd name="T41" fmla="*/ 116 h 136"/>
                      <a:gd name="T42" fmla="*/ 56 w 123"/>
                      <a:gd name="T43" fmla="*/ 78 h 136"/>
                      <a:gd name="T44" fmla="*/ 38 w 123"/>
                      <a:gd name="T45" fmla="*/ 131 h 136"/>
                      <a:gd name="T46" fmla="*/ 60 w 123"/>
                      <a:gd name="T47" fmla="*/ 80 h 136"/>
                      <a:gd name="T48" fmla="*/ 62 w 123"/>
                      <a:gd name="T49" fmla="*/ 136 h 136"/>
                      <a:gd name="T50" fmla="*/ 64 w 123"/>
                      <a:gd name="T51" fmla="*/ 80 h 136"/>
                      <a:gd name="T52" fmla="*/ 85 w 123"/>
                      <a:gd name="T53" fmla="*/ 131 h 136"/>
                      <a:gd name="T54" fmla="*/ 68 w 123"/>
                      <a:gd name="T55" fmla="*/ 78 h 136"/>
                      <a:gd name="T56" fmla="*/ 105 w 123"/>
                      <a:gd name="T57" fmla="*/ 116 h 136"/>
                      <a:gd name="T58" fmla="*/ 71 w 123"/>
                      <a:gd name="T59" fmla="*/ 75 h 136"/>
                      <a:gd name="T60" fmla="*/ 118 w 123"/>
                      <a:gd name="T61" fmla="*/ 94 h 136"/>
                      <a:gd name="T62" fmla="*/ 72 w 123"/>
                      <a:gd name="T63" fmla="*/ 71 h 136"/>
                      <a:gd name="T64" fmla="*/ 123 w 123"/>
                      <a:gd name="T65" fmla="*/ 68 h 1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123"/>
                      <a:gd name="T100" fmla="*/ 0 h 136"/>
                      <a:gd name="T101" fmla="*/ 123 w 123"/>
                      <a:gd name="T102" fmla="*/ 136 h 136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123" h="136">
                        <a:moveTo>
                          <a:pt x="123" y="68"/>
                        </a:moveTo>
                        <a:lnTo>
                          <a:pt x="72" y="66"/>
                        </a:lnTo>
                        <a:lnTo>
                          <a:pt x="118" y="42"/>
                        </a:lnTo>
                        <a:lnTo>
                          <a:pt x="71" y="62"/>
                        </a:lnTo>
                        <a:lnTo>
                          <a:pt x="105" y="20"/>
                        </a:lnTo>
                        <a:lnTo>
                          <a:pt x="68" y="58"/>
                        </a:lnTo>
                        <a:lnTo>
                          <a:pt x="85" y="5"/>
                        </a:lnTo>
                        <a:lnTo>
                          <a:pt x="64" y="56"/>
                        </a:lnTo>
                        <a:lnTo>
                          <a:pt x="62" y="0"/>
                        </a:lnTo>
                        <a:lnTo>
                          <a:pt x="60" y="56"/>
                        </a:lnTo>
                        <a:lnTo>
                          <a:pt x="38" y="5"/>
                        </a:lnTo>
                        <a:lnTo>
                          <a:pt x="56" y="58"/>
                        </a:lnTo>
                        <a:lnTo>
                          <a:pt x="18" y="20"/>
                        </a:lnTo>
                        <a:lnTo>
                          <a:pt x="53" y="62"/>
                        </a:lnTo>
                        <a:lnTo>
                          <a:pt x="5" y="42"/>
                        </a:lnTo>
                        <a:lnTo>
                          <a:pt x="51" y="66"/>
                        </a:lnTo>
                        <a:lnTo>
                          <a:pt x="0" y="68"/>
                        </a:lnTo>
                        <a:lnTo>
                          <a:pt x="51" y="71"/>
                        </a:lnTo>
                        <a:lnTo>
                          <a:pt x="5" y="94"/>
                        </a:lnTo>
                        <a:lnTo>
                          <a:pt x="53" y="75"/>
                        </a:lnTo>
                        <a:lnTo>
                          <a:pt x="18" y="116"/>
                        </a:lnTo>
                        <a:lnTo>
                          <a:pt x="56" y="78"/>
                        </a:lnTo>
                        <a:lnTo>
                          <a:pt x="38" y="131"/>
                        </a:lnTo>
                        <a:lnTo>
                          <a:pt x="60" y="80"/>
                        </a:lnTo>
                        <a:lnTo>
                          <a:pt x="62" y="136"/>
                        </a:lnTo>
                        <a:lnTo>
                          <a:pt x="64" y="80"/>
                        </a:lnTo>
                        <a:lnTo>
                          <a:pt x="85" y="131"/>
                        </a:lnTo>
                        <a:lnTo>
                          <a:pt x="68" y="78"/>
                        </a:lnTo>
                        <a:lnTo>
                          <a:pt x="105" y="116"/>
                        </a:lnTo>
                        <a:lnTo>
                          <a:pt x="71" y="75"/>
                        </a:lnTo>
                        <a:lnTo>
                          <a:pt x="118" y="94"/>
                        </a:lnTo>
                        <a:lnTo>
                          <a:pt x="72" y="71"/>
                        </a:lnTo>
                        <a:lnTo>
                          <a:pt x="123" y="68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dirty="0">
                      <a:latin typeface="Calibri" pitchFamily="34" charset="0"/>
                    </a:endParaRPr>
                  </a:p>
                </p:txBody>
              </p:sp>
              <p:sp>
                <p:nvSpPr>
                  <p:cNvPr id="24305" name="Freeform 1245"/>
                  <p:cNvSpPr>
                    <a:spLocks/>
                  </p:cNvSpPr>
                  <p:nvPr/>
                </p:nvSpPr>
                <p:spPr bwMode="auto">
                  <a:xfrm>
                    <a:off x="4393" y="2770"/>
                    <a:ext cx="123" cy="136"/>
                  </a:xfrm>
                  <a:custGeom>
                    <a:avLst/>
                    <a:gdLst>
                      <a:gd name="T0" fmla="*/ 123 w 123"/>
                      <a:gd name="T1" fmla="*/ 68 h 136"/>
                      <a:gd name="T2" fmla="*/ 72 w 123"/>
                      <a:gd name="T3" fmla="*/ 66 h 136"/>
                      <a:gd name="T4" fmla="*/ 118 w 123"/>
                      <a:gd name="T5" fmla="*/ 42 h 136"/>
                      <a:gd name="T6" fmla="*/ 71 w 123"/>
                      <a:gd name="T7" fmla="*/ 62 h 136"/>
                      <a:gd name="T8" fmla="*/ 105 w 123"/>
                      <a:gd name="T9" fmla="*/ 20 h 136"/>
                      <a:gd name="T10" fmla="*/ 68 w 123"/>
                      <a:gd name="T11" fmla="*/ 58 h 136"/>
                      <a:gd name="T12" fmla="*/ 85 w 123"/>
                      <a:gd name="T13" fmla="*/ 5 h 136"/>
                      <a:gd name="T14" fmla="*/ 64 w 123"/>
                      <a:gd name="T15" fmla="*/ 56 h 136"/>
                      <a:gd name="T16" fmla="*/ 62 w 123"/>
                      <a:gd name="T17" fmla="*/ 0 h 136"/>
                      <a:gd name="T18" fmla="*/ 60 w 123"/>
                      <a:gd name="T19" fmla="*/ 56 h 136"/>
                      <a:gd name="T20" fmla="*/ 38 w 123"/>
                      <a:gd name="T21" fmla="*/ 5 h 136"/>
                      <a:gd name="T22" fmla="*/ 56 w 123"/>
                      <a:gd name="T23" fmla="*/ 58 h 136"/>
                      <a:gd name="T24" fmla="*/ 18 w 123"/>
                      <a:gd name="T25" fmla="*/ 20 h 136"/>
                      <a:gd name="T26" fmla="*/ 53 w 123"/>
                      <a:gd name="T27" fmla="*/ 62 h 136"/>
                      <a:gd name="T28" fmla="*/ 5 w 123"/>
                      <a:gd name="T29" fmla="*/ 42 h 136"/>
                      <a:gd name="T30" fmla="*/ 51 w 123"/>
                      <a:gd name="T31" fmla="*/ 66 h 136"/>
                      <a:gd name="T32" fmla="*/ 0 w 123"/>
                      <a:gd name="T33" fmla="*/ 68 h 136"/>
                      <a:gd name="T34" fmla="*/ 51 w 123"/>
                      <a:gd name="T35" fmla="*/ 71 h 136"/>
                      <a:gd name="T36" fmla="*/ 5 w 123"/>
                      <a:gd name="T37" fmla="*/ 94 h 136"/>
                      <a:gd name="T38" fmla="*/ 53 w 123"/>
                      <a:gd name="T39" fmla="*/ 75 h 136"/>
                      <a:gd name="T40" fmla="*/ 18 w 123"/>
                      <a:gd name="T41" fmla="*/ 116 h 136"/>
                      <a:gd name="T42" fmla="*/ 56 w 123"/>
                      <a:gd name="T43" fmla="*/ 78 h 136"/>
                      <a:gd name="T44" fmla="*/ 38 w 123"/>
                      <a:gd name="T45" fmla="*/ 131 h 136"/>
                      <a:gd name="T46" fmla="*/ 60 w 123"/>
                      <a:gd name="T47" fmla="*/ 80 h 136"/>
                      <a:gd name="T48" fmla="*/ 62 w 123"/>
                      <a:gd name="T49" fmla="*/ 136 h 136"/>
                      <a:gd name="T50" fmla="*/ 64 w 123"/>
                      <a:gd name="T51" fmla="*/ 80 h 136"/>
                      <a:gd name="T52" fmla="*/ 85 w 123"/>
                      <a:gd name="T53" fmla="*/ 131 h 136"/>
                      <a:gd name="T54" fmla="*/ 68 w 123"/>
                      <a:gd name="T55" fmla="*/ 78 h 136"/>
                      <a:gd name="T56" fmla="*/ 105 w 123"/>
                      <a:gd name="T57" fmla="*/ 116 h 136"/>
                      <a:gd name="T58" fmla="*/ 71 w 123"/>
                      <a:gd name="T59" fmla="*/ 75 h 136"/>
                      <a:gd name="T60" fmla="*/ 118 w 123"/>
                      <a:gd name="T61" fmla="*/ 94 h 136"/>
                      <a:gd name="T62" fmla="*/ 72 w 123"/>
                      <a:gd name="T63" fmla="*/ 71 h 136"/>
                      <a:gd name="T64" fmla="*/ 123 w 123"/>
                      <a:gd name="T65" fmla="*/ 68 h 1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123"/>
                      <a:gd name="T100" fmla="*/ 0 h 136"/>
                      <a:gd name="T101" fmla="*/ 123 w 123"/>
                      <a:gd name="T102" fmla="*/ 136 h 136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123" h="136">
                        <a:moveTo>
                          <a:pt x="123" y="68"/>
                        </a:moveTo>
                        <a:lnTo>
                          <a:pt x="72" y="66"/>
                        </a:lnTo>
                        <a:lnTo>
                          <a:pt x="118" y="42"/>
                        </a:lnTo>
                        <a:lnTo>
                          <a:pt x="71" y="62"/>
                        </a:lnTo>
                        <a:lnTo>
                          <a:pt x="105" y="20"/>
                        </a:lnTo>
                        <a:lnTo>
                          <a:pt x="68" y="58"/>
                        </a:lnTo>
                        <a:lnTo>
                          <a:pt x="85" y="5"/>
                        </a:lnTo>
                        <a:lnTo>
                          <a:pt x="64" y="56"/>
                        </a:lnTo>
                        <a:lnTo>
                          <a:pt x="62" y="0"/>
                        </a:lnTo>
                        <a:lnTo>
                          <a:pt x="60" y="56"/>
                        </a:lnTo>
                        <a:lnTo>
                          <a:pt x="38" y="5"/>
                        </a:lnTo>
                        <a:lnTo>
                          <a:pt x="56" y="58"/>
                        </a:lnTo>
                        <a:lnTo>
                          <a:pt x="18" y="20"/>
                        </a:lnTo>
                        <a:lnTo>
                          <a:pt x="53" y="62"/>
                        </a:lnTo>
                        <a:lnTo>
                          <a:pt x="5" y="42"/>
                        </a:lnTo>
                        <a:lnTo>
                          <a:pt x="51" y="66"/>
                        </a:lnTo>
                        <a:lnTo>
                          <a:pt x="0" y="68"/>
                        </a:lnTo>
                        <a:lnTo>
                          <a:pt x="51" y="71"/>
                        </a:lnTo>
                        <a:lnTo>
                          <a:pt x="5" y="94"/>
                        </a:lnTo>
                        <a:lnTo>
                          <a:pt x="53" y="75"/>
                        </a:lnTo>
                        <a:lnTo>
                          <a:pt x="18" y="116"/>
                        </a:lnTo>
                        <a:lnTo>
                          <a:pt x="56" y="78"/>
                        </a:lnTo>
                        <a:lnTo>
                          <a:pt x="38" y="131"/>
                        </a:lnTo>
                        <a:lnTo>
                          <a:pt x="60" y="80"/>
                        </a:lnTo>
                        <a:lnTo>
                          <a:pt x="62" y="136"/>
                        </a:lnTo>
                        <a:lnTo>
                          <a:pt x="64" y="80"/>
                        </a:lnTo>
                        <a:lnTo>
                          <a:pt x="85" y="131"/>
                        </a:lnTo>
                        <a:lnTo>
                          <a:pt x="68" y="78"/>
                        </a:lnTo>
                        <a:lnTo>
                          <a:pt x="105" y="116"/>
                        </a:lnTo>
                        <a:lnTo>
                          <a:pt x="71" y="75"/>
                        </a:lnTo>
                        <a:lnTo>
                          <a:pt x="118" y="94"/>
                        </a:lnTo>
                        <a:lnTo>
                          <a:pt x="72" y="71"/>
                        </a:lnTo>
                        <a:lnTo>
                          <a:pt x="123" y="68"/>
                        </a:lnTo>
                        <a:close/>
                      </a:path>
                    </a:pathLst>
                  </a:custGeom>
                  <a:noFill/>
                  <a:ln w="9525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dirty="0">
                      <a:latin typeface="Calibri" pitchFamily="34" charset="0"/>
                    </a:endParaRPr>
                  </a:p>
                </p:txBody>
              </p:sp>
            </p:grpSp>
            <p:grpSp>
              <p:nvGrpSpPr>
                <p:cNvPr id="24289" name="Group 1246"/>
                <p:cNvGrpSpPr>
                  <a:grpSpLocks/>
                </p:cNvGrpSpPr>
                <p:nvPr/>
              </p:nvGrpSpPr>
              <p:grpSpPr bwMode="auto">
                <a:xfrm>
                  <a:off x="2298" y="1822"/>
                  <a:ext cx="409" cy="434"/>
                  <a:chOff x="4381" y="2756"/>
                  <a:chExt cx="148" cy="164"/>
                </a:xfrm>
              </p:grpSpPr>
              <p:sp>
                <p:nvSpPr>
                  <p:cNvPr id="24302" name="Oval 1247"/>
                  <p:cNvSpPr>
                    <a:spLocks noChangeArrowheads="1"/>
                  </p:cNvSpPr>
                  <p:nvPr/>
                </p:nvSpPr>
                <p:spPr bwMode="auto">
                  <a:xfrm>
                    <a:off x="4381" y="2756"/>
                    <a:ext cx="148" cy="164"/>
                  </a:xfrm>
                  <a:prstGeom prst="ellipse">
                    <a:avLst/>
                  </a:prstGeom>
                  <a:solidFill>
                    <a:srgbClr val="CC0000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dirty="0">
                      <a:latin typeface="Calibri" pitchFamily="34" charset="0"/>
                    </a:endParaRPr>
                  </a:p>
                </p:txBody>
              </p:sp>
              <p:sp>
                <p:nvSpPr>
                  <p:cNvPr id="24303" name="Oval 1248"/>
                  <p:cNvSpPr>
                    <a:spLocks noChangeArrowheads="1"/>
                  </p:cNvSpPr>
                  <p:nvPr/>
                </p:nvSpPr>
                <p:spPr bwMode="auto">
                  <a:xfrm>
                    <a:off x="4381" y="2756"/>
                    <a:ext cx="148" cy="164"/>
                  </a:xfrm>
                  <a:prstGeom prst="ellips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dirty="0">
                      <a:latin typeface="Calibri" pitchFamily="34" charset="0"/>
                    </a:endParaRPr>
                  </a:p>
                </p:txBody>
              </p:sp>
            </p:grpSp>
            <p:grpSp>
              <p:nvGrpSpPr>
                <p:cNvPr id="24290" name="Group 1249"/>
                <p:cNvGrpSpPr>
                  <a:grpSpLocks/>
                </p:cNvGrpSpPr>
                <p:nvPr/>
              </p:nvGrpSpPr>
              <p:grpSpPr bwMode="auto">
                <a:xfrm>
                  <a:off x="2330" y="1860"/>
                  <a:ext cx="340" cy="358"/>
                  <a:chOff x="4393" y="2770"/>
                  <a:chExt cx="123" cy="136"/>
                </a:xfrm>
              </p:grpSpPr>
              <p:sp>
                <p:nvSpPr>
                  <p:cNvPr id="24300" name="Oval 1250"/>
                  <p:cNvSpPr>
                    <a:spLocks noChangeArrowheads="1"/>
                  </p:cNvSpPr>
                  <p:nvPr/>
                </p:nvSpPr>
                <p:spPr bwMode="auto">
                  <a:xfrm>
                    <a:off x="4393" y="2770"/>
                    <a:ext cx="123" cy="136"/>
                  </a:xfrm>
                  <a:prstGeom prst="ellipse">
                    <a:avLst/>
                  </a:prstGeom>
                  <a:solidFill>
                    <a:srgbClr val="FFFFFF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dirty="0">
                      <a:latin typeface="Calibri" pitchFamily="34" charset="0"/>
                    </a:endParaRPr>
                  </a:p>
                </p:txBody>
              </p:sp>
              <p:sp>
                <p:nvSpPr>
                  <p:cNvPr id="24301" name="Oval 1251"/>
                  <p:cNvSpPr>
                    <a:spLocks noChangeArrowheads="1"/>
                  </p:cNvSpPr>
                  <p:nvPr/>
                </p:nvSpPr>
                <p:spPr bwMode="auto">
                  <a:xfrm>
                    <a:off x="4393" y="2770"/>
                    <a:ext cx="123" cy="136"/>
                  </a:xfrm>
                  <a:prstGeom prst="ellips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dirty="0">
                      <a:latin typeface="Calibri" pitchFamily="34" charset="0"/>
                    </a:endParaRPr>
                  </a:p>
                </p:txBody>
              </p:sp>
            </p:grpSp>
            <p:grpSp>
              <p:nvGrpSpPr>
                <p:cNvPr id="24291" name="Group 1252"/>
                <p:cNvGrpSpPr>
                  <a:grpSpLocks/>
                </p:cNvGrpSpPr>
                <p:nvPr/>
              </p:nvGrpSpPr>
              <p:grpSpPr bwMode="auto">
                <a:xfrm>
                  <a:off x="2298" y="1822"/>
                  <a:ext cx="409" cy="434"/>
                  <a:chOff x="4381" y="2756"/>
                  <a:chExt cx="148" cy="164"/>
                </a:xfrm>
              </p:grpSpPr>
              <p:sp>
                <p:nvSpPr>
                  <p:cNvPr id="24298" name="Oval 1253"/>
                  <p:cNvSpPr>
                    <a:spLocks noChangeArrowheads="1"/>
                  </p:cNvSpPr>
                  <p:nvPr/>
                </p:nvSpPr>
                <p:spPr bwMode="auto">
                  <a:xfrm>
                    <a:off x="4381" y="2756"/>
                    <a:ext cx="148" cy="164"/>
                  </a:xfrm>
                  <a:prstGeom prst="ellipse">
                    <a:avLst/>
                  </a:prstGeom>
                  <a:solidFill>
                    <a:srgbClr val="CC0000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dirty="0">
                      <a:latin typeface="Calibri" pitchFamily="34" charset="0"/>
                    </a:endParaRPr>
                  </a:p>
                </p:txBody>
              </p:sp>
              <p:sp>
                <p:nvSpPr>
                  <p:cNvPr id="24299" name="Oval 1254"/>
                  <p:cNvSpPr>
                    <a:spLocks noChangeArrowheads="1"/>
                  </p:cNvSpPr>
                  <p:nvPr/>
                </p:nvSpPr>
                <p:spPr bwMode="auto">
                  <a:xfrm>
                    <a:off x="4381" y="2756"/>
                    <a:ext cx="148" cy="164"/>
                  </a:xfrm>
                  <a:prstGeom prst="ellips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dirty="0">
                      <a:latin typeface="Calibri" pitchFamily="34" charset="0"/>
                    </a:endParaRPr>
                  </a:p>
                </p:txBody>
              </p:sp>
            </p:grpSp>
            <p:grpSp>
              <p:nvGrpSpPr>
                <p:cNvPr id="24292" name="Group 1255"/>
                <p:cNvGrpSpPr>
                  <a:grpSpLocks/>
                </p:cNvGrpSpPr>
                <p:nvPr/>
              </p:nvGrpSpPr>
              <p:grpSpPr bwMode="auto">
                <a:xfrm>
                  <a:off x="2330" y="1860"/>
                  <a:ext cx="340" cy="358"/>
                  <a:chOff x="4393" y="2770"/>
                  <a:chExt cx="123" cy="136"/>
                </a:xfrm>
              </p:grpSpPr>
              <p:sp>
                <p:nvSpPr>
                  <p:cNvPr id="24296" name="Oval 1256"/>
                  <p:cNvSpPr>
                    <a:spLocks noChangeArrowheads="1"/>
                  </p:cNvSpPr>
                  <p:nvPr/>
                </p:nvSpPr>
                <p:spPr bwMode="auto">
                  <a:xfrm>
                    <a:off x="4393" y="2770"/>
                    <a:ext cx="123" cy="136"/>
                  </a:xfrm>
                  <a:prstGeom prst="ellipse">
                    <a:avLst/>
                  </a:prstGeom>
                  <a:solidFill>
                    <a:srgbClr val="FFFFFF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dirty="0">
                      <a:latin typeface="Calibri" pitchFamily="34" charset="0"/>
                    </a:endParaRPr>
                  </a:p>
                </p:txBody>
              </p:sp>
              <p:sp>
                <p:nvSpPr>
                  <p:cNvPr id="24297" name="Oval 1257"/>
                  <p:cNvSpPr>
                    <a:spLocks noChangeArrowheads="1"/>
                  </p:cNvSpPr>
                  <p:nvPr/>
                </p:nvSpPr>
                <p:spPr bwMode="auto">
                  <a:xfrm>
                    <a:off x="4393" y="2770"/>
                    <a:ext cx="123" cy="136"/>
                  </a:xfrm>
                  <a:prstGeom prst="ellips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dirty="0">
                      <a:latin typeface="Calibri" pitchFamily="34" charset="0"/>
                    </a:endParaRPr>
                  </a:p>
                </p:txBody>
              </p:sp>
            </p:grpSp>
            <p:grpSp>
              <p:nvGrpSpPr>
                <p:cNvPr id="24293" name="Group 1258"/>
                <p:cNvGrpSpPr>
                  <a:grpSpLocks/>
                </p:cNvGrpSpPr>
                <p:nvPr/>
              </p:nvGrpSpPr>
              <p:grpSpPr bwMode="auto">
                <a:xfrm>
                  <a:off x="2330" y="1860"/>
                  <a:ext cx="340" cy="358"/>
                  <a:chOff x="4393" y="2770"/>
                  <a:chExt cx="123" cy="136"/>
                </a:xfrm>
              </p:grpSpPr>
              <p:sp>
                <p:nvSpPr>
                  <p:cNvPr id="24294" name="Freeform 1259"/>
                  <p:cNvSpPr>
                    <a:spLocks/>
                  </p:cNvSpPr>
                  <p:nvPr/>
                </p:nvSpPr>
                <p:spPr bwMode="auto">
                  <a:xfrm>
                    <a:off x="4393" y="2770"/>
                    <a:ext cx="123" cy="136"/>
                  </a:xfrm>
                  <a:custGeom>
                    <a:avLst/>
                    <a:gdLst>
                      <a:gd name="T0" fmla="*/ 123 w 123"/>
                      <a:gd name="T1" fmla="*/ 68 h 136"/>
                      <a:gd name="T2" fmla="*/ 72 w 123"/>
                      <a:gd name="T3" fmla="*/ 66 h 136"/>
                      <a:gd name="T4" fmla="*/ 118 w 123"/>
                      <a:gd name="T5" fmla="*/ 42 h 136"/>
                      <a:gd name="T6" fmla="*/ 71 w 123"/>
                      <a:gd name="T7" fmla="*/ 62 h 136"/>
                      <a:gd name="T8" fmla="*/ 105 w 123"/>
                      <a:gd name="T9" fmla="*/ 20 h 136"/>
                      <a:gd name="T10" fmla="*/ 68 w 123"/>
                      <a:gd name="T11" fmla="*/ 58 h 136"/>
                      <a:gd name="T12" fmla="*/ 85 w 123"/>
                      <a:gd name="T13" fmla="*/ 5 h 136"/>
                      <a:gd name="T14" fmla="*/ 64 w 123"/>
                      <a:gd name="T15" fmla="*/ 56 h 136"/>
                      <a:gd name="T16" fmla="*/ 62 w 123"/>
                      <a:gd name="T17" fmla="*/ 0 h 136"/>
                      <a:gd name="T18" fmla="*/ 60 w 123"/>
                      <a:gd name="T19" fmla="*/ 56 h 136"/>
                      <a:gd name="T20" fmla="*/ 38 w 123"/>
                      <a:gd name="T21" fmla="*/ 5 h 136"/>
                      <a:gd name="T22" fmla="*/ 56 w 123"/>
                      <a:gd name="T23" fmla="*/ 58 h 136"/>
                      <a:gd name="T24" fmla="*/ 18 w 123"/>
                      <a:gd name="T25" fmla="*/ 20 h 136"/>
                      <a:gd name="T26" fmla="*/ 53 w 123"/>
                      <a:gd name="T27" fmla="*/ 62 h 136"/>
                      <a:gd name="T28" fmla="*/ 5 w 123"/>
                      <a:gd name="T29" fmla="*/ 42 h 136"/>
                      <a:gd name="T30" fmla="*/ 51 w 123"/>
                      <a:gd name="T31" fmla="*/ 66 h 136"/>
                      <a:gd name="T32" fmla="*/ 0 w 123"/>
                      <a:gd name="T33" fmla="*/ 68 h 136"/>
                      <a:gd name="T34" fmla="*/ 51 w 123"/>
                      <a:gd name="T35" fmla="*/ 71 h 136"/>
                      <a:gd name="T36" fmla="*/ 5 w 123"/>
                      <a:gd name="T37" fmla="*/ 94 h 136"/>
                      <a:gd name="T38" fmla="*/ 53 w 123"/>
                      <a:gd name="T39" fmla="*/ 75 h 136"/>
                      <a:gd name="T40" fmla="*/ 18 w 123"/>
                      <a:gd name="T41" fmla="*/ 116 h 136"/>
                      <a:gd name="T42" fmla="*/ 56 w 123"/>
                      <a:gd name="T43" fmla="*/ 78 h 136"/>
                      <a:gd name="T44" fmla="*/ 38 w 123"/>
                      <a:gd name="T45" fmla="*/ 131 h 136"/>
                      <a:gd name="T46" fmla="*/ 60 w 123"/>
                      <a:gd name="T47" fmla="*/ 80 h 136"/>
                      <a:gd name="T48" fmla="*/ 62 w 123"/>
                      <a:gd name="T49" fmla="*/ 136 h 136"/>
                      <a:gd name="T50" fmla="*/ 64 w 123"/>
                      <a:gd name="T51" fmla="*/ 80 h 136"/>
                      <a:gd name="T52" fmla="*/ 85 w 123"/>
                      <a:gd name="T53" fmla="*/ 131 h 136"/>
                      <a:gd name="T54" fmla="*/ 68 w 123"/>
                      <a:gd name="T55" fmla="*/ 78 h 136"/>
                      <a:gd name="T56" fmla="*/ 105 w 123"/>
                      <a:gd name="T57" fmla="*/ 116 h 136"/>
                      <a:gd name="T58" fmla="*/ 71 w 123"/>
                      <a:gd name="T59" fmla="*/ 75 h 136"/>
                      <a:gd name="T60" fmla="*/ 118 w 123"/>
                      <a:gd name="T61" fmla="*/ 94 h 136"/>
                      <a:gd name="T62" fmla="*/ 72 w 123"/>
                      <a:gd name="T63" fmla="*/ 71 h 136"/>
                      <a:gd name="T64" fmla="*/ 123 w 123"/>
                      <a:gd name="T65" fmla="*/ 68 h 1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123"/>
                      <a:gd name="T100" fmla="*/ 0 h 136"/>
                      <a:gd name="T101" fmla="*/ 123 w 123"/>
                      <a:gd name="T102" fmla="*/ 136 h 136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123" h="136">
                        <a:moveTo>
                          <a:pt x="123" y="68"/>
                        </a:moveTo>
                        <a:lnTo>
                          <a:pt x="72" y="66"/>
                        </a:lnTo>
                        <a:lnTo>
                          <a:pt x="118" y="42"/>
                        </a:lnTo>
                        <a:lnTo>
                          <a:pt x="71" y="62"/>
                        </a:lnTo>
                        <a:lnTo>
                          <a:pt x="105" y="20"/>
                        </a:lnTo>
                        <a:lnTo>
                          <a:pt x="68" y="58"/>
                        </a:lnTo>
                        <a:lnTo>
                          <a:pt x="85" y="5"/>
                        </a:lnTo>
                        <a:lnTo>
                          <a:pt x="64" y="56"/>
                        </a:lnTo>
                        <a:lnTo>
                          <a:pt x="62" y="0"/>
                        </a:lnTo>
                        <a:lnTo>
                          <a:pt x="60" y="56"/>
                        </a:lnTo>
                        <a:lnTo>
                          <a:pt x="38" y="5"/>
                        </a:lnTo>
                        <a:lnTo>
                          <a:pt x="56" y="58"/>
                        </a:lnTo>
                        <a:lnTo>
                          <a:pt x="18" y="20"/>
                        </a:lnTo>
                        <a:lnTo>
                          <a:pt x="53" y="62"/>
                        </a:lnTo>
                        <a:lnTo>
                          <a:pt x="5" y="42"/>
                        </a:lnTo>
                        <a:lnTo>
                          <a:pt x="51" y="66"/>
                        </a:lnTo>
                        <a:lnTo>
                          <a:pt x="0" y="68"/>
                        </a:lnTo>
                        <a:lnTo>
                          <a:pt x="51" y="71"/>
                        </a:lnTo>
                        <a:lnTo>
                          <a:pt x="5" y="94"/>
                        </a:lnTo>
                        <a:lnTo>
                          <a:pt x="53" y="75"/>
                        </a:lnTo>
                        <a:lnTo>
                          <a:pt x="18" y="116"/>
                        </a:lnTo>
                        <a:lnTo>
                          <a:pt x="56" y="78"/>
                        </a:lnTo>
                        <a:lnTo>
                          <a:pt x="38" y="131"/>
                        </a:lnTo>
                        <a:lnTo>
                          <a:pt x="60" y="80"/>
                        </a:lnTo>
                        <a:lnTo>
                          <a:pt x="62" y="136"/>
                        </a:lnTo>
                        <a:lnTo>
                          <a:pt x="64" y="80"/>
                        </a:lnTo>
                        <a:lnTo>
                          <a:pt x="85" y="131"/>
                        </a:lnTo>
                        <a:lnTo>
                          <a:pt x="68" y="78"/>
                        </a:lnTo>
                        <a:lnTo>
                          <a:pt x="105" y="116"/>
                        </a:lnTo>
                        <a:lnTo>
                          <a:pt x="71" y="75"/>
                        </a:lnTo>
                        <a:lnTo>
                          <a:pt x="118" y="94"/>
                        </a:lnTo>
                        <a:lnTo>
                          <a:pt x="72" y="71"/>
                        </a:lnTo>
                        <a:lnTo>
                          <a:pt x="123" y="68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dirty="0">
                      <a:latin typeface="Calibri" pitchFamily="34" charset="0"/>
                    </a:endParaRPr>
                  </a:p>
                </p:txBody>
              </p:sp>
              <p:sp>
                <p:nvSpPr>
                  <p:cNvPr id="24295" name="Freeform 1260"/>
                  <p:cNvSpPr>
                    <a:spLocks/>
                  </p:cNvSpPr>
                  <p:nvPr/>
                </p:nvSpPr>
                <p:spPr bwMode="auto">
                  <a:xfrm>
                    <a:off x="4393" y="2770"/>
                    <a:ext cx="123" cy="136"/>
                  </a:xfrm>
                  <a:custGeom>
                    <a:avLst/>
                    <a:gdLst>
                      <a:gd name="T0" fmla="*/ 123 w 123"/>
                      <a:gd name="T1" fmla="*/ 68 h 136"/>
                      <a:gd name="T2" fmla="*/ 72 w 123"/>
                      <a:gd name="T3" fmla="*/ 66 h 136"/>
                      <a:gd name="T4" fmla="*/ 118 w 123"/>
                      <a:gd name="T5" fmla="*/ 42 h 136"/>
                      <a:gd name="T6" fmla="*/ 71 w 123"/>
                      <a:gd name="T7" fmla="*/ 62 h 136"/>
                      <a:gd name="T8" fmla="*/ 105 w 123"/>
                      <a:gd name="T9" fmla="*/ 20 h 136"/>
                      <a:gd name="T10" fmla="*/ 68 w 123"/>
                      <a:gd name="T11" fmla="*/ 58 h 136"/>
                      <a:gd name="T12" fmla="*/ 85 w 123"/>
                      <a:gd name="T13" fmla="*/ 5 h 136"/>
                      <a:gd name="T14" fmla="*/ 64 w 123"/>
                      <a:gd name="T15" fmla="*/ 56 h 136"/>
                      <a:gd name="T16" fmla="*/ 62 w 123"/>
                      <a:gd name="T17" fmla="*/ 0 h 136"/>
                      <a:gd name="T18" fmla="*/ 60 w 123"/>
                      <a:gd name="T19" fmla="*/ 56 h 136"/>
                      <a:gd name="T20" fmla="*/ 38 w 123"/>
                      <a:gd name="T21" fmla="*/ 5 h 136"/>
                      <a:gd name="T22" fmla="*/ 56 w 123"/>
                      <a:gd name="T23" fmla="*/ 58 h 136"/>
                      <a:gd name="T24" fmla="*/ 18 w 123"/>
                      <a:gd name="T25" fmla="*/ 20 h 136"/>
                      <a:gd name="T26" fmla="*/ 53 w 123"/>
                      <a:gd name="T27" fmla="*/ 62 h 136"/>
                      <a:gd name="T28" fmla="*/ 5 w 123"/>
                      <a:gd name="T29" fmla="*/ 42 h 136"/>
                      <a:gd name="T30" fmla="*/ 51 w 123"/>
                      <a:gd name="T31" fmla="*/ 66 h 136"/>
                      <a:gd name="T32" fmla="*/ 0 w 123"/>
                      <a:gd name="T33" fmla="*/ 68 h 136"/>
                      <a:gd name="T34" fmla="*/ 51 w 123"/>
                      <a:gd name="T35" fmla="*/ 71 h 136"/>
                      <a:gd name="T36" fmla="*/ 5 w 123"/>
                      <a:gd name="T37" fmla="*/ 94 h 136"/>
                      <a:gd name="T38" fmla="*/ 53 w 123"/>
                      <a:gd name="T39" fmla="*/ 75 h 136"/>
                      <a:gd name="T40" fmla="*/ 18 w 123"/>
                      <a:gd name="T41" fmla="*/ 116 h 136"/>
                      <a:gd name="T42" fmla="*/ 56 w 123"/>
                      <a:gd name="T43" fmla="*/ 78 h 136"/>
                      <a:gd name="T44" fmla="*/ 38 w 123"/>
                      <a:gd name="T45" fmla="*/ 131 h 136"/>
                      <a:gd name="T46" fmla="*/ 60 w 123"/>
                      <a:gd name="T47" fmla="*/ 80 h 136"/>
                      <a:gd name="T48" fmla="*/ 62 w 123"/>
                      <a:gd name="T49" fmla="*/ 136 h 136"/>
                      <a:gd name="T50" fmla="*/ 64 w 123"/>
                      <a:gd name="T51" fmla="*/ 80 h 136"/>
                      <a:gd name="T52" fmla="*/ 85 w 123"/>
                      <a:gd name="T53" fmla="*/ 131 h 136"/>
                      <a:gd name="T54" fmla="*/ 68 w 123"/>
                      <a:gd name="T55" fmla="*/ 78 h 136"/>
                      <a:gd name="T56" fmla="*/ 105 w 123"/>
                      <a:gd name="T57" fmla="*/ 116 h 136"/>
                      <a:gd name="T58" fmla="*/ 71 w 123"/>
                      <a:gd name="T59" fmla="*/ 75 h 136"/>
                      <a:gd name="T60" fmla="*/ 118 w 123"/>
                      <a:gd name="T61" fmla="*/ 94 h 136"/>
                      <a:gd name="T62" fmla="*/ 72 w 123"/>
                      <a:gd name="T63" fmla="*/ 71 h 136"/>
                      <a:gd name="T64" fmla="*/ 123 w 123"/>
                      <a:gd name="T65" fmla="*/ 68 h 1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123"/>
                      <a:gd name="T100" fmla="*/ 0 h 136"/>
                      <a:gd name="T101" fmla="*/ 123 w 123"/>
                      <a:gd name="T102" fmla="*/ 136 h 136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123" h="136">
                        <a:moveTo>
                          <a:pt x="123" y="68"/>
                        </a:moveTo>
                        <a:lnTo>
                          <a:pt x="72" y="66"/>
                        </a:lnTo>
                        <a:lnTo>
                          <a:pt x="118" y="42"/>
                        </a:lnTo>
                        <a:lnTo>
                          <a:pt x="71" y="62"/>
                        </a:lnTo>
                        <a:lnTo>
                          <a:pt x="105" y="20"/>
                        </a:lnTo>
                        <a:lnTo>
                          <a:pt x="68" y="58"/>
                        </a:lnTo>
                        <a:lnTo>
                          <a:pt x="85" y="5"/>
                        </a:lnTo>
                        <a:lnTo>
                          <a:pt x="64" y="56"/>
                        </a:lnTo>
                        <a:lnTo>
                          <a:pt x="62" y="0"/>
                        </a:lnTo>
                        <a:lnTo>
                          <a:pt x="60" y="56"/>
                        </a:lnTo>
                        <a:lnTo>
                          <a:pt x="38" y="5"/>
                        </a:lnTo>
                        <a:lnTo>
                          <a:pt x="56" y="58"/>
                        </a:lnTo>
                        <a:lnTo>
                          <a:pt x="18" y="20"/>
                        </a:lnTo>
                        <a:lnTo>
                          <a:pt x="53" y="62"/>
                        </a:lnTo>
                        <a:lnTo>
                          <a:pt x="5" y="42"/>
                        </a:lnTo>
                        <a:lnTo>
                          <a:pt x="51" y="66"/>
                        </a:lnTo>
                        <a:lnTo>
                          <a:pt x="0" y="68"/>
                        </a:lnTo>
                        <a:lnTo>
                          <a:pt x="51" y="71"/>
                        </a:lnTo>
                        <a:lnTo>
                          <a:pt x="5" y="94"/>
                        </a:lnTo>
                        <a:lnTo>
                          <a:pt x="53" y="75"/>
                        </a:lnTo>
                        <a:lnTo>
                          <a:pt x="18" y="116"/>
                        </a:lnTo>
                        <a:lnTo>
                          <a:pt x="56" y="78"/>
                        </a:lnTo>
                        <a:lnTo>
                          <a:pt x="38" y="131"/>
                        </a:lnTo>
                        <a:lnTo>
                          <a:pt x="60" y="80"/>
                        </a:lnTo>
                        <a:lnTo>
                          <a:pt x="62" y="136"/>
                        </a:lnTo>
                        <a:lnTo>
                          <a:pt x="64" y="80"/>
                        </a:lnTo>
                        <a:lnTo>
                          <a:pt x="85" y="131"/>
                        </a:lnTo>
                        <a:lnTo>
                          <a:pt x="68" y="78"/>
                        </a:lnTo>
                        <a:lnTo>
                          <a:pt x="105" y="116"/>
                        </a:lnTo>
                        <a:lnTo>
                          <a:pt x="71" y="75"/>
                        </a:lnTo>
                        <a:lnTo>
                          <a:pt x="118" y="94"/>
                        </a:lnTo>
                        <a:lnTo>
                          <a:pt x="72" y="71"/>
                        </a:lnTo>
                        <a:lnTo>
                          <a:pt x="123" y="68"/>
                        </a:lnTo>
                        <a:close/>
                      </a:path>
                    </a:pathLst>
                  </a:custGeom>
                  <a:noFill/>
                  <a:ln w="9525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dirty="0">
                      <a:latin typeface="Calibri" pitchFamily="34" charset="0"/>
                    </a:endParaRPr>
                  </a:p>
                </p:txBody>
              </p:sp>
            </p:grpSp>
          </p:grpSp>
          <p:grpSp>
            <p:nvGrpSpPr>
              <p:cNvPr id="24150" name="Group 1261"/>
              <p:cNvGrpSpPr>
                <a:grpSpLocks/>
              </p:cNvGrpSpPr>
              <p:nvPr/>
            </p:nvGrpSpPr>
            <p:grpSpPr bwMode="auto">
              <a:xfrm>
                <a:off x="1511" y="1824"/>
                <a:ext cx="409" cy="434"/>
                <a:chOff x="2298" y="1822"/>
                <a:chExt cx="409" cy="434"/>
              </a:xfrm>
            </p:grpSpPr>
            <p:grpSp>
              <p:nvGrpSpPr>
                <p:cNvPr id="24250" name="Group 1262"/>
                <p:cNvGrpSpPr>
                  <a:grpSpLocks/>
                </p:cNvGrpSpPr>
                <p:nvPr/>
              </p:nvGrpSpPr>
              <p:grpSpPr bwMode="auto">
                <a:xfrm>
                  <a:off x="2298" y="1822"/>
                  <a:ext cx="409" cy="434"/>
                  <a:chOff x="4381" y="2756"/>
                  <a:chExt cx="148" cy="164"/>
                </a:xfrm>
              </p:grpSpPr>
              <p:grpSp>
                <p:nvGrpSpPr>
                  <p:cNvPr id="24276" name="Group 1263"/>
                  <p:cNvGrpSpPr>
                    <a:grpSpLocks/>
                  </p:cNvGrpSpPr>
                  <p:nvPr/>
                </p:nvGrpSpPr>
                <p:grpSpPr bwMode="auto">
                  <a:xfrm>
                    <a:off x="4381" y="2756"/>
                    <a:ext cx="148" cy="164"/>
                    <a:chOff x="4381" y="2756"/>
                    <a:chExt cx="148" cy="164"/>
                  </a:xfrm>
                </p:grpSpPr>
                <p:grpSp>
                  <p:nvGrpSpPr>
                    <p:cNvPr id="24280" name="Group 126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81" y="2756"/>
                      <a:ext cx="148" cy="164"/>
                      <a:chOff x="4381" y="2756"/>
                      <a:chExt cx="148" cy="164"/>
                    </a:xfrm>
                  </p:grpSpPr>
                  <p:sp>
                    <p:nvSpPr>
                      <p:cNvPr id="24284" name="Oval 126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81" y="2756"/>
                        <a:ext cx="148" cy="164"/>
                      </a:xfrm>
                      <a:prstGeom prst="ellipse">
                        <a:avLst/>
                      </a:prstGeom>
                      <a:solidFill>
                        <a:srgbClr val="CC0000"/>
                      </a:solidFill>
                      <a:ln w="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 dirty="0">
                          <a:latin typeface="Calibri" pitchFamily="34" charset="0"/>
                        </a:endParaRPr>
                      </a:p>
                    </p:txBody>
                  </p:sp>
                  <p:sp>
                    <p:nvSpPr>
                      <p:cNvPr id="24285" name="Oval 126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81" y="2756"/>
                        <a:ext cx="148" cy="164"/>
                      </a:xfrm>
                      <a:prstGeom prst="ellipse">
                        <a:avLst/>
                      </a:prstGeom>
                      <a:noFill/>
                      <a:ln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 dirty="0">
                          <a:latin typeface="Calibri" pitchFamily="34" charset="0"/>
                        </a:endParaRPr>
                      </a:p>
                    </p:txBody>
                  </p:sp>
                </p:grpSp>
                <p:grpSp>
                  <p:nvGrpSpPr>
                    <p:cNvPr id="24281" name="Group 126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93" y="2770"/>
                      <a:ext cx="123" cy="136"/>
                      <a:chOff x="4393" y="2770"/>
                      <a:chExt cx="123" cy="136"/>
                    </a:xfrm>
                  </p:grpSpPr>
                  <p:sp>
                    <p:nvSpPr>
                      <p:cNvPr id="24282" name="Oval 126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93" y="2770"/>
                        <a:ext cx="123" cy="136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 dirty="0">
                          <a:latin typeface="Calibri" pitchFamily="34" charset="0"/>
                        </a:endParaRPr>
                      </a:p>
                    </p:txBody>
                  </p:sp>
                  <p:sp>
                    <p:nvSpPr>
                      <p:cNvPr id="24283" name="Oval 126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93" y="2770"/>
                        <a:ext cx="123" cy="136"/>
                      </a:xfrm>
                      <a:prstGeom prst="ellipse">
                        <a:avLst/>
                      </a:prstGeom>
                      <a:noFill/>
                      <a:ln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 dirty="0">
                          <a:latin typeface="Calibri" pitchFamily="34" charset="0"/>
                        </a:endParaRPr>
                      </a:p>
                    </p:txBody>
                  </p:sp>
                </p:grpSp>
              </p:grpSp>
              <p:grpSp>
                <p:nvGrpSpPr>
                  <p:cNvPr id="24277" name="Group 1270"/>
                  <p:cNvGrpSpPr>
                    <a:grpSpLocks/>
                  </p:cNvGrpSpPr>
                  <p:nvPr/>
                </p:nvGrpSpPr>
                <p:grpSpPr bwMode="auto">
                  <a:xfrm>
                    <a:off x="4393" y="2770"/>
                    <a:ext cx="123" cy="136"/>
                    <a:chOff x="4393" y="2770"/>
                    <a:chExt cx="123" cy="136"/>
                  </a:xfrm>
                </p:grpSpPr>
                <p:sp>
                  <p:nvSpPr>
                    <p:cNvPr id="24278" name="Freeform 1271"/>
                    <p:cNvSpPr>
                      <a:spLocks/>
                    </p:cNvSpPr>
                    <p:nvPr/>
                  </p:nvSpPr>
                  <p:spPr bwMode="auto">
                    <a:xfrm>
                      <a:off x="4393" y="2770"/>
                      <a:ext cx="123" cy="136"/>
                    </a:xfrm>
                    <a:custGeom>
                      <a:avLst/>
                      <a:gdLst>
                        <a:gd name="T0" fmla="*/ 123 w 123"/>
                        <a:gd name="T1" fmla="*/ 68 h 136"/>
                        <a:gd name="T2" fmla="*/ 72 w 123"/>
                        <a:gd name="T3" fmla="*/ 66 h 136"/>
                        <a:gd name="T4" fmla="*/ 118 w 123"/>
                        <a:gd name="T5" fmla="*/ 42 h 136"/>
                        <a:gd name="T6" fmla="*/ 71 w 123"/>
                        <a:gd name="T7" fmla="*/ 62 h 136"/>
                        <a:gd name="T8" fmla="*/ 105 w 123"/>
                        <a:gd name="T9" fmla="*/ 20 h 136"/>
                        <a:gd name="T10" fmla="*/ 68 w 123"/>
                        <a:gd name="T11" fmla="*/ 58 h 136"/>
                        <a:gd name="T12" fmla="*/ 85 w 123"/>
                        <a:gd name="T13" fmla="*/ 5 h 136"/>
                        <a:gd name="T14" fmla="*/ 64 w 123"/>
                        <a:gd name="T15" fmla="*/ 56 h 136"/>
                        <a:gd name="T16" fmla="*/ 62 w 123"/>
                        <a:gd name="T17" fmla="*/ 0 h 136"/>
                        <a:gd name="T18" fmla="*/ 60 w 123"/>
                        <a:gd name="T19" fmla="*/ 56 h 136"/>
                        <a:gd name="T20" fmla="*/ 38 w 123"/>
                        <a:gd name="T21" fmla="*/ 5 h 136"/>
                        <a:gd name="T22" fmla="*/ 56 w 123"/>
                        <a:gd name="T23" fmla="*/ 58 h 136"/>
                        <a:gd name="T24" fmla="*/ 18 w 123"/>
                        <a:gd name="T25" fmla="*/ 20 h 136"/>
                        <a:gd name="T26" fmla="*/ 53 w 123"/>
                        <a:gd name="T27" fmla="*/ 62 h 136"/>
                        <a:gd name="T28" fmla="*/ 5 w 123"/>
                        <a:gd name="T29" fmla="*/ 42 h 136"/>
                        <a:gd name="T30" fmla="*/ 51 w 123"/>
                        <a:gd name="T31" fmla="*/ 66 h 136"/>
                        <a:gd name="T32" fmla="*/ 0 w 123"/>
                        <a:gd name="T33" fmla="*/ 68 h 136"/>
                        <a:gd name="T34" fmla="*/ 51 w 123"/>
                        <a:gd name="T35" fmla="*/ 71 h 136"/>
                        <a:gd name="T36" fmla="*/ 5 w 123"/>
                        <a:gd name="T37" fmla="*/ 94 h 136"/>
                        <a:gd name="T38" fmla="*/ 53 w 123"/>
                        <a:gd name="T39" fmla="*/ 75 h 136"/>
                        <a:gd name="T40" fmla="*/ 18 w 123"/>
                        <a:gd name="T41" fmla="*/ 116 h 136"/>
                        <a:gd name="T42" fmla="*/ 56 w 123"/>
                        <a:gd name="T43" fmla="*/ 78 h 136"/>
                        <a:gd name="T44" fmla="*/ 38 w 123"/>
                        <a:gd name="T45" fmla="*/ 131 h 136"/>
                        <a:gd name="T46" fmla="*/ 60 w 123"/>
                        <a:gd name="T47" fmla="*/ 80 h 136"/>
                        <a:gd name="T48" fmla="*/ 62 w 123"/>
                        <a:gd name="T49" fmla="*/ 136 h 136"/>
                        <a:gd name="T50" fmla="*/ 64 w 123"/>
                        <a:gd name="T51" fmla="*/ 80 h 136"/>
                        <a:gd name="T52" fmla="*/ 85 w 123"/>
                        <a:gd name="T53" fmla="*/ 131 h 136"/>
                        <a:gd name="T54" fmla="*/ 68 w 123"/>
                        <a:gd name="T55" fmla="*/ 78 h 136"/>
                        <a:gd name="T56" fmla="*/ 105 w 123"/>
                        <a:gd name="T57" fmla="*/ 116 h 136"/>
                        <a:gd name="T58" fmla="*/ 71 w 123"/>
                        <a:gd name="T59" fmla="*/ 75 h 136"/>
                        <a:gd name="T60" fmla="*/ 118 w 123"/>
                        <a:gd name="T61" fmla="*/ 94 h 136"/>
                        <a:gd name="T62" fmla="*/ 72 w 123"/>
                        <a:gd name="T63" fmla="*/ 71 h 136"/>
                        <a:gd name="T64" fmla="*/ 123 w 123"/>
                        <a:gd name="T65" fmla="*/ 68 h 1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w 123"/>
                        <a:gd name="T100" fmla="*/ 0 h 136"/>
                        <a:gd name="T101" fmla="*/ 123 w 123"/>
                        <a:gd name="T102" fmla="*/ 136 h 136"/>
                      </a:gdLst>
                      <a:ahLst/>
                      <a:cxnLst>
                        <a:cxn ang="T66">
                          <a:pos x="T0" y="T1"/>
                        </a:cxn>
                        <a:cxn ang="T67">
                          <a:pos x="T2" y="T3"/>
                        </a:cxn>
                        <a:cxn ang="T68">
                          <a:pos x="T4" y="T5"/>
                        </a:cxn>
                        <a:cxn ang="T69">
                          <a:pos x="T6" y="T7"/>
                        </a:cxn>
                        <a:cxn ang="T70">
                          <a:pos x="T8" y="T9"/>
                        </a:cxn>
                        <a:cxn ang="T71">
                          <a:pos x="T10" y="T11"/>
                        </a:cxn>
                        <a:cxn ang="T72">
                          <a:pos x="T12" y="T13"/>
                        </a:cxn>
                        <a:cxn ang="T73">
                          <a:pos x="T14" y="T15"/>
                        </a:cxn>
                        <a:cxn ang="T74">
                          <a:pos x="T16" y="T17"/>
                        </a:cxn>
                        <a:cxn ang="T75">
                          <a:pos x="T18" y="T19"/>
                        </a:cxn>
                        <a:cxn ang="T76">
                          <a:pos x="T20" y="T21"/>
                        </a:cxn>
                        <a:cxn ang="T77">
                          <a:pos x="T22" y="T23"/>
                        </a:cxn>
                        <a:cxn ang="T78">
                          <a:pos x="T24" y="T25"/>
                        </a:cxn>
                        <a:cxn ang="T79">
                          <a:pos x="T26" y="T27"/>
                        </a:cxn>
                        <a:cxn ang="T80">
                          <a:pos x="T28" y="T29"/>
                        </a:cxn>
                        <a:cxn ang="T81">
                          <a:pos x="T30" y="T31"/>
                        </a:cxn>
                        <a:cxn ang="T82">
                          <a:pos x="T32" y="T33"/>
                        </a:cxn>
                        <a:cxn ang="T83">
                          <a:pos x="T34" y="T35"/>
                        </a:cxn>
                        <a:cxn ang="T84">
                          <a:pos x="T36" y="T37"/>
                        </a:cxn>
                        <a:cxn ang="T85">
                          <a:pos x="T38" y="T39"/>
                        </a:cxn>
                        <a:cxn ang="T86">
                          <a:pos x="T40" y="T41"/>
                        </a:cxn>
                        <a:cxn ang="T87">
                          <a:pos x="T42" y="T43"/>
                        </a:cxn>
                        <a:cxn ang="T88">
                          <a:pos x="T44" y="T45"/>
                        </a:cxn>
                        <a:cxn ang="T89">
                          <a:pos x="T46" y="T47"/>
                        </a:cxn>
                        <a:cxn ang="T90">
                          <a:pos x="T48" y="T49"/>
                        </a:cxn>
                        <a:cxn ang="T91">
                          <a:pos x="T50" y="T51"/>
                        </a:cxn>
                        <a:cxn ang="T92">
                          <a:pos x="T52" y="T53"/>
                        </a:cxn>
                        <a:cxn ang="T93">
                          <a:pos x="T54" y="T55"/>
                        </a:cxn>
                        <a:cxn ang="T94">
                          <a:pos x="T56" y="T57"/>
                        </a:cxn>
                        <a:cxn ang="T95">
                          <a:pos x="T58" y="T59"/>
                        </a:cxn>
                        <a:cxn ang="T96">
                          <a:pos x="T60" y="T61"/>
                        </a:cxn>
                        <a:cxn ang="T97">
                          <a:pos x="T62" y="T63"/>
                        </a:cxn>
                        <a:cxn ang="T98">
                          <a:pos x="T64" y="T65"/>
                        </a:cxn>
                      </a:cxnLst>
                      <a:rect l="T99" t="T100" r="T101" b="T102"/>
                      <a:pathLst>
                        <a:path w="123" h="136">
                          <a:moveTo>
                            <a:pt x="123" y="68"/>
                          </a:moveTo>
                          <a:lnTo>
                            <a:pt x="72" y="66"/>
                          </a:lnTo>
                          <a:lnTo>
                            <a:pt x="118" y="42"/>
                          </a:lnTo>
                          <a:lnTo>
                            <a:pt x="71" y="62"/>
                          </a:lnTo>
                          <a:lnTo>
                            <a:pt x="105" y="20"/>
                          </a:lnTo>
                          <a:lnTo>
                            <a:pt x="68" y="58"/>
                          </a:lnTo>
                          <a:lnTo>
                            <a:pt x="85" y="5"/>
                          </a:lnTo>
                          <a:lnTo>
                            <a:pt x="64" y="56"/>
                          </a:lnTo>
                          <a:lnTo>
                            <a:pt x="62" y="0"/>
                          </a:lnTo>
                          <a:lnTo>
                            <a:pt x="60" y="56"/>
                          </a:lnTo>
                          <a:lnTo>
                            <a:pt x="38" y="5"/>
                          </a:lnTo>
                          <a:lnTo>
                            <a:pt x="56" y="58"/>
                          </a:lnTo>
                          <a:lnTo>
                            <a:pt x="18" y="20"/>
                          </a:lnTo>
                          <a:lnTo>
                            <a:pt x="53" y="62"/>
                          </a:lnTo>
                          <a:lnTo>
                            <a:pt x="5" y="42"/>
                          </a:lnTo>
                          <a:lnTo>
                            <a:pt x="51" y="66"/>
                          </a:lnTo>
                          <a:lnTo>
                            <a:pt x="0" y="68"/>
                          </a:lnTo>
                          <a:lnTo>
                            <a:pt x="51" y="71"/>
                          </a:lnTo>
                          <a:lnTo>
                            <a:pt x="5" y="94"/>
                          </a:lnTo>
                          <a:lnTo>
                            <a:pt x="53" y="75"/>
                          </a:lnTo>
                          <a:lnTo>
                            <a:pt x="18" y="116"/>
                          </a:lnTo>
                          <a:lnTo>
                            <a:pt x="56" y="78"/>
                          </a:lnTo>
                          <a:lnTo>
                            <a:pt x="38" y="131"/>
                          </a:lnTo>
                          <a:lnTo>
                            <a:pt x="60" y="80"/>
                          </a:lnTo>
                          <a:lnTo>
                            <a:pt x="62" y="136"/>
                          </a:lnTo>
                          <a:lnTo>
                            <a:pt x="64" y="80"/>
                          </a:lnTo>
                          <a:lnTo>
                            <a:pt x="85" y="131"/>
                          </a:lnTo>
                          <a:lnTo>
                            <a:pt x="68" y="78"/>
                          </a:lnTo>
                          <a:lnTo>
                            <a:pt x="105" y="116"/>
                          </a:lnTo>
                          <a:lnTo>
                            <a:pt x="71" y="75"/>
                          </a:lnTo>
                          <a:lnTo>
                            <a:pt x="118" y="94"/>
                          </a:lnTo>
                          <a:lnTo>
                            <a:pt x="72" y="71"/>
                          </a:lnTo>
                          <a:lnTo>
                            <a:pt x="123" y="68"/>
                          </a:lnTo>
                          <a:close/>
                        </a:path>
                      </a:pathLst>
                    </a:custGeom>
                    <a:solidFill>
                      <a:srgbClr val="808080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 dirty="0"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24279" name="Freeform 1272"/>
                    <p:cNvSpPr>
                      <a:spLocks/>
                    </p:cNvSpPr>
                    <p:nvPr/>
                  </p:nvSpPr>
                  <p:spPr bwMode="auto">
                    <a:xfrm>
                      <a:off x="4393" y="2770"/>
                      <a:ext cx="123" cy="136"/>
                    </a:xfrm>
                    <a:custGeom>
                      <a:avLst/>
                      <a:gdLst>
                        <a:gd name="T0" fmla="*/ 123 w 123"/>
                        <a:gd name="T1" fmla="*/ 68 h 136"/>
                        <a:gd name="T2" fmla="*/ 72 w 123"/>
                        <a:gd name="T3" fmla="*/ 66 h 136"/>
                        <a:gd name="T4" fmla="*/ 118 w 123"/>
                        <a:gd name="T5" fmla="*/ 42 h 136"/>
                        <a:gd name="T6" fmla="*/ 71 w 123"/>
                        <a:gd name="T7" fmla="*/ 62 h 136"/>
                        <a:gd name="T8" fmla="*/ 105 w 123"/>
                        <a:gd name="T9" fmla="*/ 20 h 136"/>
                        <a:gd name="T10" fmla="*/ 68 w 123"/>
                        <a:gd name="T11" fmla="*/ 58 h 136"/>
                        <a:gd name="T12" fmla="*/ 85 w 123"/>
                        <a:gd name="T13" fmla="*/ 5 h 136"/>
                        <a:gd name="T14" fmla="*/ 64 w 123"/>
                        <a:gd name="T15" fmla="*/ 56 h 136"/>
                        <a:gd name="T16" fmla="*/ 62 w 123"/>
                        <a:gd name="T17" fmla="*/ 0 h 136"/>
                        <a:gd name="T18" fmla="*/ 60 w 123"/>
                        <a:gd name="T19" fmla="*/ 56 h 136"/>
                        <a:gd name="T20" fmla="*/ 38 w 123"/>
                        <a:gd name="T21" fmla="*/ 5 h 136"/>
                        <a:gd name="T22" fmla="*/ 56 w 123"/>
                        <a:gd name="T23" fmla="*/ 58 h 136"/>
                        <a:gd name="T24" fmla="*/ 18 w 123"/>
                        <a:gd name="T25" fmla="*/ 20 h 136"/>
                        <a:gd name="T26" fmla="*/ 53 w 123"/>
                        <a:gd name="T27" fmla="*/ 62 h 136"/>
                        <a:gd name="T28" fmla="*/ 5 w 123"/>
                        <a:gd name="T29" fmla="*/ 42 h 136"/>
                        <a:gd name="T30" fmla="*/ 51 w 123"/>
                        <a:gd name="T31" fmla="*/ 66 h 136"/>
                        <a:gd name="T32" fmla="*/ 0 w 123"/>
                        <a:gd name="T33" fmla="*/ 68 h 136"/>
                        <a:gd name="T34" fmla="*/ 51 w 123"/>
                        <a:gd name="T35" fmla="*/ 71 h 136"/>
                        <a:gd name="T36" fmla="*/ 5 w 123"/>
                        <a:gd name="T37" fmla="*/ 94 h 136"/>
                        <a:gd name="T38" fmla="*/ 53 w 123"/>
                        <a:gd name="T39" fmla="*/ 75 h 136"/>
                        <a:gd name="T40" fmla="*/ 18 w 123"/>
                        <a:gd name="T41" fmla="*/ 116 h 136"/>
                        <a:gd name="T42" fmla="*/ 56 w 123"/>
                        <a:gd name="T43" fmla="*/ 78 h 136"/>
                        <a:gd name="T44" fmla="*/ 38 w 123"/>
                        <a:gd name="T45" fmla="*/ 131 h 136"/>
                        <a:gd name="T46" fmla="*/ 60 w 123"/>
                        <a:gd name="T47" fmla="*/ 80 h 136"/>
                        <a:gd name="T48" fmla="*/ 62 w 123"/>
                        <a:gd name="T49" fmla="*/ 136 h 136"/>
                        <a:gd name="T50" fmla="*/ 64 w 123"/>
                        <a:gd name="T51" fmla="*/ 80 h 136"/>
                        <a:gd name="T52" fmla="*/ 85 w 123"/>
                        <a:gd name="T53" fmla="*/ 131 h 136"/>
                        <a:gd name="T54" fmla="*/ 68 w 123"/>
                        <a:gd name="T55" fmla="*/ 78 h 136"/>
                        <a:gd name="T56" fmla="*/ 105 w 123"/>
                        <a:gd name="T57" fmla="*/ 116 h 136"/>
                        <a:gd name="T58" fmla="*/ 71 w 123"/>
                        <a:gd name="T59" fmla="*/ 75 h 136"/>
                        <a:gd name="T60" fmla="*/ 118 w 123"/>
                        <a:gd name="T61" fmla="*/ 94 h 136"/>
                        <a:gd name="T62" fmla="*/ 72 w 123"/>
                        <a:gd name="T63" fmla="*/ 71 h 136"/>
                        <a:gd name="T64" fmla="*/ 123 w 123"/>
                        <a:gd name="T65" fmla="*/ 68 h 1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w 123"/>
                        <a:gd name="T100" fmla="*/ 0 h 136"/>
                        <a:gd name="T101" fmla="*/ 123 w 123"/>
                        <a:gd name="T102" fmla="*/ 136 h 136"/>
                      </a:gdLst>
                      <a:ahLst/>
                      <a:cxnLst>
                        <a:cxn ang="T66">
                          <a:pos x="T0" y="T1"/>
                        </a:cxn>
                        <a:cxn ang="T67">
                          <a:pos x="T2" y="T3"/>
                        </a:cxn>
                        <a:cxn ang="T68">
                          <a:pos x="T4" y="T5"/>
                        </a:cxn>
                        <a:cxn ang="T69">
                          <a:pos x="T6" y="T7"/>
                        </a:cxn>
                        <a:cxn ang="T70">
                          <a:pos x="T8" y="T9"/>
                        </a:cxn>
                        <a:cxn ang="T71">
                          <a:pos x="T10" y="T11"/>
                        </a:cxn>
                        <a:cxn ang="T72">
                          <a:pos x="T12" y="T13"/>
                        </a:cxn>
                        <a:cxn ang="T73">
                          <a:pos x="T14" y="T15"/>
                        </a:cxn>
                        <a:cxn ang="T74">
                          <a:pos x="T16" y="T17"/>
                        </a:cxn>
                        <a:cxn ang="T75">
                          <a:pos x="T18" y="T19"/>
                        </a:cxn>
                        <a:cxn ang="T76">
                          <a:pos x="T20" y="T21"/>
                        </a:cxn>
                        <a:cxn ang="T77">
                          <a:pos x="T22" y="T23"/>
                        </a:cxn>
                        <a:cxn ang="T78">
                          <a:pos x="T24" y="T25"/>
                        </a:cxn>
                        <a:cxn ang="T79">
                          <a:pos x="T26" y="T27"/>
                        </a:cxn>
                        <a:cxn ang="T80">
                          <a:pos x="T28" y="T29"/>
                        </a:cxn>
                        <a:cxn ang="T81">
                          <a:pos x="T30" y="T31"/>
                        </a:cxn>
                        <a:cxn ang="T82">
                          <a:pos x="T32" y="T33"/>
                        </a:cxn>
                        <a:cxn ang="T83">
                          <a:pos x="T34" y="T35"/>
                        </a:cxn>
                        <a:cxn ang="T84">
                          <a:pos x="T36" y="T37"/>
                        </a:cxn>
                        <a:cxn ang="T85">
                          <a:pos x="T38" y="T39"/>
                        </a:cxn>
                        <a:cxn ang="T86">
                          <a:pos x="T40" y="T41"/>
                        </a:cxn>
                        <a:cxn ang="T87">
                          <a:pos x="T42" y="T43"/>
                        </a:cxn>
                        <a:cxn ang="T88">
                          <a:pos x="T44" y="T45"/>
                        </a:cxn>
                        <a:cxn ang="T89">
                          <a:pos x="T46" y="T47"/>
                        </a:cxn>
                        <a:cxn ang="T90">
                          <a:pos x="T48" y="T49"/>
                        </a:cxn>
                        <a:cxn ang="T91">
                          <a:pos x="T50" y="T51"/>
                        </a:cxn>
                        <a:cxn ang="T92">
                          <a:pos x="T52" y="T53"/>
                        </a:cxn>
                        <a:cxn ang="T93">
                          <a:pos x="T54" y="T55"/>
                        </a:cxn>
                        <a:cxn ang="T94">
                          <a:pos x="T56" y="T57"/>
                        </a:cxn>
                        <a:cxn ang="T95">
                          <a:pos x="T58" y="T59"/>
                        </a:cxn>
                        <a:cxn ang="T96">
                          <a:pos x="T60" y="T61"/>
                        </a:cxn>
                        <a:cxn ang="T97">
                          <a:pos x="T62" y="T63"/>
                        </a:cxn>
                        <a:cxn ang="T98">
                          <a:pos x="T64" y="T65"/>
                        </a:cxn>
                      </a:cxnLst>
                      <a:rect l="T99" t="T100" r="T101" b="T102"/>
                      <a:pathLst>
                        <a:path w="123" h="136">
                          <a:moveTo>
                            <a:pt x="123" y="68"/>
                          </a:moveTo>
                          <a:lnTo>
                            <a:pt x="72" y="66"/>
                          </a:lnTo>
                          <a:lnTo>
                            <a:pt x="118" y="42"/>
                          </a:lnTo>
                          <a:lnTo>
                            <a:pt x="71" y="62"/>
                          </a:lnTo>
                          <a:lnTo>
                            <a:pt x="105" y="20"/>
                          </a:lnTo>
                          <a:lnTo>
                            <a:pt x="68" y="58"/>
                          </a:lnTo>
                          <a:lnTo>
                            <a:pt x="85" y="5"/>
                          </a:lnTo>
                          <a:lnTo>
                            <a:pt x="64" y="56"/>
                          </a:lnTo>
                          <a:lnTo>
                            <a:pt x="62" y="0"/>
                          </a:lnTo>
                          <a:lnTo>
                            <a:pt x="60" y="56"/>
                          </a:lnTo>
                          <a:lnTo>
                            <a:pt x="38" y="5"/>
                          </a:lnTo>
                          <a:lnTo>
                            <a:pt x="56" y="58"/>
                          </a:lnTo>
                          <a:lnTo>
                            <a:pt x="18" y="20"/>
                          </a:lnTo>
                          <a:lnTo>
                            <a:pt x="53" y="62"/>
                          </a:lnTo>
                          <a:lnTo>
                            <a:pt x="5" y="42"/>
                          </a:lnTo>
                          <a:lnTo>
                            <a:pt x="51" y="66"/>
                          </a:lnTo>
                          <a:lnTo>
                            <a:pt x="0" y="68"/>
                          </a:lnTo>
                          <a:lnTo>
                            <a:pt x="51" y="71"/>
                          </a:lnTo>
                          <a:lnTo>
                            <a:pt x="5" y="94"/>
                          </a:lnTo>
                          <a:lnTo>
                            <a:pt x="53" y="75"/>
                          </a:lnTo>
                          <a:lnTo>
                            <a:pt x="18" y="116"/>
                          </a:lnTo>
                          <a:lnTo>
                            <a:pt x="56" y="78"/>
                          </a:lnTo>
                          <a:lnTo>
                            <a:pt x="38" y="131"/>
                          </a:lnTo>
                          <a:lnTo>
                            <a:pt x="60" y="80"/>
                          </a:lnTo>
                          <a:lnTo>
                            <a:pt x="62" y="136"/>
                          </a:lnTo>
                          <a:lnTo>
                            <a:pt x="64" y="80"/>
                          </a:lnTo>
                          <a:lnTo>
                            <a:pt x="85" y="131"/>
                          </a:lnTo>
                          <a:lnTo>
                            <a:pt x="68" y="78"/>
                          </a:lnTo>
                          <a:lnTo>
                            <a:pt x="105" y="116"/>
                          </a:lnTo>
                          <a:lnTo>
                            <a:pt x="71" y="75"/>
                          </a:lnTo>
                          <a:lnTo>
                            <a:pt x="118" y="94"/>
                          </a:lnTo>
                          <a:lnTo>
                            <a:pt x="72" y="71"/>
                          </a:lnTo>
                          <a:lnTo>
                            <a:pt x="123" y="68"/>
                          </a:lnTo>
                          <a:close/>
                        </a:path>
                      </a:pathLst>
                    </a:custGeom>
                    <a:noFill/>
                    <a:ln w="9525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 dirty="0">
                        <a:latin typeface="Calibri" pitchFamily="34" charset="0"/>
                      </a:endParaRPr>
                    </a:p>
                  </p:txBody>
                </p:sp>
              </p:grpSp>
            </p:grpSp>
            <p:grpSp>
              <p:nvGrpSpPr>
                <p:cNvPr id="24251" name="Group 1273"/>
                <p:cNvGrpSpPr>
                  <a:grpSpLocks/>
                </p:cNvGrpSpPr>
                <p:nvPr/>
              </p:nvGrpSpPr>
              <p:grpSpPr bwMode="auto">
                <a:xfrm>
                  <a:off x="2298" y="1822"/>
                  <a:ext cx="409" cy="434"/>
                  <a:chOff x="4381" y="2756"/>
                  <a:chExt cx="148" cy="164"/>
                </a:xfrm>
              </p:grpSpPr>
              <p:grpSp>
                <p:nvGrpSpPr>
                  <p:cNvPr id="24270" name="Group 1274"/>
                  <p:cNvGrpSpPr>
                    <a:grpSpLocks/>
                  </p:cNvGrpSpPr>
                  <p:nvPr/>
                </p:nvGrpSpPr>
                <p:grpSpPr bwMode="auto">
                  <a:xfrm>
                    <a:off x="4381" y="2756"/>
                    <a:ext cx="148" cy="164"/>
                    <a:chOff x="4381" y="2756"/>
                    <a:chExt cx="148" cy="164"/>
                  </a:xfrm>
                </p:grpSpPr>
                <p:sp>
                  <p:nvSpPr>
                    <p:cNvPr id="24274" name="Oval 127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81" y="2756"/>
                      <a:ext cx="148" cy="164"/>
                    </a:xfrm>
                    <a:prstGeom prst="ellipse">
                      <a:avLst/>
                    </a:prstGeom>
                    <a:solidFill>
                      <a:srgbClr val="CC0000"/>
                    </a:solidFill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 dirty="0"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24275" name="Oval 127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81" y="2756"/>
                      <a:ext cx="148" cy="164"/>
                    </a:xfrm>
                    <a:prstGeom prst="ellipse">
                      <a:avLst/>
                    </a:prstGeom>
                    <a:noFill/>
                    <a:ln w="9525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 dirty="0">
                        <a:latin typeface="Calibri" pitchFamily="34" charset="0"/>
                      </a:endParaRPr>
                    </a:p>
                  </p:txBody>
                </p:sp>
              </p:grpSp>
              <p:grpSp>
                <p:nvGrpSpPr>
                  <p:cNvPr id="24271" name="Group 1277"/>
                  <p:cNvGrpSpPr>
                    <a:grpSpLocks/>
                  </p:cNvGrpSpPr>
                  <p:nvPr/>
                </p:nvGrpSpPr>
                <p:grpSpPr bwMode="auto">
                  <a:xfrm>
                    <a:off x="4393" y="2770"/>
                    <a:ext cx="123" cy="136"/>
                    <a:chOff x="4393" y="2770"/>
                    <a:chExt cx="123" cy="136"/>
                  </a:xfrm>
                </p:grpSpPr>
                <p:sp>
                  <p:nvSpPr>
                    <p:cNvPr id="24272" name="Oval 127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93" y="2770"/>
                      <a:ext cx="123" cy="136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 dirty="0"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24273" name="Oval 127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93" y="2770"/>
                      <a:ext cx="123" cy="136"/>
                    </a:xfrm>
                    <a:prstGeom prst="ellipse">
                      <a:avLst/>
                    </a:prstGeom>
                    <a:noFill/>
                    <a:ln w="9525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 dirty="0">
                        <a:latin typeface="Calibri" pitchFamily="34" charset="0"/>
                      </a:endParaRPr>
                    </a:p>
                  </p:txBody>
                </p:sp>
              </p:grpSp>
            </p:grpSp>
            <p:grpSp>
              <p:nvGrpSpPr>
                <p:cNvPr id="24252" name="Group 1280"/>
                <p:cNvGrpSpPr>
                  <a:grpSpLocks/>
                </p:cNvGrpSpPr>
                <p:nvPr/>
              </p:nvGrpSpPr>
              <p:grpSpPr bwMode="auto">
                <a:xfrm>
                  <a:off x="2330" y="1860"/>
                  <a:ext cx="340" cy="358"/>
                  <a:chOff x="4393" y="2770"/>
                  <a:chExt cx="123" cy="136"/>
                </a:xfrm>
              </p:grpSpPr>
              <p:sp>
                <p:nvSpPr>
                  <p:cNvPr id="24268" name="Freeform 1281"/>
                  <p:cNvSpPr>
                    <a:spLocks/>
                  </p:cNvSpPr>
                  <p:nvPr/>
                </p:nvSpPr>
                <p:spPr bwMode="auto">
                  <a:xfrm>
                    <a:off x="4393" y="2770"/>
                    <a:ext cx="123" cy="136"/>
                  </a:xfrm>
                  <a:custGeom>
                    <a:avLst/>
                    <a:gdLst>
                      <a:gd name="T0" fmla="*/ 123 w 123"/>
                      <a:gd name="T1" fmla="*/ 68 h 136"/>
                      <a:gd name="T2" fmla="*/ 72 w 123"/>
                      <a:gd name="T3" fmla="*/ 66 h 136"/>
                      <a:gd name="T4" fmla="*/ 118 w 123"/>
                      <a:gd name="T5" fmla="*/ 42 h 136"/>
                      <a:gd name="T6" fmla="*/ 71 w 123"/>
                      <a:gd name="T7" fmla="*/ 62 h 136"/>
                      <a:gd name="T8" fmla="*/ 105 w 123"/>
                      <a:gd name="T9" fmla="*/ 20 h 136"/>
                      <a:gd name="T10" fmla="*/ 68 w 123"/>
                      <a:gd name="T11" fmla="*/ 58 h 136"/>
                      <a:gd name="T12" fmla="*/ 85 w 123"/>
                      <a:gd name="T13" fmla="*/ 5 h 136"/>
                      <a:gd name="T14" fmla="*/ 64 w 123"/>
                      <a:gd name="T15" fmla="*/ 56 h 136"/>
                      <a:gd name="T16" fmla="*/ 62 w 123"/>
                      <a:gd name="T17" fmla="*/ 0 h 136"/>
                      <a:gd name="T18" fmla="*/ 60 w 123"/>
                      <a:gd name="T19" fmla="*/ 56 h 136"/>
                      <a:gd name="T20" fmla="*/ 38 w 123"/>
                      <a:gd name="T21" fmla="*/ 5 h 136"/>
                      <a:gd name="T22" fmla="*/ 56 w 123"/>
                      <a:gd name="T23" fmla="*/ 58 h 136"/>
                      <a:gd name="T24" fmla="*/ 18 w 123"/>
                      <a:gd name="T25" fmla="*/ 20 h 136"/>
                      <a:gd name="T26" fmla="*/ 53 w 123"/>
                      <a:gd name="T27" fmla="*/ 62 h 136"/>
                      <a:gd name="T28" fmla="*/ 5 w 123"/>
                      <a:gd name="T29" fmla="*/ 42 h 136"/>
                      <a:gd name="T30" fmla="*/ 51 w 123"/>
                      <a:gd name="T31" fmla="*/ 66 h 136"/>
                      <a:gd name="T32" fmla="*/ 0 w 123"/>
                      <a:gd name="T33" fmla="*/ 68 h 136"/>
                      <a:gd name="T34" fmla="*/ 51 w 123"/>
                      <a:gd name="T35" fmla="*/ 71 h 136"/>
                      <a:gd name="T36" fmla="*/ 5 w 123"/>
                      <a:gd name="T37" fmla="*/ 94 h 136"/>
                      <a:gd name="T38" fmla="*/ 53 w 123"/>
                      <a:gd name="T39" fmla="*/ 75 h 136"/>
                      <a:gd name="T40" fmla="*/ 18 w 123"/>
                      <a:gd name="T41" fmla="*/ 116 h 136"/>
                      <a:gd name="T42" fmla="*/ 56 w 123"/>
                      <a:gd name="T43" fmla="*/ 78 h 136"/>
                      <a:gd name="T44" fmla="*/ 38 w 123"/>
                      <a:gd name="T45" fmla="*/ 131 h 136"/>
                      <a:gd name="T46" fmla="*/ 60 w 123"/>
                      <a:gd name="T47" fmla="*/ 80 h 136"/>
                      <a:gd name="T48" fmla="*/ 62 w 123"/>
                      <a:gd name="T49" fmla="*/ 136 h 136"/>
                      <a:gd name="T50" fmla="*/ 64 w 123"/>
                      <a:gd name="T51" fmla="*/ 80 h 136"/>
                      <a:gd name="T52" fmla="*/ 85 w 123"/>
                      <a:gd name="T53" fmla="*/ 131 h 136"/>
                      <a:gd name="T54" fmla="*/ 68 w 123"/>
                      <a:gd name="T55" fmla="*/ 78 h 136"/>
                      <a:gd name="T56" fmla="*/ 105 w 123"/>
                      <a:gd name="T57" fmla="*/ 116 h 136"/>
                      <a:gd name="T58" fmla="*/ 71 w 123"/>
                      <a:gd name="T59" fmla="*/ 75 h 136"/>
                      <a:gd name="T60" fmla="*/ 118 w 123"/>
                      <a:gd name="T61" fmla="*/ 94 h 136"/>
                      <a:gd name="T62" fmla="*/ 72 w 123"/>
                      <a:gd name="T63" fmla="*/ 71 h 136"/>
                      <a:gd name="T64" fmla="*/ 123 w 123"/>
                      <a:gd name="T65" fmla="*/ 68 h 1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123"/>
                      <a:gd name="T100" fmla="*/ 0 h 136"/>
                      <a:gd name="T101" fmla="*/ 123 w 123"/>
                      <a:gd name="T102" fmla="*/ 136 h 136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123" h="136">
                        <a:moveTo>
                          <a:pt x="123" y="68"/>
                        </a:moveTo>
                        <a:lnTo>
                          <a:pt x="72" y="66"/>
                        </a:lnTo>
                        <a:lnTo>
                          <a:pt x="118" y="42"/>
                        </a:lnTo>
                        <a:lnTo>
                          <a:pt x="71" y="62"/>
                        </a:lnTo>
                        <a:lnTo>
                          <a:pt x="105" y="20"/>
                        </a:lnTo>
                        <a:lnTo>
                          <a:pt x="68" y="58"/>
                        </a:lnTo>
                        <a:lnTo>
                          <a:pt x="85" y="5"/>
                        </a:lnTo>
                        <a:lnTo>
                          <a:pt x="64" y="56"/>
                        </a:lnTo>
                        <a:lnTo>
                          <a:pt x="62" y="0"/>
                        </a:lnTo>
                        <a:lnTo>
                          <a:pt x="60" y="56"/>
                        </a:lnTo>
                        <a:lnTo>
                          <a:pt x="38" y="5"/>
                        </a:lnTo>
                        <a:lnTo>
                          <a:pt x="56" y="58"/>
                        </a:lnTo>
                        <a:lnTo>
                          <a:pt x="18" y="20"/>
                        </a:lnTo>
                        <a:lnTo>
                          <a:pt x="53" y="62"/>
                        </a:lnTo>
                        <a:lnTo>
                          <a:pt x="5" y="42"/>
                        </a:lnTo>
                        <a:lnTo>
                          <a:pt x="51" y="66"/>
                        </a:lnTo>
                        <a:lnTo>
                          <a:pt x="0" y="68"/>
                        </a:lnTo>
                        <a:lnTo>
                          <a:pt x="51" y="71"/>
                        </a:lnTo>
                        <a:lnTo>
                          <a:pt x="5" y="94"/>
                        </a:lnTo>
                        <a:lnTo>
                          <a:pt x="53" y="75"/>
                        </a:lnTo>
                        <a:lnTo>
                          <a:pt x="18" y="116"/>
                        </a:lnTo>
                        <a:lnTo>
                          <a:pt x="56" y="78"/>
                        </a:lnTo>
                        <a:lnTo>
                          <a:pt x="38" y="131"/>
                        </a:lnTo>
                        <a:lnTo>
                          <a:pt x="60" y="80"/>
                        </a:lnTo>
                        <a:lnTo>
                          <a:pt x="62" y="136"/>
                        </a:lnTo>
                        <a:lnTo>
                          <a:pt x="64" y="80"/>
                        </a:lnTo>
                        <a:lnTo>
                          <a:pt x="85" y="131"/>
                        </a:lnTo>
                        <a:lnTo>
                          <a:pt x="68" y="78"/>
                        </a:lnTo>
                        <a:lnTo>
                          <a:pt x="105" y="116"/>
                        </a:lnTo>
                        <a:lnTo>
                          <a:pt x="71" y="75"/>
                        </a:lnTo>
                        <a:lnTo>
                          <a:pt x="118" y="94"/>
                        </a:lnTo>
                        <a:lnTo>
                          <a:pt x="72" y="71"/>
                        </a:lnTo>
                        <a:lnTo>
                          <a:pt x="123" y="68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dirty="0">
                      <a:latin typeface="Calibri" pitchFamily="34" charset="0"/>
                    </a:endParaRPr>
                  </a:p>
                </p:txBody>
              </p:sp>
              <p:sp>
                <p:nvSpPr>
                  <p:cNvPr id="24269" name="Freeform 1282"/>
                  <p:cNvSpPr>
                    <a:spLocks/>
                  </p:cNvSpPr>
                  <p:nvPr/>
                </p:nvSpPr>
                <p:spPr bwMode="auto">
                  <a:xfrm>
                    <a:off x="4393" y="2770"/>
                    <a:ext cx="123" cy="136"/>
                  </a:xfrm>
                  <a:custGeom>
                    <a:avLst/>
                    <a:gdLst>
                      <a:gd name="T0" fmla="*/ 123 w 123"/>
                      <a:gd name="T1" fmla="*/ 68 h 136"/>
                      <a:gd name="T2" fmla="*/ 72 w 123"/>
                      <a:gd name="T3" fmla="*/ 66 h 136"/>
                      <a:gd name="T4" fmla="*/ 118 w 123"/>
                      <a:gd name="T5" fmla="*/ 42 h 136"/>
                      <a:gd name="T6" fmla="*/ 71 w 123"/>
                      <a:gd name="T7" fmla="*/ 62 h 136"/>
                      <a:gd name="T8" fmla="*/ 105 w 123"/>
                      <a:gd name="T9" fmla="*/ 20 h 136"/>
                      <a:gd name="T10" fmla="*/ 68 w 123"/>
                      <a:gd name="T11" fmla="*/ 58 h 136"/>
                      <a:gd name="T12" fmla="*/ 85 w 123"/>
                      <a:gd name="T13" fmla="*/ 5 h 136"/>
                      <a:gd name="T14" fmla="*/ 64 w 123"/>
                      <a:gd name="T15" fmla="*/ 56 h 136"/>
                      <a:gd name="T16" fmla="*/ 62 w 123"/>
                      <a:gd name="T17" fmla="*/ 0 h 136"/>
                      <a:gd name="T18" fmla="*/ 60 w 123"/>
                      <a:gd name="T19" fmla="*/ 56 h 136"/>
                      <a:gd name="T20" fmla="*/ 38 w 123"/>
                      <a:gd name="T21" fmla="*/ 5 h 136"/>
                      <a:gd name="T22" fmla="*/ 56 w 123"/>
                      <a:gd name="T23" fmla="*/ 58 h 136"/>
                      <a:gd name="T24" fmla="*/ 18 w 123"/>
                      <a:gd name="T25" fmla="*/ 20 h 136"/>
                      <a:gd name="T26" fmla="*/ 53 w 123"/>
                      <a:gd name="T27" fmla="*/ 62 h 136"/>
                      <a:gd name="T28" fmla="*/ 5 w 123"/>
                      <a:gd name="T29" fmla="*/ 42 h 136"/>
                      <a:gd name="T30" fmla="*/ 51 w 123"/>
                      <a:gd name="T31" fmla="*/ 66 h 136"/>
                      <a:gd name="T32" fmla="*/ 0 w 123"/>
                      <a:gd name="T33" fmla="*/ 68 h 136"/>
                      <a:gd name="T34" fmla="*/ 51 w 123"/>
                      <a:gd name="T35" fmla="*/ 71 h 136"/>
                      <a:gd name="T36" fmla="*/ 5 w 123"/>
                      <a:gd name="T37" fmla="*/ 94 h 136"/>
                      <a:gd name="T38" fmla="*/ 53 w 123"/>
                      <a:gd name="T39" fmla="*/ 75 h 136"/>
                      <a:gd name="T40" fmla="*/ 18 w 123"/>
                      <a:gd name="T41" fmla="*/ 116 h 136"/>
                      <a:gd name="T42" fmla="*/ 56 w 123"/>
                      <a:gd name="T43" fmla="*/ 78 h 136"/>
                      <a:gd name="T44" fmla="*/ 38 w 123"/>
                      <a:gd name="T45" fmla="*/ 131 h 136"/>
                      <a:gd name="T46" fmla="*/ 60 w 123"/>
                      <a:gd name="T47" fmla="*/ 80 h 136"/>
                      <a:gd name="T48" fmla="*/ 62 w 123"/>
                      <a:gd name="T49" fmla="*/ 136 h 136"/>
                      <a:gd name="T50" fmla="*/ 64 w 123"/>
                      <a:gd name="T51" fmla="*/ 80 h 136"/>
                      <a:gd name="T52" fmla="*/ 85 w 123"/>
                      <a:gd name="T53" fmla="*/ 131 h 136"/>
                      <a:gd name="T54" fmla="*/ 68 w 123"/>
                      <a:gd name="T55" fmla="*/ 78 h 136"/>
                      <a:gd name="T56" fmla="*/ 105 w 123"/>
                      <a:gd name="T57" fmla="*/ 116 h 136"/>
                      <a:gd name="T58" fmla="*/ 71 w 123"/>
                      <a:gd name="T59" fmla="*/ 75 h 136"/>
                      <a:gd name="T60" fmla="*/ 118 w 123"/>
                      <a:gd name="T61" fmla="*/ 94 h 136"/>
                      <a:gd name="T62" fmla="*/ 72 w 123"/>
                      <a:gd name="T63" fmla="*/ 71 h 136"/>
                      <a:gd name="T64" fmla="*/ 123 w 123"/>
                      <a:gd name="T65" fmla="*/ 68 h 1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123"/>
                      <a:gd name="T100" fmla="*/ 0 h 136"/>
                      <a:gd name="T101" fmla="*/ 123 w 123"/>
                      <a:gd name="T102" fmla="*/ 136 h 136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123" h="136">
                        <a:moveTo>
                          <a:pt x="123" y="68"/>
                        </a:moveTo>
                        <a:lnTo>
                          <a:pt x="72" y="66"/>
                        </a:lnTo>
                        <a:lnTo>
                          <a:pt x="118" y="42"/>
                        </a:lnTo>
                        <a:lnTo>
                          <a:pt x="71" y="62"/>
                        </a:lnTo>
                        <a:lnTo>
                          <a:pt x="105" y="20"/>
                        </a:lnTo>
                        <a:lnTo>
                          <a:pt x="68" y="58"/>
                        </a:lnTo>
                        <a:lnTo>
                          <a:pt x="85" y="5"/>
                        </a:lnTo>
                        <a:lnTo>
                          <a:pt x="64" y="56"/>
                        </a:lnTo>
                        <a:lnTo>
                          <a:pt x="62" y="0"/>
                        </a:lnTo>
                        <a:lnTo>
                          <a:pt x="60" y="56"/>
                        </a:lnTo>
                        <a:lnTo>
                          <a:pt x="38" y="5"/>
                        </a:lnTo>
                        <a:lnTo>
                          <a:pt x="56" y="58"/>
                        </a:lnTo>
                        <a:lnTo>
                          <a:pt x="18" y="20"/>
                        </a:lnTo>
                        <a:lnTo>
                          <a:pt x="53" y="62"/>
                        </a:lnTo>
                        <a:lnTo>
                          <a:pt x="5" y="42"/>
                        </a:lnTo>
                        <a:lnTo>
                          <a:pt x="51" y="66"/>
                        </a:lnTo>
                        <a:lnTo>
                          <a:pt x="0" y="68"/>
                        </a:lnTo>
                        <a:lnTo>
                          <a:pt x="51" y="71"/>
                        </a:lnTo>
                        <a:lnTo>
                          <a:pt x="5" y="94"/>
                        </a:lnTo>
                        <a:lnTo>
                          <a:pt x="53" y="75"/>
                        </a:lnTo>
                        <a:lnTo>
                          <a:pt x="18" y="116"/>
                        </a:lnTo>
                        <a:lnTo>
                          <a:pt x="56" y="78"/>
                        </a:lnTo>
                        <a:lnTo>
                          <a:pt x="38" y="131"/>
                        </a:lnTo>
                        <a:lnTo>
                          <a:pt x="60" y="80"/>
                        </a:lnTo>
                        <a:lnTo>
                          <a:pt x="62" y="136"/>
                        </a:lnTo>
                        <a:lnTo>
                          <a:pt x="64" y="80"/>
                        </a:lnTo>
                        <a:lnTo>
                          <a:pt x="85" y="131"/>
                        </a:lnTo>
                        <a:lnTo>
                          <a:pt x="68" y="78"/>
                        </a:lnTo>
                        <a:lnTo>
                          <a:pt x="105" y="116"/>
                        </a:lnTo>
                        <a:lnTo>
                          <a:pt x="71" y="75"/>
                        </a:lnTo>
                        <a:lnTo>
                          <a:pt x="118" y="94"/>
                        </a:lnTo>
                        <a:lnTo>
                          <a:pt x="72" y="71"/>
                        </a:lnTo>
                        <a:lnTo>
                          <a:pt x="123" y="68"/>
                        </a:lnTo>
                        <a:close/>
                      </a:path>
                    </a:pathLst>
                  </a:custGeom>
                  <a:noFill/>
                  <a:ln w="9525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dirty="0">
                      <a:latin typeface="Calibri" pitchFamily="34" charset="0"/>
                    </a:endParaRPr>
                  </a:p>
                </p:txBody>
              </p:sp>
            </p:grpSp>
            <p:grpSp>
              <p:nvGrpSpPr>
                <p:cNvPr id="24253" name="Group 1283"/>
                <p:cNvGrpSpPr>
                  <a:grpSpLocks/>
                </p:cNvGrpSpPr>
                <p:nvPr/>
              </p:nvGrpSpPr>
              <p:grpSpPr bwMode="auto">
                <a:xfrm>
                  <a:off x="2298" y="1822"/>
                  <a:ext cx="409" cy="434"/>
                  <a:chOff x="4381" y="2756"/>
                  <a:chExt cx="148" cy="164"/>
                </a:xfrm>
              </p:grpSpPr>
              <p:sp>
                <p:nvSpPr>
                  <p:cNvPr id="24266" name="Oval 1284"/>
                  <p:cNvSpPr>
                    <a:spLocks noChangeArrowheads="1"/>
                  </p:cNvSpPr>
                  <p:nvPr/>
                </p:nvSpPr>
                <p:spPr bwMode="auto">
                  <a:xfrm>
                    <a:off x="4381" y="2756"/>
                    <a:ext cx="148" cy="164"/>
                  </a:xfrm>
                  <a:prstGeom prst="ellipse">
                    <a:avLst/>
                  </a:prstGeom>
                  <a:solidFill>
                    <a:srgbClr val="CC0000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dirty="0">
                      <a:latin typeface="Calibri" pitchFamily="34" charset="0"/>
                    </a:endParaRPr>
                  </a:p>
                </p:txBody>
              </p:sp>
              <p:sp>
                <p:nvSpPr>
                  <p:cNvPr id="24267" name="Oval 1285"/>
                  <p:cNvSpPr>
                    <a:spLocks noChangeArrowheads="1"/>
                  </p:cNvSpPr>
                  <p:nvPr/>
                </p:nvSpPr>
                <p:spPr bwMode="auto">
                  <a:xfrm>
                    <a:off x="4381" y="2756"/>
                    <a:ext cx="148" cy="164"/>
                  </a:xfrm>
                  <a:prstGeom prst="ellips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dirty="0">
                      <a:latin typeface="Calibri" pitchFamily="34" charset="0"/>
                    </a:endParaRPr>
                  </a:p>
                </p:txBody>
              </p:sp>
            </p:grpSp>
            <p:grpSp>
              <p:nvGrpSpPr>
                <p:cNvPr id="24254" name="Group 1286"/>
                <p:cNvGrpSpPr>
                  <a:grpSpLocks/>
                </p:cNvGrpSpPr>
                <p:nvPr/>
              </p:nvGrpSpPr>
              <p:grpSpPr bwMode="auto">
                <a:xfrm>
                  <a:off x="2330" y="1860"/>
                  <a:ext cx="340" cy="358"/>
                  <a:chOff x="4393" y="2770"/>
                  <a:chExt cx="123" cy="136"/>
                </a:xfrm>
              </p:grpSpPr>
              <p:sp>
                <p:nvSpPr>
                  <p:cNvPr id="24264" name="Oval 1287"/>
                  <p:cNvSpPr>
                    <a:spLocks noChangeArrowheads="1"/>
                  </p:cNvSpPr>
                  <p:nvPr/>
                </p:nvSpPr>
                <p:spPr bwMode="auto">
                  <a:xfrm>
                    <a:off x="4393" y="2770"/>
                    <a:ext cx="123" cy="136"/>
                  </a:xfrm>
                  <a:prstGeom prst="ellipse">
                    <a:avLst/>
                  </a:prstGeom>
                  <a:solidFill>
                    <a:srgbClr val="FFFFFF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dirty="0">
                      <a:latin typeface="Calibri" pitchFamily="34" charset="0"/>
                    </a:endParaRPr>
                  </a:p>
                </p:txBody>
              </p:sp>
              <p:sp>
                <p:nvSpPr>
                  <p:cNvPr id="24265" name="Oval 1288"/>
                  <p:cNvSpPr>
                    <a:spLocks noChangeArrowheads="1"/>
                  </p:cNvSpPr>
                  <p:nvPr/>
                </p:nvSpPr>
                <p:spPr bwMode="auto">
                  <a:xfrm>
                    <a:off x="4393" y="2770"/>
                    <a:ext cx="123" cy="136"/>
                  </a:xfrm>
                  <a:prstGeom prst="ellips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dirty="0">
                      <a:latin typeface="Calibri" pitchFamily="34" charset="0"/>
                    </a:endParaRPr>
                  </a:p>
                </p:txBody>
              </p:sp>
            </p:grpSp>
            <p:grpSp>
              <p:nvGrpSpPr>
                <p:cNvPr id="24255" name="Group 1289"/>
                <p:cNvGrpSpPr>
                  <a:grpSpLocks/>
                </p:cNvGrpSpPr>
                <p:nvPr/>
              </p:nvGrpSpPr>
              <p:grpSpPr bwMode="auto">
                <a:xfrm>
                  <a:off x="2298" y="1822"/>
                  <a:ext cx="409" cy="434"/>
                  <a:chOff x="4381" y="2756"/>
                  <a:chExt cx="148" cy="164"/>
                </a:xfrm>
              </p:grpSpPr>
              <p:sp>
                <p:nvSpPr>
                  <p:cNvPr id="24262" name="Oval 1290"/>
                  <p:cNvSpPr>
                    <a:spLocks noChangeArrowheads="1"/>
                  </p:cNvSpPr>
                  <p:nvPr/>
                </p:nvSpPr>
                <p:spPr bwMode="auto">
                  <a:xfrm>
                    <a:off x="4381" y="2756"/>
                    <a:ext cx="148" cy="164"/>
                  </a:xfrm>
                  <a:prstGeom prst="ellipse">
                    <a:avLst/>
                  </a:prstGeom>
                  <a:solidFill>
                    <a:srgbClr val="CC0000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dirty="0">
                      <a:latin typeface="Calibri" pitchFamily="34" charset="0"/>
                    </a:endParaRPr>
                  </a:p>
                </p:txBody>
              </p:sp>
              <p:sp>
                <p:nvSpPr>
                  <p:cNvPr id="24263" name="Oval 1291"/>
                  <p:cNvSpPr>
                    <a:spLocks noChangeArrowheads="1"/>
                  </p:cNvSpPr>
                  <p:nvPr/>
                </p:nvSpPr>
                <p:spPr bwMode="auto">
                  <a:xfrm>
                    <a:off x="4381" y="2756"/>
                    <a:ext cx="148" cy="164"/>
                  </a:xfrm>
                  <a:prstGeom prst="ellips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dirty="0">
                      <a:latin typeface="Calibri" pitchFamily="34" charset="0"/>
                    </a:endParaRPr>
                  </a:p>
                </p:txBody>
              </p:sp>
            </p:grpSp>
            <p:grpSp>
              <p:nvGrpSpPr>
                <p:cNvPr id="24256" name="Group 1292"/>
                <p:cNvGrpSpPr>
                  <a:grpSpLocks/>
                </p:cNvGrpSpPr>
                <p:nvPr/>
              </p:nvGrpSpPr>
              <p:grpSpPr bwMode="auto">
                <a:xfrm>
                  <a:off x="2330" y="1860"/>
                  <a:ext cx="340" cy="358"/>
                  <a:chOff x="4393" y="2770"/>
                  <a:chExt cx="123" cy="136"/>
                </a:xfrm>
              </p:grpSpPr>
              <p:sp>
                <p:nvSpPr>
                  <p:cNvPr id="24260" name="Oval 1293"/>
                  <p:cNvSpPr>
                    <a:spLocks noChangeArrowheads="1"/>
                  </p:cNvSpPr>
                  <p:nvPr/>
                </p:nvSpPr>
                <p:spPr bwMode="auto">
                  <a:xfrm>
                    <a:off x="4393" y="2770"/>
                    <a:ext cx="123" cy="136"/>
                  </a:xfrm>
                  <a:prstGeom prst="ellipse">
                    <a:avLst/>
                  </a:prstGeom>
                  <a:solidFill>
                    <a:srgbClr val="FFFFFF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dirty="0">
                      <a:latin typeface="Calibri" pitchFamily="34" charset="0"/>
                    </a:endParaRPr>
                  </a:p>
                </p:txBody>
              </p:sp>
              <p:sp>
                <p:nvSpPr>
                  <p:cNvPr id="24261" name="Oval 1294"/>
                  <p:cNvSpPr>
                    <a:spLocks noChangeArrowheads="1"/>
                  </p:cNvSpPr>
                  <p:nvPr/>
                </p:nvSpPr>
                <p:spPr bwMode="auto">
                  <a:xfrm>
                    <a:off x="4393" y="2770"/>
                    <a:ext cx="123" cy="136"/>
                  </a:xfrm>
                  <a:prstGeom prst="ellips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dirty="0">
                      <a:latin typeface="Calibri" pitchFamily="34" charset="0"/>
                    </a:endParaRPr>
                  </a:p>
                </p:txBody>
              </p:sp>
            </p:grpSp>
            <p:grpSp>
              <p:nvGrpSpPr>
                <p:cNvPr id="24257" name="Group 1295"/>
                <p:cNvGrpSpPr>
                  <a:grpSpLocks/>
                </p:cNvGrpSpPr>
                <p:nvPr/>
              </p:nvGrpSpPr>
              <p:grpSpPr bwMode="auto">
                <a:xfrm>
                  <a:off x="2330" y="1860"/>
                  <a:ext cx="340" cy="358"/>
                  <a:chOff x="4393" y="2770"/>
                  <a:chExt cx="123" cy="136"/>
                </a:xfrm>
              </p:grpSpPr>
              <p:sp>
                <p:nvSpPr>
                  <p:cNvPr id="24258" name="Freeform 1296"/>
                  <p:cNvSpPr>
                    <a:spLocks/>
                  </p:cNvSpPr>
                  <p:nvPr/>
                </p:nvSpPr>
                <p:spPr bwMode="auto">
                  <a:xfrm>
                    <a:off x="4393" y="2770"/>
                    <a:ext cx="123" cy="136"/>
                  </a:xfrm>
                  <a:custGeom>
                    <a:avLst/>
                    <a:gdLst>
                      <a:gd name="T0" fmla="*/ 123 w 123"/>
                      <a:gd name="T1" fmla="*/ 68 h 136"/>
                      <a:gd name="T2" fmla="*/ 72 w 123"/>
                      <a:gd name="T3" fmla="*/ 66 h 136"/>
                      <a:gd name="T4" fmla="*/ 118 w 123"/>
                      <a:gd name="T5" fmla="*/ 42 h 136"/>
                      <a:gd name="T6" fmla="*/ 71 w 123"/>
                      <a:gd name="T7" fmla="*/ 62 h 136"/>
                      <a:gd name="T8" fmla="*/ 105 w 123"/>
                      <a:gd name="T9" fmla="*/ 20 h 136"/>
                      <a:gd name="T10" fmla="*/ 68 w 123"/>
                      <a:gd name="T11" fmla="*/ 58 h 136"/>
                      <a:gd name="T12" fmla="*/ 85 w 123"/>
                      <a:gd name="T13" fmla="*/ 5 h 136"/>
                      <a:gd name="T14" fmla="*/ 64 w 123"/>
                      <a:gd name="T15" fmla="*/ 56 h 136"/>
                      <a:gd name="T16" fmla="*/ 62 w 123"/>
                      <a:gd name="T17" fmla="*/ 0 h 136"/>
                      <a:gd name="T18" fmla="*/ 60 w 123"/>
                      <a:gd name="T19" fmla="*/ 56 h 136"/>
                      <a:gd name="T20" fmla="*/ 38 w 123"/>
                      <a:gd name="T21" fmla="*/ 5 h 136"/>
                      <a:gd name="T22" fmla="*/ 56 w 123"/>
                      <a:gd name="T23" fmla="*/ 58 h 136"/>
                      <a:gd name="T24" fmla="*/ 18 w 123"/>
                      <a:gd name="T25" fmla="*/ 20 h 136"/>
                      <a:gd name="T26" fmla="*/ 53 w 123"/>
                      <a:gd name="T27" fmla="*/ 62 h 136"/>
                      <a:gd name="T28" fmla="*/ 5 w 123"/>
                      <a:gd name="T29" fmla="*/ 42 h 136"/>
                      <a:gd name="T30" fmla="*/ 51 w 123"/>
                      <a:gd name="T31" fmla="*/ 66 h 136"/>
                      <a:gd name="T32" fmla="*/ 0 w 123"/>
                      <a:gd name="T33" fmla="*/ 68 h 136"/>
                      <a:gd name="T34" fmla="*/ 51 w 123"/>
                      <a:gd name="T35" fmla="*/ 71 h 136"/>
                      <a:gd name="T36" fmla="*/ 5 w 123"/>
                      <a:gd name="T37" fmla="*/ 94 h 136"/>
                      <a:gd name="T38" fmla="*/ 53 w 123"/>
                      <a:gd name="T39" fmla="*/ 75 h 136"/>
                      <a:gd name="T40" fmla="*/ 18 w 123"/>
                      <a:gd name="T41" fmla="*/ 116 h 136"/>
                      <a:gd name="T42" fmla="*/ 56 w 123"/>
                      <a:gd name="T43" fmla="*/ 78 h 136"/>
                      <a:gd name="T44" fmla="*/ 38 w 123"/>
                      <a:gd name="T45" fmla="*/ 131 h 136"/>
                      <a:gd name="T46" fmla="*/ 60 w 123"/>
                      <a:gd name="T47" fmla="*/ 80 h 136"/>
                      <a:gd name="T48" fmla="*/ 62 w 123"/>
                      <a:gd name="T49" fmla="*/ 136 h 136"/>
                      <a:gd name="T50" fmla="*/ 64 w 123"/>
                      <a:gd name="T51" fmla="*/ 80 h 136"/>
                      <a:gd name="T52" fmla="*/ 85 w 123"/>
                      <a:gd name="T53" fmla="*/ 131 h 136"/>
                      <a:gd name="T54" fmla="*/ 68 w 123"/>
                      <a:gd name="T55" fmla="*/ 78 h 136"/>
                      <a:gd name="T56" fmla="*/ 105 w 123"/>
                      <a:gd name="T57" fmla="*/ 116 h 136"/>
                      <a:gd name="T58" fmla="*/ 71 w 123"/>
                      <a:gd name="T59" fmla="*/ 75 h 136"/>
                      <a:gd name="T60" fmla="*/ 118 w 123"/>
                      <a:gd name="T61" fmla="*/ 94 h 136"/>
                      <a:gd name="T62" fmla="*/ 72 w 123"/>
                      <a:gd name="T63" fmla="*/ 71 h 136"/>
                      <a:gd name="T64" fmla="*/ 123 w 123"/>
                      <a:gd name="T65" fmla="*/ 68 h 1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123"/>
                      <a:gd name="T100" fmla="*/ 0 h 136"/>
                      <a:gd name="T101" fmla="*/ 123 w 123"/>
                      <a:gd name="T102" fmla="*/ 136 h 136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123" h="136">
                        <a:moveTo>
                          <a:pt x="123" y="68"/>
                        </a:moveTo>
                        <a:lnTo>
                          <a:pt x="72" y="66"/>
                        </a:lnTo>
                        <a:lnTo>
                          <a:pt x="118" y="42"/>
                        </a:lnTo>
                        <a:lnTo>
                          <a:pt x="71" y="62"/>
                        </a:lnTo>
                        <a:lnTo>
                          <a:pt x="105" y="20"/>
                        </a:lnTo>
                        <a:lnTo>
                          <a:pt x="68" y="58"/>
                        </a:lnTo>
                        <a:lnTo>
                          <a:pt x="85" y="5"/>
                        </a:lnTo>
                        <a:lnTo>
                          <a:pt x="64" y="56"/>
                        </a:lnTo>
                        <a:lnTo>
                          <a:pt x="62" y="0"/>
                        </a:lnTo>
                        <a:lnTo>
                          <a:pt x="60" y="56"/>
                        </a:lnTo>
                        <a:lnTo>
                          <a:pt x="38" y="5"/>
                        </a:lnTo>
                        <a:lnTo>
                          <a:pt x="56" y="58"/>
                        </a:lnTo>
                        <a:lnTo>
                          <a:pt x="18" y="20"/>
                        </a:lnTo>
                        <a:lnTo>
                          <a:pt x="53" y="62"/>
                        </a:lnTo>
                        <a:lnTo>
                          <a:pt x="5" y="42"/>
                        </a:lnTo>
                        <a:lnTo>
                          <a:pt x="51" y="66"/>
                        </a:lnTo>
                        <a:lnTo>
                          <a:pt x="0" y="68"/>
                        </a:lnTo>
                        <a:lnTo>
                          <a:pt x="51" y="71"/>
                        </a:lnTo>
                        <a:lnTo>
                          <a:pt x="5" y="94"/>
                        </a:lnTo>
                        <a:lnTo>
                          <a:pt x="53" y="75"/>
                        </a:lnTo>
                        <a:lnTo>
                          <a:pt x="18" y="116"/>
                        </a:lnTo>
                        <a:lnTo>
                          <a:pt x="56" y="78"/>
                        </a:lnTo>
                        <a:lnTo>
                          <a:pt x="38" y="131"/>
                        </a:lnTo>
                        <a:lnTo>
                          <a:pt x="60" y="80"/>
                        </a:lnTo>
                        <a:lnTo>
                          <a:pt x="62" y="136"/>
                        </a:lnTo>
                        <a:lnTo>
                          <a:pt x="64" y="80"/>
                        </a:lnTo>
                        <a:lnTo>
                          <a:pt x="85" y="131"/>
                        </a:lnTo>
                        <a:lnTo>
                          <a:pt x="68" y="78"/>
                        </a:lnTo>
                        <a:lnTo>
                          <a:pt x="105" y="116"/>
                        </a:lnTo>
                        <a:lnTo>
                          <a:pt x="71" y="75"/>
                        </a:lnTo>
                        <a:lnTo>
                          <a:pt x="118" y="94"/>
                        </a:lnTo>
                        <a:lnTo>
                          <a:pt x="72" y="71"/>
                        </a:lnTo>
                        <a:lnTo>
                          <a:pt x="123" y="68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dirty="0">
                      <a:latin typeface="Calibri" pitchFamily="34" charset="0"/>
                    </a:endParaRPr>
                  </a:p>
                </p:txBody>
              </p:sp>
              <p:sp>
                <p:nvSpPr>
                  <p:cNvPr id="24259" name="Freeform 1297"/>
                  <p:cNvSpPr>
                    <a:spLocks/>
                  </p:cNvSpPr>
                  <p:nvPr/>
                </p:nvSpPr>
                <p:spPr bwMode="auto">
                  <a:xfrm>
                    <a:off x="4393" y="2770"/>
                    <a:ext cx="123" cy="136"/>
                  </a:xfrm>
                  <a:custGeom>
                    <a:avLst/>
                    <a:gdLst>
                      <a:gd name="T0" fmla="*/ 123 w 123"/>
                      <a:gd name="T1" fmla="*/ 68 h 136"/>
                      <a:gd name="T2" fmla="*/ 72 w 123"/>
                      <a:gd name="T3" fmla="*/ 66 h 136"/>
                      <a:gd name="T4" fmla="*/ 118 w 123"/>
                      <a:gd name="T5" fmla="*/ 42 h 136"/>
                      <a:gd name="T6" fmla="*/ 71 w 123"/>
                      <a:gd name="T7" fmla="*/ 62 h 136"/>
                      <a:gd name="T8" fmla="*/ 105 w 123"/>
                      <a:gd name="T9" fmla="*/ 20 h 136"/>
                      <a:gd name="T10" fmla="*/ 68 w 123"/>
                      <a:gd name="T11" fmla="*/ 58 h 136"/>
                      <a:gd name="T12" fmla="*/ 85 w 123"/>
                      <a:gd name="T13" fmla="*/ 5 h 136"/>
                      <a:gd name="T14" fmla="*/ 64 w 123"/>
                      <a:gd name="T15" fmla="*/ 56 h 136"/>
                      <a:gd name="T16" fmla="*/ 62 w 123"/>
                      <a:gd name="T17" fmla="*/ 0 h 136"/>
                      <a:gd name="T18" fmla="*/ 60 w 123"/>
                      <a:gd name="T19" fmla="*/ 56 h 136"/>
                      <a:gd name="T20" fmla="*/ 38 w 123"/>
                      <a:gd name="T21" fmla="*/ 5 h 136"/>
                      <a:gd name="T22" fmla="*/ 56 w 123"/>
                      <a:gd name="T23" fmla="*/ 58 h 136"/>
                      <a:gd name="T24" fmla="*/ 18 w 123"/>
                      <a:gd name="T25" fmla="*/ 20 h 136"/>
                      <a:gd name="T26" fmla="*/ 53 w 123"/>
                      <a:gd name="T27" fmla="*/ 62 h 136"/>
                      <a:gd name="T28" fmla="*/ 5 w 123"/>
                      <a:gd name="T29" fmla="*/ 42 h 136"/>
                      <a:gd name="T30" fmla="*/ 51 w 123"/>
                      <a:gd name="T31" fmla="*/ 66 h 136"/>
                      <a:gd name="T32" fmla="*/ 0 w 123"/>
                      <a:gd name="T33" fmla="*/ 68 h 136"/>
                      <a:gd name="T34" fmla="*/ 51 w 123"/>
                      <a:gd name="T35" fmla="*/ 71 h 136"/>
                      <a:gd name="T36" fmla="*/ 5 w 123"/>
                      <a:gd name="T37" fmla="*/ 94 h 136"/>
                      <a:gd name="T38" fmla="*/ 53 w 123"/>
                      <a:gd name="T39" fmla="*/ 75 h 136"/>
                      <a:gd name="T40" fmla="*/ 18 w 123"/>
                      <a:gd name="T41" fmla="*/ 116 h 136"/>
                      <a:gd name="T42" fmla="*/ 56 w 123"/>
                      <a:gd name="T43" fmla="*/ 78 h 136"/>
                      <a:gd name="T44" fmla="*/ 38 w 123"/>
                      <a:gd name="T45" fmla="*/ 131 h 136"/>
                      <a:gd name="T46" fmla="*/ 60 w 123"/>
                      <a:gd name="T47" fmla="*/ 80 h 136"/>
                      <a:gd name="T48" fmla="*/ 62 w 123"/>
                      <a:gd name="T49" fmla="*/ 136 h 136"/>
                      <a:gd name="T50" fmla="*/ 64 w 123"/>
                      <a:gd name="T51" fmla="*/ 80 h 136"/>
                      <a:gd name="T52" fmla="*/ 85 w 123"/>
                      <a:gd name="T53" fmla="*/ 131 h 136"/>
                      <a:gd name="T54" fmla="*/ 68 w 123"/>
                      <a:gd name="T55" fmla="*/ 78 h 136"/>
                      <a:gd name="T56" fmla="*/ 105 w 123"/>
                      <a:gd name="T57" fmla="*/ 116 h 136"/>
                      <a:gd name="T58" fmla="*/ 71 w 123"/>
                      <a:gd name="T59" fmla="*/ 75 h 136"/>
                      <a:gd name="T60" fmla="*/ 118 w 123"/>
                      <a:gd name="T61" fmla="*/ 94 h 136"/>
                      <a:gd name="T62" fmla="*/ 72 w 123"/>
                      <a:gd name="T63" fmla="*/ 71 h 136"/>
                      <a:gd name="T64" fmla="*/ 123 w 123"/>
                      <a:gd name="T65" fmla="*/ 68 h 1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123"/>
                      <a:gd name="T100" fmla="*/ 0 h 136"/>
                      <a:gd name="T101" fmla="*/ 123 w 123"/>
                      <a:gd name="T102" fmla="*/ 136 h 136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123" h="136">
                        <a:moveTo>
                          <a:pt x="123" y="68"/>
                        </a:moveTo>
                        <a:lnTo>
                          <a:pt x="72" y="66"/>
                        </a:lnTo>
                        <a:lnTo>
                          <a:pt x="118" y="42"/>
                        </a:lnTo>
                        <a:lnTo>
                          <a:pt x="71" y="62"/>
                        </a:lnTo>
                        <a:lnTo>
                          <a:pt x="105" y="20"/>
                        </a:lnTo>
                        <a:lnTo>
                          <a:pt x="68" y="58"/>
                        </a:lnTo>
                        <a:lnTo>
                          <a:pt x="85" y="5"/>
                        </a:lnTo>
                        <a:lnTo>
                          <a:pt x="64" y="56"/>
                        </a:lnTo>
                        <a:lnTo>
                          <a:pt x="62" y="0"/>
                        </a:lnTo>
                        <a:lnTo>
                          <a:pt x="60" y="56"/>
                        </a:lnTo>
                        <a:lnTo>
                          <a:pt x="38" y="5"/>
                        </a:lnTo>
                        <a:lnTo>
                          <a:pt x="56" y="58"/>
                        </a:lnTo>
                        <a:lnTo>
                          <a:pt x="18" y="20"/>
                        </a:lnTo>
                        <a:lnTo>
                          <a:pt x="53" y="62"/>
                        </a:lnTo>
                        <a:lnTo>
                          <a:pt x="5" y="42"/>
                        </a:lnTo>
                        <a:lnTo>
                          <a:pt x="51" y="66"/>
                        </a:lnTo>
                        <a:lnTo>
                          <a:pt x="0" y="68"/>
                        </a:lnTo>
                        <a:lnTo>
                          <a:pt x="51" y="71"/>
                        </a:lnTo>
                        <a:lnTo>
                          <a:pt x="5" y="94"/>
                        </a:lnTo>
                        <a:lnTo>
                          <a:pt x="53" y="75"/>
                        </a:lnTo>
                        <a:lnTo>
                          <a:pt x="18" y="116"/>
                        </a:lnTo>
                        <a:lnTo>
                          <a:pt x="56" y="78"/>
                        </a:lnTo>
                        <a:lnTo>
                          <a:pt x="38" y="131"/>
                        </a:lnTo>
                        <a:lnTo>
                          <a:pt x="60" y="80"/>
                        </a:lnTo>
                        <a:lnTo>
                          <a:pt x="62" y="136"/>
                        </a:lnTo>
                        <a:lnTo>
                          <a:pt x="64" y="80"/>
                        </a:lnTo>
                        <a:lnTo>
                          <a:pt x="85" y="131"/>
                        </a:lnTo>
                        <a:lnTo>
                          <a:pt x="68" y="78"/>
                        </a:lnTo>
                        <a:lnTo>
                          <a:pt x="105" y="116"/>
                        </a:lnTo>
                        <a:lnTo>
                          <a:pt x="71" y="75"/>
                        </a:lnTo>
                        <a:lnTo>
                          <a:pt x="118" y="94"/>
                        </a:lnTo>
                        <a:lnTo>
                          <a:pt x="72" y="71"/>
                        </a:lnTo>
                        <a:lnTo>
                          <a:pt x="123" y="68"/>
                        </a:lnTo>
                        <a:close/>
                      </a:path>
                    </a:pathLst>
                  </a:custGeom>
                  <a:noFill/>
                  <a:ln w="9525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dirty="0">
                      <a:latin typeface="Calibri" pitchFamily="34" charset="0"/>
                    </a:endParaRPr>
                  </a:p>
                </p:txBody>
              </p:sp>
            </p:grpSp>
          </p:grpSp>
          <p:grpSp>
            <p:nvGrpSpPr>
              <p:cNvPr id="24151" name="Group 1298"/>
              <p:cNvGrpSpPr>
                <a:grpSpLocks/>
              </p:cNvGrpSpPr>
              <p:nvPr/>
            </p:nvGrpSpPr>
            <p:grpSpPr bwMode="auto">
              <a:xfrm>
                <a:off x="2793" y="1608"/>
                <a:ext cx="320" cy="321"/>
                <a:chOff x="0" y="2496"/>
                <a:chExt cx="304" cy="285"/>
              </a:xfrm>
            </p:grpSpPr>
            <p:sp>
              <p:nvSpPr>
                <p:cNvPr id="24248" name="Line 1299"/>
                <p:cNvSpPr>
                  <a:spLocks noChangeShapeType="1"/>
                </p:cNvSpPr>
                <p:nvPr/>
              </p:nvSpPr>
              <p:spPr bwMode="auto">
                <a:xfrm>
                  <a:off x="148" y="2496"/>
                  <a:ext cx="3" cy="285"/>
                </a:xfrm>
                <a:prstGeom prst="line">
                  <a:avLst/>
                </a:prstGeom>
                <a:noFill/>
                <a:ln w="571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4249" name="Freeform 1300"/>
                <p:cNvSpPr>
                  <a:spLocks noEditPoints="1"/>
                </p:cNvSpPr>
                <p:nvPr/>
              </p:nvSpPr>
              <p:spPr bwMode="auto">
                <a:xfrm>
                  <a:off x="0" y="2592"/>
                  <a:ext cx="304" cy="48"/>
                </a:xfrm>
                <a:custGeom>
                  <a:avLst/>
                  <a:gdLst>
                    <a:gd name="T0" fmla="*/ 0 w 190"/>
                    <a:gd name="T1" fmla="*/ 0 h 18"/>
                    <a:gd name="T2" fmla="*/ 74 w 190"/>
                    <a:gd name="T3" fmla="*/ 0 h 18"/>
                    <a:gd name="T4" fmla="*/ 74 w 190"/>
                    <a:gd name="T5" fmla="*/ 341 h 18"/>
                    <a:gd name="T6" fmla="*/ 0 w 190"/>
                    <a:gd name="T7" fmla="*/ 341 h 18"/>
                    <a:gd name="T8" fmla="*/ 0 w 190"/>
                    <a:gd name="T9" fmla="*/ 0 h 18"/>
                    <a:gd name="T10" fmla="*/ 149 w 190"/>
                    <a:gd name="T11" fmla="*/ 0 h 18"/>
                    <a:gd name="T12" fmla="*/ 221 w 190"/>
                    <a:gd name="T13" fmla="*/ 0 h 18"/>
                    <a:gd name="T14" fmla="*/ 221 w 190"/>
                    <a:gd name="T15" fmla="*/ 341 h 18"/>
                    <a:gd name="T16" fmla="*/ 149 w 190"/>
                    <a:gd name="T17" fmla="*/ 341 h 18"/>
                    <a:gd name="T18" fmla="*/ 149 w 190"/>
                    <a:gd name="T19" fmla="*/ 0 h 18"/>
                    <a:gd name="T20" fmla="*/ 294 w 190"/>
                    <a:gd name="T21" fmla="*/ 0 h 18"/>
                    <a:gd name="T22" fmla="*/ 368 w 190"/>
                    <a:gd name="T23" fmla="*/ 0 h 18"/>
                    <a:gd name="T24" fmla="*/ 368 w 190"/>
                    <a:gd name="T25" fmla="*/ 341 h 18"/>
                    <a:gd name="T26" fmla="*/ 294 w 190"/>
                    <a:gd name="T27" fmla="*/ 341 h 18"/>
                    <a:gd name="T28" fmla="*/ 294 w 190"/>
                    <a:gd name="T29" fmla="*/ 0 h 18"/>
                    <a:gd name="T30" fmla="*/ 443 w 190"/>
                    <a:gd name="T31" fmla="*/ 0 h 18"/>
                    <a:gd name="T32" fmla="*/ 517 w 190"/>
                    <a:gd name="T33" fmla="*/ 0 h 18"/>
                    <a:gd name="T34" fmla="*/ 517 w 190"/>
                    <a:gd name="T35" fmla="*/ 341 h 18"/>
                    <a:gd name="T36" fmla="*/ 443 w 190"/>
                    <a:gd name="T37" fmla="*/ 341 h 18"/>
                    <a:gd name="T38" fmla="*/ 443 w 190"/>
                    <a:gd name="T39" fmla="*/ 0 h 18"/>
                    <a:gd name="T40" fmla="*/ 589 w 190"/>
                    <a:gd name="T41" fmla="*/ 0 h 18"/>
                    <a:gd name="T42" fmla="*/ 662 w 190"/>
                    <a:gd name="T43" fmla="*/ 0 h 18"/>
                    <a:gd name="T44" fmla="*/ 662 w 190"/>
                    <a:gd name="T45" fmla="*/ 341 h 18"/>
                    <a:gd name="T46" fmla="*/ 589 w 190"/>
                    <a:gd name="T47" fmla="*/ 341 h 18"/>
                    <a:gd name="T48" fmla="*/ 589 w 190"/>
                    <a:gd name="T49" fmla="*/ 0 h 18"/>
                    <a:gd name="T50" fmla="*/ 738 w 190"/>
                    <a:gd name="T51" fmla="*/ 0 h 18"/>
                    <a:gd name="T52" fmla="*/ 778 w 190"/>
                    <a:gd name="T53" fmla="*/ 0 h 18"/>
                    <a:gd name="T54" fmla="*/ 778 w 190"/>
                    <a:gd name="T55" fmla="*/ 341 h 18"/>
                    <a:gd name="T56" fmla="*/ 738 w 190"/>
                    <a:gd name="T57" fmla="*/ 341 h 18"/>
                    <a:gd name="T58" fmla="*/ 738 w 190"/>
                    <a:gd name="T59" fmla="*/ 0 h 18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w 190"/>
                    <a:gd name="T91" fmla="*/ 0 h 18"/>
                    <a:gd name="T92" fmla="*/ 190 w 190"/>
                    <a:gd name="T93" fmla="*/ 18 h 18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T90" t="T91" r="T92" b="T93"/>
                  <a:pathLst>
                    <a:path w="190" h="18">
                      <a:moveTo>
                        <a:pt x="0" y="0"/>
                      </a:moveTo>
                      <a:lnTo>
                        <a:pt x="18" y="0"/>
                      </a:lnTo>
                      <a:lnTo>
                        <a:pt x="18" y="18"/>
                      </a:lnTo>
                      <a:lnTo>
                        <a:pt x="0" y="18"/>
                      </a:lnTo>
                      <a:lnTo>
                        <a:pt x="0" y="0"/>
                      </a:lnTo>
                      <a:close/>
                      <a:moveTo>
                        <a:pt x="36" y="0"/>
                      </a:moveTo>
                      <a:lnTo>
                        <a:pt x="54" y="0"/>
                      </a:lnTo>
                      <a:lnTo>
                        <a:pt x="54" y="18"/>
                      </a:lnTo>
                      <a:lnTo>
                        <a:pt x="36" y="18"/>
                      </a:lnTo>
                      <a:lnTo>
                        <a:pt x="36" y="0"/>
                      </a:lnTo>
                      <a:close/>
                      <a:moveTo>
                        <a:pt x="72" y="0"/>
                      </a:moveTo>
                      <a:lnTo>
                        <a:pt x="90" y="0"/>
                      </a:lnTo>
                      <a:lnTo>
                        <a:pt x="90" y="18"/>
                      </a:lnTo>
                      <a:lnTo>
                        <a:pt x="72" y="18"/>
                      </a:lnTo>
                      <a:lnTo>
                        <a:pt x="72" y="0"/>
                      </a:lnTo>
                      <a:close/>
                      <a:moveTo>
                        <a:pt x="108" y="0"/>
                      </a:moveTo>
                      <a:lnTo>
                        <a:pt x="126" y="0"/>
                      </a:lnTo>
                      <a:lnTo>
                        <a:pt x="126" y="18"/>
                      </a:lnTo>
                      <a:lnTo>
                        <a:pt x="108" y="18"/>
                      </a:lnTo>
                      <a:lnTo>
                        <a:pt x="108" y="0"/>
                      </a:lnTo>
                      <a:close/>
                      <a:moveTo>
                        <a:pt x="144" y="0"/>
                      </a:moveTo>
                      <a:lnTo>
                        <a:pt x="162" y="0"/>
                      </a:lnTo>
                      <a:lnTo>
                        <a:pt x="162" y="18"/>
                      </a:lnTo>
                      <a:lnTo>
                        <a:pt x="144" y="18"/>
                      </a:lnTo>
                      <a:lnTo>
                        <a:pt x="144" y="0"/>
                      </a:lnTo>
                      <a:close/>
                      <a:moveTo>
                        <a:pt x="180" y="0"/>
                      </a:moveTo>
                      <a:lnTo>
                        <a:pt x="190" y="0"/>
                      </a:lnTo>
                      <a:lnTo>
                        <a:pt x="190" y="18"/>
                      </a:lnTo>
                      <a:lnTo>
                        <a:pt x="180" y="18"/>
                      </a:lnTo>
                      <a:lnTo>
                        <a:pt x="18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4763">
                  <a:solidFill>
                    <a:srgbClr val="000000"/>
                  </a:solidFill>
                  <a:bevel/>
                  <a:headEnd/>
                  <a:tailEnd/>
                </a:ln>
              </p:spPr>
              <p:txBody>
                <a:bodyPr/>
                <a:lstStyle/>
                <a:p>
                  <a:endParaRPr lang="ru-RU" dirty="0">
                    <a:latin typeface="Calibri" pitchFamily="34" charset="0"/>
                  </a:endParaRPr>
                </a:p>
              </p:txBody>
            </p:sp>
          </p:grpSp>
          <p:grpSp>
            <p:nvGrpSpPr>
              <p:cNvPr id="24152" name="Group 1301"/>
              <p:cNvGrpSpPr>
                <a:grpSpLocks/>
              </p:cNvGrpSpPr>
              <p:nvPr/>
            </p:nvGrpSpPr>
            <p:grpSpPr bwMode="auto">
              <a:xfrm>
                <a:off x="1056" y="1822"/>
                <a:ext cx="405" cy="434"/>
                <a:chOff x="1177" y="1822"/>
                <a:chExt cx="405" cy="434"/>
              </a:xfrm>
            </p:grpSpPr>
            <p:grpSp>
              <p:nvGrpSpPr>
                <p:cNvPr id="24212" name="Group 1302"/>
                <p:cNvGrpSpPr>
                  <a:grpSpLocks/>
                </p:cNvGrpSpPr>
                <p:nvPr/>
              </p:nvGrpSpPr>
              <p:grpSpPr bwMode="auto">
                <a:xfrm>
                  <a:off x="1177" y="1822"/>
                  <a:ext cx="405" cy="434"/>
                  <a:chOff x="3973" y="2756"/>
                  <a:chExt cx="148" cy="164"/>
                </a:xfrm>
              </p:grpSpPr>
              <p:grpSp>
                <p:nvGrpSpPr>
                  <p:cNvPr id="24238" name="Group 1303"/>
                  <p:cNvGrpSpPr>
                    <a:grpSpLocks/>
                  </p:cNvGrpSpPr>
                  <p:nvPr/>
                </p:nvGrpSpPr>
                <p:grpSpPr bwMode="auto">
                  <a:xfrm>
                    <a:off x="3973" y="2756"/>
                    <a:ext cx="148" cy="164"/>
                    <a:chOff x="3973" y="2756"/>
                    <a:chExt cx="148" cy="164"/>
                  </a:xfrm>
                </p:grpSpPr>
                <p:grpSp>
                  <p:nvGrpSpPr>
                    <p:cNvPr id="24242" name="Group 130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973" y="2756"/>
                      <a:ext cx="148" cy="164"/>
                      <a:chOff x="3973" y="2756"/>
                      <a:chExt cx="148" cy="164"/>
                    </a:xfrm>
                  </p:grpSpPr>
                  <p:sp>
                    <p:nvSpPr>
                      <p:cNvPr id="24246" name="Oval 130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973" y="2756"/>
                        <a:ext cx="148" cy="164"/>
                      </a:xfrm>
                      <a:prstGeom prst="ellipse">
                        <a:avLst/>
                      </a:prstGeom>
                      <a:solidFill>
                        <a:srgbClr val="CC0000"/>
                      </a:solidFill>
                      <a:ln w="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 dirty="0">
                          <a:latin typeface="Calibri" pitchFamily="34" charset="0"/>
                        </a:endParaRPr>
                      </a:p>
                    </p:txBody>
                  </p:sp>
                  <p:sp>
                    <p:nvSpPr>
                      <p:cNvPr id="24247" name="Oval 130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973" y="2756"/>
                        <a:ext cx="148" cy="164"/>
                      </a:xfrm>
                      <a:prstGeom prst="ellipse">
                        <a:avLst/>
                      </a:prstGeom>
                      <a:noFill/>
                      <a:ln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 dirty="0">
                          <a:latin typeface="Calibri" pitchFamily="34" charset="0"/>
                        </a:endParaRPr>
                      </a:p>
                    </p:txBody>
                  </p:sp>
                </p:grpSp>
                <p:grpSp>
                  <p:nvGrpSpPr>
                    <p:cNvPr id="24243" name="Group 130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985" y="2770"/>
                      <a:ext cx="123" cy="136"/>
                      <a:chOff x="3985" y="2770"/>
                      <a:chExt cx="123" cy="136"/>
                    </a:xfrm>
                  </p:grpSpPr>
                  <p:sp>
                    <p:nvSpPr>
                      <p:cNvPr id="24244" name="Oval 130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985" y="2770"/>
                        <a:ext cx="123" cy="136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 dirty="0">
                          <a:latin typeface="Calibri" pitchFamily="34" charset="0"/>
                        </a:endParaRPr>
                      </a:p>
                    </p:txBody>
                  </p:sp>
                  <p:sp>
                    <p:nvSpPr>
                      <p:cNvPr id="24245" name="Oval 130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985" y="2770"/>
                        <a:ext cx="123" cy="136"/>
                      </a:xfrm>
                      <a:prstGeom prst="ellipse">
                        <a:avLst/>
                      </a:prstGeom>
                      <a:noFill/>
                      <a:ln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 dirty="0">
                          <a:latin typeface="Calibri" pitchFamily="34" charset="0"/>
                        </a:endParaRPr>
                      </a:p>
                    </p:txBody>
                  </p:sp>
                </p:grpSp>
              </p:grpSp>
              <p:grpSp>
                <p:nvGrpSpPr>
                  <p:cNvPr id="24239" name="Group 1310"/>
                  <p:cNvGrpSpPr>
                    <a:grpSpLocks/>
                  </p:cNvGrpSpPr>
                  <p:nvPr/>
                </p:nvGrpSpPr>
                <p:grpSpPr bwMode="auto">
                  <a:xfrm>
                    <a:off x="3985" y="2770"/>
                    <a:ext cx="123" cy="136"/>
                    <a:chOff x="3985" y="2770"/>
                    <a:chExt cx="123" cy="136"/>
                  </a:xfrm>
                </p:grpSpPr>
                <p:sp>
                  <p:nvSpPr>
                    <p:cNvPr id="24240" name="Freeform 1311"/>
                    <p:cNvSpPr>
                      <a:spLocks/>
                    </p:cNvSpPr>
                    <p:nvPr/>
                  </p:nvSpPr>
                  <p:spPr bwMode="auto">
                    <a:xfrm>
                      <a:off x="3985" y="2770"/>
                      <a:ext cx="123" cy="136"/>
                    </a:xfrm>
                    <a:custGeom>
                      <a:avLst/>
                      <a:gdLst>
                        <a:gd name="T0" fmla="*/ 123 w 123"/>
                        <a:gd name="T1" fmla="*/ 68 h 136"/>
                        <a:gd name="T2" fmla="*/ 72 w 123"/>
                        <a:gd name="T3" fmla="*/ 66 h 136"/>
                        <a:gd name="T4" fmla="*/ 118 w 123"/>
                        <a:gd name="T5" fmla="*/ 42 h 136"/>
                        <a:gd name="T6" fmla="*/ 71 w 123"/>
                        <a:gd name="T7" fmla="*/ 62 h 136"/>
                        <a:gd name="T8" fmla="*/ 105 w 123"/>
                        <a:gd name="T9" fmla="*/ 20 h 136"/>
                        <a:gd name="T10" fmla="*/ 68 w 123"/>
                        <a:gd name="T11" fmla="*/ 58 h 136"/>
                        <a:gd name="T12" fmla="*/ 85 w 123"/>
                        <a:gd name="T13" fmla="*/ 5 h 136"/>
                        <a:gd name="T14" fmla="*/ 64 w 123"/>
                        <a:gd name="T15" fmla="*/ 56 h 136"/>
                        <a:gd name="T16" fmla="*/ 62 w 123"/>
                        <a:gd name="T17" fmla="*/ 0 h 136"/>
                        <a:gd name="T18" fmla="*/ 59 w 123"/>
                        <a:gd name="T19" fmla="*/ 56 h 136"/>
                        <a:gd name="T20" fmla="*/ 38 w 123"/>
                        <a:gd name="T21" fmla="*/ 5 h 136"/>
                        <a:gd name="T22" fmla="*/ 56 w 123"/>
                        <a:gd name="T23" fmla="*/ 58 h 136"/>
                        <a:gd name="T24" fmla="*/ 18 w 123"/>
                        <a:gd name="T25" fmla="*/ 20 h 136"/>
                        <a:gd name="T26" fmla="*/ 53 w 123"/>
                        <a:gd name="T27" fmla="*/ 62 h 136"/>
                        <a:gd name="T28" fmla="*/ 5 w 123"/>
                        <a:gd name="T29" fmla="*/ 42 h 136"/>
                        <a:gd name="T30" fmla="*/ 51 w 123"/>
                        <a:gd name="T31" fmla="*/ 66 h 136"/>
                        <a:gd name="T32" fmla="*/ 0 w 123"/>
                        <a:gd name="T33" fmla="*/ 68 h 136"/>
                        <a:gd name="T34" fmla="*/ 51 w 123"/>
                        <a:gd name="T35" fmla="*/ 71 h 136"/>
                        <a:gd name="T36" fmla="*/ 5 w 123"/>
                        <a:gd name="T37" fmla="*/ 94 h 136"/>
                        <a:gd name="T38" fmla="*/ 53 w 123"/>
                        <a:gd name="T39" fmla="*/ 75 h 136"/>
                        <a:gd name="T40" fmla="*/ 18 w 123"/>
                        <a:gd name="T41" fmla="*/ 116 h 136"/>
                        <a:gd name="T42" fmla="*/ 56 w 123"/>
                        <a:gd name="T43" fmla="*/ 78 h 136"/>
                        <a:gd name="T44" fmla="*/ 38 w 123"/>
                        <a:gd name="T45" fmla="*/ 131 h 136"/>
                        <a:gd name="T46" fmla="*/ 59 w 123"/>
                        <a:gd name="T47" fmla="*/ 80 h 136"/>
                        <a:gd name="T48" fmla="*/ 62 w 123"/>
                        <a:gd name="T49" fmla="*/ 136 h 136"/>
                        <a:gd name="T50" fmla="*/ 64 w 123"/>
                        <a:gd name="T51" fmla="*/ 80 h 136"/>
                        <a:gd name="T52" fmla="*/ 85 w 123"/>
                        <a:gd name="T53" fmla="*/ 131 h 136"/>
                        <a:gd name="T54" fmla="*/ 68 w 123"/>
                        <a:gd name="T55" fmla="*/ 78 h 136"/>
                        <a:gd name="T56" fmla="*/ 105 w 123"/>
                        <a:gd name="T57" fmla="*/ 116 h 136"/>
                        <a:gd name="T58" fmla="*/ 71 w 123"/>
                        <a:gd name="T59" fmla="*/ 75 h 136"/>
                        <a:gd name="T60" fmla="*/ 118 w 123"/>
                        <a:gd name="T61" fmla="*/ 94 h 136"/>
                        <a:gd name="T62" fmla="*/ 72 w 123"/>
                        <a:gd name="T63" fmla="*/ 71 h 136"/>
                        <a:gd name="T64" fmla="*/ 123 w 123"/>
                        <a:gd name="T65" fmla="*/ 68 h 1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w 123"/>
                        <a:gd name="T100" fmla="*/ 0 h 136"/>
                        <a:gd name="T101" fmla="*/ 123 w 123"/>
                        <a:gd name="T102" fmla="*/ 136 h 136"/>
                      </a:gdLst>
                      <a:ahLst/>
                      <a:cxnLst>
                        <a:cxn ang="T66">
                          <a:pos x="T0" y="T1"/>
                        </a:cxn>
                        <a:cxn ang="T67">
                          <a:pos x="T2" y="T3"/>
                        </a:cxn>
                        <a:cxn ang="T68">
                          <a:pos x="T4" y="T5"/>
                        </a:cxn>
                        <a:cxn ang="T69">
                          <a:pos x="T6" y="T7"/>
                        </a:cxn>
                        <a:cxn ang="T70">
                          <a:pos x="T8" y="T9"/>
                        </a:cxn>
                        <a:cxn ang="T71">
                          <a:pos x="T10" y="T11"/>
                        </a:cxn>
                        <a:cxn ang="T72">
                          <a:pos x="T12" y="T13"/>
                        </a:cxn>
                        <a:cxn ang="T73">
                          <a:pos x="T14" y="T15"/>
                        </a:cxn>
                        <a:cxn ang="T74">
                          <a:pos x="T16" y="T17"/>
                        </a:cxn>
                        <a:cxn ang="T75">
                          <a:pos x="T18" y="T19"/>
                        </a:cxn>
                        <a:cxn ang="T76">
                          <a:pos x="T20" y="T21"/>
                        </a:cxn>
                        <a:cxn ang="T77">
                          <a:pos x="T22" y="T23"/>
                        </a:cxn>
                        <a:cxn ang="T78">
                          <a:pos x="T24" y="T25"/>
                        </a:cxn>
                        <a:cxn ang="T79">
                          <a:pos x="T26" y="T27"/>
                        </a:cxn>
                        <a:cxn ang="T80">
                          <a:pos x="T28" y="T29"/>
                        </a:cxn>
                        <a:cxn ang="T81">
                          <a:pos x="T30" y="T31"/>
                        </a:cxn>
                        <a:cxn ang="T82">
                          <a:pos x="T32" y="T33"/>
                        </a:cxn>
                        <a:cxn ang="T83">
                          <a:pos x="T34" y="T35"/>
                        </a:cxn>
                        <a:cxn ang="T84">
                          <a:pos x="T36" y="T37"/>
                        </a:cxn>
                        <a:cxn ang="T85">
                          <a:pos x="T38" y="T39"/>
                        </a:cxn>
                        <a:cxn ang="T86">
                          <a:pos x="T40" y="T41"/>
                        </a:cxn>
                        <a:cxn ang="T87">
                          <a:pos x="T42" y="T43"/>
                        </a:cxn>
                        <a:cxn ang="T88">
                          <a:pos x="T44" y="T45"/>
                        </a:cxn>
                        <a:cxn ang="T89">
                          <a:pos x="T46" y="T47"/>
                        </a:cxn>
                        <a:cxn ang="T90">
                          <a:pos x="T48" y="T49"/>
                        </a:cxn>
                        <a:cxn ang="T91">
                          <a:pos x="T50" y="T51"/>
                        </a:cxn>
                        <a:cxn ang="T92">
                          <a:pos x="T52" y="T53"/>
                        </a:cxn>
                        <a:cxn ang="T93">
                          <a:pos x="T54" y="T55"/>
                        </a:cxn>
                        <a:cxn ang="T94">
                          <a:pos x="T56" y="T57"/>
                        </a:cxn>
                        <a:cxn ang="T95">
                          <a:pos x="T58" y="T59"/>
                        </a:cxn>
                        <a:cxn ang="T96">
                          <a:pos x="T60" y="T61"/>
                        </a:cxn>
                        <a:cxn ang="T97">
                          <a:pos x="T62" y="T63"/>
                        </a:cxn>
                        <a:cxn ang="T98">
                          <a:pos x="T64" y="T65"/>
                        </a:cxn>
                      </a:cxnLst>
                      <a:rect l="T99" t="T100" r="T101" b="T102"/>
                      <a:pathLst>
                        <a:path w="123" h="136">
                          <a:moveTo>
                            <a:pt x="123" y="68"/>
                          </a:moveTo>
                          <a:lnTo>
                            <a:pt x="72" y="66"/>
                          </a:lnTo>
                          <a:lnTo>
                            <a:pt x="118" y="42"/>
                          </a:lnTo>
                          <a:lnTo>
                            <a:pt x="71" y="62"/>
                          </a:lnTo>
                          <a:lnTo>
                            <a:pt x="105" y="20"/>
                          </a:lnTo>
                          <a:lnTo>
                            <a:pt x="68" y="58"/>
                          </a:lnTo>
                          <a:lnTo>
                            <a:pt x="85" y="5"/>
                          </a:lnTo>
                          <a:lnTo>
                            <a:pt x="64" y="56"/>
                          </a:lnTo>
                          <a:lnTo>
                            <a:pt x="62" y="0"/>
                          </a:lnTo>
                          <a:lnTo>
                            <a:pt x="59" y="56"/>
                          </a:lnTo>
                          <a:lnTo>
                            <a:pt x="38" y="5"/>
                          </a:lnTo>
                          <a:lnTo>
                            <a:pt x="56" y="58"/>
                          </a:lnTo>
                          <a:lnTo>
                            <a:pt x="18" y="20"/>
                          </a:lnTo>
                          <a:lnTo>
                            <a:pt x="53" y="62"/>
                          </a:lnTo>
                          <a:lnTo>
                            <a:pt x="5" y="42"/>
                          </a:lnTo>
                          <a:lnTo>
                            <a:pt x="51" y="66"/>
                          </a:lnTo>
                          <a:lnTo>
                            <a:pt x="0" y="68"/>
                          </a:lnTo>
                          <a:lnTo>
                            <a:pt x="51" y="71"/>
                          </a:lnTo>
                          <a:lnTo>
                            <a:pt x="5" y="94"/>
                          </a:lnTo>
                          <a:lnTo>
                            <a:pt x="53" y="75"/>
                          </a:lnTo>
                          <a:lnTo>
                            <a:pt x="18" y="116"/>
                          </a:lnTo>
                          <a:lnTo>
                            <a:pt x="56" y="78"/>
                          </a:lnTo>
                          <a:lnTo>
                            <a:pt x="38" y="131"/>
                          </a:lnTo>
                          <a:lnTo>
                            <a:pt x="59" y="80"/>
                          </a:lnTo>
                          <a:lnTo>
                            <a:pt x="62" y="136"/>
                          </a:lnTo>
                          <a:lnTo>
                            <a:pt x="64" y="80"/>
                          </a:lnTo>
                          <a:lnTo>
                            <a:pt x="85" y="131"/>
                          </a:lnTo>
                          <a:lnTo>
                            <a:pt x="68" y="78"/>
                          </a:lnTo>
                          <a:lnTo>
                            <a:pt x="105" y="116"/>
                          </a:lnTo>
                          <a:lnTo>
                            <a:pt x="71" y="75"/>
                          </a:lnTo>
                          <a:lnTo>
                            <a:pt x="118" y="94"/>
                          </a:lnTo>
                          <a:lnTo>
                            <a:pt x="72" y="71"/>
                          </a:lnTo>
                          <a:lnTo>
                            <a:pt x="123" y="68"/>
                          </a:lnTo>
                          <a:close/>
                        </a:path>
                      </a:pathLst>
                    </a:custGeom>
                    <a:solidFill>
                      <a:srgbClr val="808080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 dirty="0"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24241" name="Freeform 1312"/>
                    <p:cNvSpPr>
                      <a:spLocks/>
                    </p:cNvSpPr>
                    <p:nvPr/>
                  </p:nvSpPr>
                  <p:spPr bwMode="auto">
                    <a:xfrm>
                      <a:off x="3985" y="2770"/>
                      <a:ext cx="123" cy="136"/>
                    </a:xfrm>
                    <a:custGeom>
                      <a:avLst/>
                      <a:gdLst>
                        <a:gd name="T0" fmla="*/ 123 w 123"/>
                        <a:gd name="T1" fmla="*/ 68 h 136"/>
                        <a:gd name="T2" fmla="*/ 72 w 123"/>
                        <a:gd name="T3" fmla="*/ 66 h 136"/>
                        <a:gd name="T4" fmla="*/ 118 w 123"/>
                        <a:gd name="T5" fmla="*/ 42 h 136"/>
                        <a:gd name="T6" fmla="*/ 71 w 123"/>
                        <a:gd name="T7" fmla="*/ 62 h 136"/>
                        <a:gd name="T8" fmla="*/ 105 w 123"/>
                        <a:gd name="T9" fmla="*/ 20 h 136"/>
                        <a:gd name="T10" fmla="*/ 68 w 123"/>
                        <a:gd name="T11" fmla="*/ 58 h 136"/>
                        <a:gd name="T12" fmla="*/ 85 w 123"/>
                        <a:gd name="T13" fmla="*/ 5 h 136"/>
                        <a:gd name="T14" fmla="*/ 64 w 123"/>
                        <a:gd name="T15" fmla="*/ 56 h 136"/>
                        <a:gd name="T16" fmla="*/ 62 w 123"/>
                        <a:gd name="T17" fmla="*/ 0 h 136"/>
                        <a:gd name="T18" fmla="*/ 59 w 123"/>
                        <a:gd name="T19" fmla="*/ 56 h 136"/>
                        <a:gd name="T20" fmla="*/ 38 w 123"/>
                        <a:gd name="T21" fmla="*/ 5 h 136"/>
                        <a:gd name="T22" fmla="*/ 56 w 123"/>
                        <a:gd name="T23" fmla="*/ 58 h 136"/>
                        <a:gd name="T24" fmla="*/ 18 w 123"/>
                        <a:gd name="T25" fmla="*/ 20 h 136"/>
                        <a:gd name="T26" fmla="*/ 53 w 123"/>
                        <a:gd name="T27" fmla="*/ 62 h 136"/>
                        <a:gd name="T28" fmla="*/ 5 w 123"/>
                        <a:gd name="T29" fmla="*/ 42 h 136"/>
                        <a:gd name="T30" fmla="*/ 51 w 123"/>
                        <a:gd name="T31" fmla="*/ 66 h 136"/>
                        <a:gd name="T32" fmla="*/ 0 w 123"/>
                        <a:gd name="T33" fmla="*/ 68 h 136"/>
                        <a:gd name="T34" fmla="*/ 51 w 123"/>
                        <a:gd name="T35" fmla="*/ 71 h 136"/>
                        <a:gd name="T36" fmla="*/ 5 w 123"/>
                        <a:gd name="T37" fmla="*/ 94 h 136"/>
                        <a:gd name="T38" fmla="*/ 53 w 123"/>
                        <a:gd name="T39" fmla="*/ 75 h 136"/>
                        <a:gd name="T40" fmla="*/ 18 w 123"/>
                        <a:gd name="T41" fmla="*/ 116 h 136"/>
                        <a:gd name="T42" fmla="*/ 56 w 123"/>
                        <a:gd name="T43" fmla="*/ 78 h 136"/>
                        <a:gd name="T44" fmla="*/ 38 w 123"/>
                        <a:gd name="T45" fmla="*/ 131 h 136"/>
                        <a:gd name="T46" fmla="*/ 59 w 123"/>
                        <a:gd name="T47" fmla="*/ 80 h 136"/>
                        <a:gd name="T48" fmla="*/ 62 w 123"/>
                        <a:gd name="T49" fmla="*/ 136 h 136"/>
                        <a:gd name="T50" fmla="*/ 64 w 123"/>
                        <a:gd name="T51" fmla="*/ 80 h 136"/>
                        <a:gd name="T52" fmla="*/ 85 w 123"/>
                        <a:gd name="T53" fmla="*/ 131 h 136"/>
                        <a:gd name="T54" fmla="*/ 68 w 123"/>
                        <a:gd name="T55" fmla="*/ 78 h 136"/>
                        <a:gd name="T56" fmla="*/ 105 w 123"/>
                        <a:gd name="T57" fmla="*/ 116 h 136"/>
                        <a:gd name="T58" fmla="*/ 71 w 123"/>
                        <a:gd name="T59" fmla="*/ 75 h 136"/>
                        <a:gd name="T60" fmla="*/ 118 w 123"/>
                        <a:gd name="T61" fmla="*/ 94 h 136"/>
                        <a:gd name="T62" fmla="*/ 72 w 123"/>
                        <a:gd name="T63" fmla="*/ 71 h 136"/>
                        <a:gd name="T64" fmla="*/ 123 w 123"/>
                        <a:gd name="T65" fmla="*/ 68 h 1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w 123"/>
                        <a:gd name="T100" fmla="*/ 0 h 136"/>
                        <a:gd name="T101" fmla="*/ 123 w 123"/>
                        <a:gd name="T102" fmla="*/ 136 h 136"/>
                      </a:gdLst>
                      <a:ahLst/>
                      <a:cxnLst>
                        <a:cxn ang="T66">
                          <a:pos x="T0" y="T1"/>
                        </a:cxn>
                        <a:cxn ang="T67">
                          <a:pos x="T2" y="T3"/>
                        </a:cxn>
                        <a:cxn ang="T68">
                          <a:pos x="T4" y="T5"/>
                        </a:cxn>
                        <a:cxn ang="T69">
                          <a:pos x="T6" y="T7"/>
                        </a:cxn>
                        <a:cxn ang="T70">
                          <a:pos x="T8" y="T9"/>
                        </a:cxn>
                        <a:cxn ang="T71">
                          <a:pos x="T10" y="T11"/>
                        </a:cxn>
                        <a:cxn ang="T72">
                          <a:pos x="T12" y="T13"/>
                        </a:cxn>
                        <a:cxn ang="T73">
                          <a:pos x="T14" y="T15"/>
                        </a:cxn>
                        <a:cxn ang="T74">
                          <a:pos x="T16" y="T17"/>
                        </a:cxn>
                        <a:cxn ang="T75">
                          <a:pos x="T18" y="T19"/>
                        </a:cxn>
                        <a:cxn ang="T76">
                          <a:pos x="T20" y="T21"/>
                        </a:cxn>
                        <a:cxn ang="T77">
                          <a:pos x="T22" y="T23"/>
                        </a:cxn>
                        <a:cxn ang="T78">
                          <a:pos x="T24" y="T25"/>
                        </a:cxn>
                        <a:cxn ang="T79">
                          <a:pos x="T26" y="T27"/>
                        </a:cxn>
                        <a:cxn ang="T80">
                          <a:pos x="T28" y="T29"/>
                        </a:cxn>
                        <a:cxn ang="T81">
                          <a:pos x="T30" y="T31"/>
                        </a:cxn>
                        <a:cxn ang="T82">
                          <a:pos x="T32" y="T33"/>
                        </a:cxn>
                        <a:cxn ang="T83">
                          <a:pos x="T34" y="T35"/>
                        </a:cxn>
                        <a:cxn ang="T84">
                          <a:pos x="T36" y="T37"/>
                        </a:cxn>
                        <a:cxn ang="T85">
                          <a:pos x="T38" y="T39"/>
                        </a:cxn>
                        <a:cxn ang="T86">
                          <a:pos x="T40" y="T41"/>
                        </a:cxn>
                        <a:cxn ang="T87">
                          <a:pos x="T42" y="T43"/>
                        </a:cxn>
                        <a:cxn ang="T88">
                          <a:pos x="T44" y="T45"/>
                        </a:cxn>
                        <a:cxn ang="T89">
                          <a:pos x="T46" y="T47"/>
                        </a:cxn>
                        <a:cxn ang="T90">
                          <a:pos x="T48" y="T49"/>
                        </a:cxn>
                        <a:cxn ang="T91">
                          <a:pos x="T50" y="T51"/>
                        </a:cxn>
                        <a:cxn ang="T92">
                          <a:pos x="T52" y="T53"/>
                        </a:cxn>
                        <a:cxn ang="T93">
                          <a:pos x="T54" y="T55"/>
                        </a:cxn>
                        <a:cxn ang="T94">
                          <a:pos x="T56" y="T57"/>
                        </a:cxn>
                        <a:cxn ang="T95">
                          <a:pos x="T58" y="T59"/>
                        </a:cxn>
                        <a:cxn ang="T96">
                          <a:pos x="T60" y="T61"/>
                        </a:cxn>
                        <a:cxn ang="T97">
                          <a:pos x="T62" y="T63"/>
                        </a:cxn>
                        <a:cxn ang="T98">
                          <a:pos x="T64" y="T65"/>
                        </a:cxn>
                      </a:cxnLst>
                      <a:rect l="T99" t="T100" r="T101" b="T102"/>
                      <a:pathLst>
                        <a:path w="123" h="136">
                          <a:moveTo>
                            <a:pt x="123" y="68"/>
                          </a:moveTo>
                          <a:lnTo>
                            <a:pt x="72" y="66"/>
                          </a:lnTo>
                          <a:lnTo>
                            <a:pt x="118" y="42"/>
                          </a:lnTo>
                          <a:lnTo>
                            <a:pt x="71" y="62"/>
                          </a:lnTo>
                          <a:lnTo>
                            <a:pt x="105" y="20"/>
                          </a:lnTo>
                          <a:lnTo>
                            <a:pt x="68" y="58"/>
                          </a:lnTo>
                          <a:lnTo>
                            <a:pt x="85" y="5"/>
                          </a:lnTo>
                          <a:lnTo>
                            <a:pt x="64" y="56"/>
                          </a:lnTo>
                          <a:lnTo>
                            <a:pt x="62" y="0"/>
                          </a:lnTo>
                          <a:lnTo>
                            <a:pt x="59" y="56"/>
                          </a:lnTo>
                          <a:lnTo>
                            <a:pt x="38" y="5"/>
                          </a:lnTo>
                          <a:lnTo>
                            <a:pt x="56" y="58"/>
                          </a:lnTo>
                          <a:lnTo>
                            <a:pt x="18" y="20"/>
                          </a:lnTo>
                          <a:lnTo>
                            <a:pt x="53" y="62"/>
                          </a:lnTo>
                          <a:lnTo>
                            <a:pt x="5" y="42"/>
                          </a:lnTo>
                          <a:lnTo>
                            <a:pt x="51" y="66"/>
                          </a:lnTo>
                          <a:lnTo>
                            <a:pt x="0" y="68"/>
                          </a:lnTo>
                          <a:lnTo>
                            <a:pt x="51" y="71"/>
                          </a:lnTo>
                          <a:lnTo>
                            <a:pt x="5" y="94"/>
                          </a:lnTo>
                          <a:lnTo>
                            <a:pt x="53" y="75"/>
                          </a:lnTo>
                          <a:lnTo>
                            <a:pt x="18" y="116"/>
                          </a:lnTo>
                          <a:lnTo>
                            <a:pt x="56" y="78"/>
                          </a:lnTo>
                          <a:lnTo>
                            <a:pt x="38" y="131"/>
                          </a:lnTo>
                          <a:lnTo>
                            <a:pt x="59" y="80"/>
                          </a:lnTo>
                          <a:lnTo>
                            <a:pt x="62" y="136"/>
                          </a:lnTo>
                          <a:lnTo>
                            <a:pt x="64" y="80"/>
                          </a:lnTo>
                          <a:lnTo>
                            <a:pt x="85" y="131"/>
                          </a:lnTo>
                          <a:lnTo>
                            <a:pt x="68" y="78"/>
                          </a:lnTo>
                          <a:lnTo>
                            <a:pt x="105" y="116"/>
                          </a:lnTo>
                          <a:lnTo>
                            <a:pt x="71" y="75"/>
                          </a:lnTo>
                          <a:lnTo>
                            <a:pt x="118" y="94"/>
                          </a:lnTo>
                          <a:lnTo>
                            <a:pt x="72" y="71"/>
                          </a:lnTo>
                          <a:lnTo>
                            <a:pt x="123" y="68"/>
                          </a:lnTo>
                          <a:close/>
                        </a:path>
                      </a:pathLst>
                    </a:custGeom>
                    <a:noFill/>
                    <a:ln w="9525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 dirty="0">
                        <a:latin typeface="Calibri" pitchFamily="34" charset="0"/>
                      </a:endParaRPr>
                    </a:p>
                  </p:txBody>
                </p:sp>
              </p:grpSp>
            </p:grpSp>
            <p:grpSp>
              <p:nvGrpSpPr>
                <p:cNvPr id="24213" name="Group 1313"/>
                <p:cNvGrpSpPr>
                  <a:grpSpLocks/>
                </p:cNvGrpSpPr>
                <p:nvPr/>
              </p:nvGrpSpPr>
              <p:grpSpPr bwMode="auto">
                <a:xfrm>
                  <a:off x="1177" y="1822"/>
                  <a:ext cx="405" cy="434"/>
                  <a:chOff x="3973" y="2756"/>
                  <a:chExt cx="148" cy="164"/>
                </a:xfrm>
              </p:grpSpPr>
              <p:grpSp>
                <p:nvGrpSpPr>
                  <p:cNvPr id="24232" name="Group 1314"/>
                  <p:cNvGrpSpPr>
                    <a:grpSpLocks/>
                  </p:cNvGrpSpPr>
                  <p:nvPr/>
                </p:nvGrpSpPr>
                <p:grpSpPr bwMode="auto">
                  <a:xfrm>
                    <a:off x="3973" y="2756"/>
                    <a:ext cx="148" cy="164"/>
                    <a:chOff x="3973" y="2756"/>
                    <a:chExt cx="148" cy="164"/>
                  </a:xfrm>
                </p:grpSpPr>
                <p:sp>
                  <p:nvSpPr>
                    <p:cNvPr id="24236" name="Oval 131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73" y="2756"/>
                      <a:ext cx="148" cy="164"/>
                    </a:xfrm>
                    <a:prstGeom prst="ellipse">
                      <a:avLst/>
                    </a:prstGeom>
                    <a:solidFill>
                      <a:srgbClr val="CC0000"/>
                    </a:solidFill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 dirty="0"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24237" name="Oval 131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73" y="2756"/>
                      <a:ext cx="148" cy="164"/>
                    </a:xfrm>
                    <a:prstGeom prst="ellipse">
                      <a:avLst/>
                    </a:prstGeom>
                    <a:noFill/>
                    <a:ln w="9525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 dirty="0">
                        <a:latin typeface="Calibri" pitchFamily="34" charset="0"/>
                      </a:endParaRPr>
                    </a:p>
                  </p:txBody>
                </p:sp>
              </p:grpSp>
              <p:grpSp>
                <p:nvGrpSpPr>
                  <p:cNvPr id="24233" name="Group 1317"/>
                  <p:cNvGrpSpPr>
                    <a:grpSpLocks/>
                  </p:cNvGrpSpPr>
                  <p:nvPr/>
                </p:nvGrpSpPr>
                <p:grpSpPr bwMode="auto">
                  <a:xfrm>
                    <a:off x="3985" y="2770"/>
                    <a:ext cx="123" cy="136"/>
                    <a:chOff x="3985" y="2770"/>
                    <a:chExt cx="123" cy="136"/>
                  </a:xfrm>
                </p:grpSpPr>
                <p:sp>
                  <p:nvSpPr>
                    <p:cNvPr id="24234" name="Oval 131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85" y="2770"/>
                      <a:ext cx="123" cy="136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 dirty="0"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24235" name="Oval 131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85" y="2770"/>
                      <a:ext cx="123" cy="136"/>
                    </a:xfrm>
                    <a:prstGeom prst="ellipse">
                      <a:avLst/>
                    </a:prstGeom>
                    <a:noFill/>
                    <a:ln w="9525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 dirty="0">
                        <a:latin typeface="Calibri" pitchFamily="34" charset="0"/>
                      </a:endParaRPr>
                    </a:p>
                  </p:txBody>
                </p:sp>
              </p:grpSp>
            </p:grpSp>
            <p:grpSp>
              <p:nvGrpSpPr>
                <p:cNvPr id="24214" name="Group 1320"/>
                <p:cNvGrpSpPr>
                  <a:grpSpLocks/>
                </p:cNvGrpSpPr>
                <p:nvPr/>
              </p:nvGrpSpPr>
              <p:grpSpPr bwMode="auto">
                <a:xfrm>
                  <a:off x="1210" y="1860"/>
                  <a:ext cx="337" cy="358"/>
                  <a:chOff x="3985" y="2770"/>
                  <a:chExt cx="123" cy="136"/>
                </a:xfrm>
              </p:grpSpPr>
              <p:sp>
                <p:nvSpPr>
                  <p:cNvPr id="24230" name="Freeform 1321"/>
                  <p:cNvSpPr>
                    <a:spLocks/>
                  </p:cNvSpPr>
                  <p:nvPr/>
                </p:nvSpPr>
                <p:spPr bwMode="auto">
                  <a:xfrm>
                    <a:off x="3985" y="2770"/>
                    <a:ext cx="123" cy="136"/>
                  </a:xfrm>
                  <a:custGeom>
                    <a:avLst/>
                    <a:gdLst>
                      <a:gd name="T0" fmla="*/ 123 w 123"/>
                      <a:gd name="T1" fmla="*/ 68 h 136"/>
                      <a:gd name="T2" fmla="*/ 72 w 123"/>
                      <a:gd name="T3" fmla="*/ 66 h 136"/>
                      <a:gd name="T4" fmla="*/ 118 w 123"/>
                      <a:gd name="T5" fmla="*/ 42 h 136"/>
                      <a:gd name="T6" fmla="*/ 71 w 123"/>
                      <a:gd name="T7" fmla="*/ 62 h 136"/>
                      <a:gd name="T8" fmla="*/ 105 w 123"/>
                      <a:gd name="T9" fmla="*/ 20 h 136"/>
                      <a:gd name="T10" fmla="*/ 68 w 123"/>
                      <a:gd name="T11" fmla="*/ 58 h 136"/>
                      <a:gd name="T12" fmla="*/ 85 w 123"/>
                      <a:gd name="T13" fmla="*/ 5 h 136"/>
                      <a:gd name="T14" fmla="*/ 64 w 123"/>
                      <a:gd name="T15" fmla="*/ 56 h 136"/>
                      <a:gd name="T16" fmla="*/ 62 w 123"/>
                      <a:gd name="T17" fmla="*/ 0 h 136"/>
                      <a:gd name="T18" fmla="*/ 59 w 123"/>
                      <a:gd name="T19" fmla="*/ 56 h 136"/>
                      <a:gd name="T20" fmla="*/ 38 w 123"/>
                      <a:gd name="T21" fmla="*/ 5 h 136"/>
                      <a:gd name="T22" fmla="*/ 56 w 123"/>
                      <a:gd name="T23" fmla="*/ 58 h 136"/>
                      <a:gd name="T24" fmla="*/ 18 w 123"/>
                      <a:gd name="T25" fmla="*/ 20 h 136"/>
                      <a:gd name="T26" fmla="*/ 53 w 123"/>
                      <a:gd name="T27" fmla="*/ 62 h 136"/>
                      <a:gd name="T28" fmla="*/ 5 w 123"/>
                      <a:gd name="T29" fmla="*/ 42 h 136"/>
                      <a:gd name="T30" fmla="*/ 51 w 123"/>
                      <a:gd name="T31" fmla="*/ 66 h 136"/>
                      <a:gd name="T32" fmla="*/ 0 w 123"/>
                      <a:gd name="T33" fmla="*/ 68 h 136"/>
                      <a:gd name="T34" fmla="*/ 51 w 123"/>
                      <a:gd name="T35" fmla="*/ 71 h 136"/>
                      <a:gd name="T36" fmla="*/ 5 w 123"/>
                      <a:gd name="T37" fmla="*/ 94 h 136"/>
                      <a:gd name="T38" fmla="*/ 53 w 123"/>
                      <a:gd name="T39" fmla="*/ 75 h 136"/>
                      <a:gd name="T40" fmla="*/ 18 w 123"/>
                      <a:gd name="T41" fmla="*/ 116 h 136"/>
                      <a:gd name="T42" fmla="*/ 56 w 123"/>
                      <a:gd name="T43" fmla="*/ 78 h 136"/>
                      <a:gd name="T44" fmla="*/ 38 w 123"/>
                      <a:gd name="T45" fmla="*/ 131 h 136"/>
                      <a:gd name="T46" fmla="*/ 59 w 123"/>
                      <a:gd name="T47" fmla="*/ 80 h 136"/>
                      <a:gd name="T48" fmla="*/ 62 w 123"/>
                      <a:gd name="T49" fmla="*/ 136 h 136"/>
                      <a:gd name="T50" fmla="*/ 64 w 123"/>
                      <a:gd name="T51" fmla="*/ 80 h 136"/>
                      <a:gd name="T52" fmla="*/ 85 w 123"/>
                      <a:gd name="T53" fmla="*/ 131 h 136"/>
                      <a:gd name="T54" fmla="*/ 68 w 123"/>
                      <a:gd name="T55" fmla="*/ 78 h 136"/>
                      <a:gd name="T56" fmla="*/ 105 w 123"/>
                      <a:gd name="T57" fmla="*/ 116 h 136"/>
                      <a:gd name="T58" fmla="*/ 71 w 123"/>
                      <a:gd name="T59" fmla="*/ 75 h 136"/>
                      <a:gd name="T60" fmla="*/ 118 w 123"/>
                      <a:gd name="T61" fmla="*/ 94 h 136"/>
                      <a:gd name="T62" fmla="*/ 72 w 123"/>
                      <a:gd name="T63" fmla="*/ 71 h 136"/>
                      <a:gd name="T64" fmla="*/ 123 w 123"/>
                      <a:gd name="T65" fmla="*/ 68 h 1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123"/>
                      <a:gd name="T100" fmla="*/ 0 h 136"/>
                      <a:gd name="T101" fmla="*/ 123 w 123"/>
                      <a:gd name="T102" fmla="*/ 136 h 136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123" h="136">
                        <a:moveTo>
                          <a:pt x="123" y="68"/>
                        </a:moveTo>
                        <a:lnTo>
                          <a:pt x="72" y="66"/>
                        </a:lnTo>
                        <a:lnTo>
                          <a:pt x="118" y="42"/>
                        </a:lnTo>
                        <a:lnTo>
                          <a:pt x="71" y="62"/>
                        </a:lnTo>
                        <a:lnTo>
                          <a:pt x="105" y="20"/>
                        </a:lnTo>
                        <a:lnTo>
                          <a:pt x="68" y="58"/>
                        </a:lnTo>
                        <a:lnTo>
                          <a:pt x="85" y="5"/>
                        </a:lnTo>
                        <a:lnTo>
                          <a:pt x="64" y="56"/>
                        </a:lnTo>
                        <a:lnTo>
                          <a:pt x="62" y="0"/>
                        </a:lnTo>
                        <a:lnTo>
                          <a:pt x="59" y="56"/>
                        </a:lnTo>
                        <a:lnTo>
                          <a:pt x="38" y="5"/>
                        </a:lnTo>
                        <a:lnTo>
                          <a:pt x="56" y="58"/>
                        </a:lnTo>
                        <a:lnTo>
                          <a:pt x="18" y="20"/>
                        </a:lnTo>
                        <a:lnTo>
                          <a:pt x="53" y="62"/>
                        </a:lnTo>
                        <a:lnTo>
                          <a:pt x="5" y="42"/>
                        </a:lnTo>
                        <a:lnTo>
                          <a:pt x="51" y="66"/>
                        </a:lnTo>
                        <a:lnTo>
                          <a:pt x="0" y="68"/>
                        </a:lnTo>
                        <a:lnTo>
                          <a:pt x="51" y="71"/>
                        </a:lnTo>
                        <a:lnTo>
                          <a:pt x="5" y="94"/>
                        </a:lnTo>
                        <a:lnTo>
                          <a:pt x="53" y="75"/>
                        </a:lnTo>
                        <a:lnTo>
                          <a:pt x="18" y="116"/>
                        </a:lnTo>
                        <a:lnTo>
                          <a:pt x="56" y="78"/>
                        </a:lnTo>
                        <a:lnTo>
                          <a:pt x="38" y="131"/>
                        </a:lnTo>
                        <a:lnTo>
                          <a:pt x="59" y="80"/>
                        </a:lnTo>
                        <a:lnTo>
                          <a:pt x="62" y="136"/>
                        </a:lnTo>
                        <a:lnTo>
                          <a:pt x="64" y="80"/>
                        </a:lnTo>
                        <a:lnTo>
                          <a:pt x="85" y="131"/>
                        </a:lnTo>
                        <a:lnTo>
                          <a:pt x="68" y="78"/>
                        </a:lnTo>
                        <a:lnTo>
                          <a:pt x="105" y="116"/>
                        </a:lnTo>
                        <a:lnTo>
                          <a:pt x="71" y="75"/>
                        </a:lnTo>
                        <a:lnTo>
                          <a:pt x="118" y="94"/>
                        </a:lnTo>
                        <a:lnTo>
                          <a:pt x="72" y="71"/>
                        </a:lnTo>
                        <a:lnTo>
                          <a:pt x="123" y="68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dirty="0">
                      <a:latin typeface="Calibri" pitchFamily="34" charset="0"/>
                    </a:endParaRPr>
                  </a:p>
                </p:txBody>
              </p:sp>
              <p:sp>
                <p:nvSpPr>
                  <p:cNvPr id="24231" name="Freeform 1322"/>
                  <p:cNvSpPr>
                    <a:spLocks/>
                  </p:cNvSpPr>
                  <p:nvPr/>
                </p:nvSpPr>
                <p:spPr bwMode="auto">
                  <a:xfrm>
                    <a:off x="3985" y="2770"/>
                    <a:ext cx="123" cy="136"/>
                  </a:xfrm>
                  <a:custGeom>
                    <a:avLst/>
                    <a:gdLst>
                      <a:gd name="T0" fmla="*/ 123 w 123"/>
                      <a:gd name="T1" fmla="*/ 68 h 136"/>
                      <a:gd name="T2" fmla="*/ 72 w 123"/>
                      <a:gd name="T3" fmla="*/ 66 h 136"/>
                      <a:gd name="T4" fmla="*/ 118 w 123"/>
                      <a:gd name="T5" fmla="*/ 42 h 136"/>
                      <a:gd name="T6" fmla="*/ 71 w 123"/>
                      <a:gd name="T7" fmla="*/ 62 h 136"/>
                      <a:gd name="T8" fmla="*/ 105 w 123"/>
                      <a:gd name="T9" fmla="*/ 20 h 136"/>
                      <a:gd name="T10" fmla="*/ 68 w 123"/>
                      <a:gd name="T11" fmla="*/ 58 h 136"/>
                      <a:gd name="T12" fmla="*/ 85 w 123"/>
                      <a:gd name="T13" fmla="*/ 5 h 136"/>
                      <a:gd name="T14" fmla="*/ 64 w 123"/>
                      <a:gd name="T15" fmla="*/ 56 h 136"/>
                      <a:gd name="T16" fmla="*/ 62 w 123"/>
                      <a:gd name="T17" fmla="*/ 0 h 136"/>
                      <a:gd name="T18" fmla="*/ 59 w 123"/>
                      <a:gd name="T19" fmla="*/ 56 h 136"/>
                      <a:gd name="T20" fmla="*/ 38 w 123"/>
                      <a:gd name="T21" fmla="*/ 5 h 136"/>
                      <a:gd name="T22" fmla="*/ 56 w 123"/>
                      <a:gd name="T23" fmla="*/ 58 h 136"/>
                      <a:gd name="T24" fmla="*/ 18 w 123"/>
                      <a:gd name="T25" fmla="*/ 20 h 136"/>
                      <a:gd name="T26" fmla="*/ 53 w 123"/>
                      <a:gd name="T27" fmla="*/ 62 h 136"/>
                      <a:gd name="T28" fmla="*/ 5 w 123"/>
                      <a:gd name="T29" fmla="*/ 42 h 136"/>
                      <a:gd name="T30" fmla="*/ 51 w 123"/>
                      <a:gd name="T31" fmla="*/ 66 h 136"/>
                      <a:gd name="T32" fmla="*/ 0 w 123"/>
                      <a:gd name="T33" fmla="*/ 68 h 136"/>
                      <a:gd name="T34" fmla="*/ 51 w 123"/>
                      <a:gd name="T35" fmla="*/ 71 h 136"/>
                      <a:gd name="T36" fmla="*/ 5 w 123"/>
                      <a:gd name="T37" fmla="*/ 94 h 136"/>
                      <a:gd name="T38" fmla="*/ 53 w 123"/>
                      <a:gd name="T39" fmla="*/ 75 h 136"/>
                      <a:gd name="T40" fmla="*/ 18 w 123"/>
                      <a:gd name="T41" fmla="*/ 116 h 136"/>
                      <a:gd name="T42" fmla="*/ 56 w 123"/>
                      <a:gd name="T43" fmla="*/ 78 h 136"/>
                      <a:gd name="T44" fmla="*/ 38 w 123"/>
                      <a:gd name="T45" fmla="*/ 131 h 136"/>
                      <a:gd name="T46" fmla="*/ 59 w 123"/>
                      <a:gd name="T47" fmla="*/ 80 h 136"/>
                      <a:gd name="T48" fmla="*/ 62 w 123"/>
                      <a:gd name="T49" fmla="*/ 136 h 136"/>
                      <a:gd name="T50" fmla="*/ 64 w 123"/>
                      <a:gd name="T51" fmla="*/ 80 h 136"/>
                      <a:gd name="T52" fmla="*/ 85 w 123"/>
                      <a:gd name="T53" fmla="*/ 131 h 136"/>
                      <a:gd name="T54" fmla="*/ 68 w 123"/>
                      <a:gd name="T55" fmla="*/ 78 h 136"/>
                      <a:gd name="T56" fmla="*/ 105 w 123"/>
                      <a:gd name="T57" fmla="*/ 116 h 136"/>
                      <a:gd name="T58" fmla="*/ 71 w 123"/>
                      <a:gd name="T59" fmla="*/ 75 h 136"/>
                      <a:gd name="T60" fmla="*/ 118 w 123"/>
                      <a:gd name="T61" fmla="*/ 94 h 136"/>
                      <a:gd name="T62" fmla="*/ 72 w 123"/>
                      <a:gd name="T63" fmla="*/ 71 h 136"/>
                      <a:gd name="T64" fmla="*/ 123 w 123"/>
                      <a:gd name="T65" fmla="*/ 68 h 1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123"/>
                      <a:gd name="T100" fmla="*/ 0 h 136"/>
                      <a:gd name="T101" fmla="*/ 123 w 123"/>
                      <a:gd name="T102" fmla="*/ 136 h 136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123" h="136">
                        <a:moveTo>
                          <a:pt x="123" y="68"/>
                        </a:moveTo>
                        <a:lnTo>
                          <a:pt x="72" y="66"/>
                        </a:lnTo>
                        <a:lnTo>
                          <a:pt x="118" y="42"/>
                        </a:lnTo>
                        <a:lnTo>
                          <a:pt x="71" y="62"/>
                        </a:lnTo>
                        <a:lnTo>
                          <a:pt x="105" y="20"/>
                        </a:lnTo>
                        <a:lnTo>
                          <a:pt x="68" y="58"/>
                        </a:lnTo>
                        <a:lnTo>
                          <a:pt x="85" y="5"/>
                        </a:lnTo>
                        <a:lnTo>
                          <a:pt x="64" y="56"/>
                        </a:lnTo>
                        <a:lnTo>
                          <a:pt x="62" y="0"/>
                        </a:lnTo>
                        <a:lnTo>
                          <a:pt x="59" y="56"/>
                        </a:lnTo>
                        <a:lnTo>
                          <a:pt x="38" y="5"/>
                        </a:lnTo>
                        <a:lnTo>
                          <a:pt x="56" y="58"/>
                        </a:lnTo>
                        <a:lnTo>
                          <a:pt x="18" y="20"/>
                        </a:lnTo>
                        <a:lnTo>
                          <a:pt x="53" y="62"/>
                        </a:lnTo>
                        <a:lnTo>
                          <a:pt x="5" y="42"/>
                        </a:lnTo>
                        <a:lnTo>
                          <a:pt x="51" y="66"/>
                        </a:lnTo>
                        <a:lnTo>
                          <a:pt x="0" y="68"/>
                        </a:lnTo>
                        <a:lnTo>
                          <a:pt x="51" y="71"/>
                        </a:lnTo>
                        <a:lnTo>
                          <a:pt x="5" y="94"/>
                        </a:lnTo>
                        <a:lnTo>
                          <a:pt x="53" y="75"/>
                        </a:lnTo>
                        <a:lnTo>
                          <a:pt x="18" y="116"/>
                        </a:lnTo>
                        <a:lnTo>
                          <a:pt x="56" y="78"/>
                        </a:lnTo>
                        <a:lnTo>
                          <a:pt x="38" y="131"/>
                        </a:lnTo>
                        <a:lnTo>
                          <a:pt x="59" y="80"/>
                        </a:lnTo>
                        <a:lnTo>
                          <a:pt x="62" y="136"/>
                        </a:lnTo>
                        <a:lnTo>
                          <a:pt x="64" y="80"/>
                        </a:lnTo>
                        <a:lnTo>
                          <a:pt x="85" y="131"/>
                        </a:lnTo>
                        <a:lnTo>
                          <a:pt x="68" y="78"/>
                        </a:lnTo>
                        <a:lnTo>
                          <a:pt x="105" y="116"/>
                        </a:lnTo>
                        <a:lnTo>
                          <a:pt x="71" y="75"/>
                        </a:lnTo>
                        <a:lnTo>
                          <a:pt x="118" y="94"/>
                        </a:lnTo>
                        <a:lnTo>
                          <a:pt x="72" y="71"/>
                        </a:lnTo>
                        <a:lnTo>
                          <a:pt x="123" y="68"/>
                        </a:lnTo>
                        <a:close/>
                      </a:path>
                    </a:pathLst>
                  </a:custGeom>
                  <a:noFill/>
                  <a:ln w="9525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dirty="0">
                      <a:latin typeface="Calibri" pitchFamily="34" charset="0"/>
                    </a:endParaRPr>
                  </a:p>
                </p:txBody>
              </p:sp>
            </p:grpSp>
            <p:grpSp>
              <p:nvGrpSpPr>
                <p:cNvPr id="24215" name="Group 1323"/>
                <p:cNvGrpSpPr>
                  <a:grpSpLocks/>
                </p:cNvGrpSpPr>
                <p:nvPr/>
              </p:nvGrpSpPr>
              <p:grpSpPr bwMode="auto">
                <a:xfrm>
                  <a:off x="1177" y="1822"/>
                  <a:ext cx="405" cy="434"/>
                  <a:chOff x="3973" y="2756"/>
                  <a:chExt cx="148" cy="164"/>
                </a:xfrm>
              </p:grpSpPr>
              <p:sp>
                <p:nvSpPr>
                  <p:cNvPr id="24228" name="Oval 1324"/>
                  <p:cNvSpPr>
                    <a:spLocks noChangeArrowheads="1"/>
                  </p:cNvSpPr>
                  <p:nvPr/>
                </p:nvSpPr>
                <p:spPr bwMode="auto">
                  <a:xfrm>
                    <a:off x="3973" y="2756"/>
                    <a:ext cx="148" cy="164"/>
                  </a:xfrm>
                  <a:prstGeom prst="ellipse">
                    <a:avLst/>
                  </a:prstGeom>
                  <a:solidFill>
                    <a:srgbClr val="CC0000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dirty="0">
                      <a:latin typeface="Calibri" pitchFamily="34" charset="0"/>
                    </a:endParaRPr>
                  </a:p>
                </p:txBody>
              </p:sp>
              <p:sp>
                <p:nvSpPr>
                  <p:cNvPr id="24229" name="Oval 1325"/>
                  <p:cNvSpPr>
                    <a:spLocks noChangeArrowheads="1"/>
                  </p:cNvSpPr>
                  <p:nvPr/>
                </p:nvSpPr>
                <p:spPr bwMode="auto">
                  <a:xfrm>
                    <a:off x="3973" y="2756"/>
                    <a:ext cx="148" cy="164"/>
                  </a:xfrm>
                  <a:prstGeom prst="ellips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dirty="0">
                      <a:latin typeface="Calibri" pitchFamily="34" charset="0"/>
                    </a:endParaRPr>
                  </a:p>
                </p:txBody>
              </p:sp>
            </p:grpSp>
            <p:grpSp>
              <p:nvGrpSpPr>
                <p:cNvPr id="24216" name="Group 1326"/>
                <p:cNvGrpSpPr>
                  <a:grpSpLocks/>
                </p:cNvGrpSpPr>
                <p:nvPr/>
              </p:nvGrpSpPr>
              <p:grpSpPr bwMode="auto">
                <a:xfrm>
                  <a:off x="1210" y="1860"/>
                  <a:ext cx="337" cy="358"/>
                  <a:chOff x="3985" y="2770"/>
                  <a:chExt cx="123" cy="136"/>
                </a:xfrm>
              </p:grpSpPr>
              <p:sp>
                <p:nvSpPr>
                  <p:cNvPr id="24226" name="Oval 1327"/>
                  <p:cNvSpPr>
                    <a:spLocks noChangeArrowheads="1"/>
                  </p:cNvSpPr>
                  <p:nvPr/>
                </p:nvSpPr>
                <p:spPr bwMode="auto">
                  <a:xfrm>
                    <a:off x="3985" y="2770"/>
                    <a:ext cx="123" cy="136"/>
                  </a:xfrm>
                  <a:prstGeom prst="ellipse">
                    <a:avLst/>
                  </a:prstGeom>
                  <a:solidFill>
                    <a:srgbClr val="FFFFFF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dirty="0">
                      <a:latin typeface="Calibri" pitchFamily="34" charset="0"/>
                    </a:endParaRPr>
                  </a:p>
                </p:txBody>
              </p:sp>
              <p:sp>
                <p:nvSpPr>
                  <p:cNvPr id="24227" name="Oval 1328"/>
                  <p:cNvSpPr>
                    <a:spLocks noChangeArrowheads="1"/>
                  </p:cNvSpPr>
                  <p:nvPr/>
                </p:nvSpPr>
                <p:spPr bwMode="auto">
                  <a:xfrm>
                    <a:off x="3985" y="2770"/>
                    <a:ext cx="123" cy="136"/>
                  </a:xfrm>
                  <a:prstGeom prst="ellips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dirty="0">
                      <a:latin typeface="Calibri" pitchFamily="34" charset="0"/>
                    </a:endParaRPr>
                  </a:p>
                </p:txBody>
              </p:sp>
            </p:grpSp>
            <p:grpSp>
              <p:nvGrpSpPr>
                <p:cNvPr id="24217" name="Group 1329"/>
                <p:cNvGrpSpPr>
                  <a:grpSpLocks/>
                </p:cNvGrpSpPr>
                <p:nvPr/>
              </p:nvGrpSpPr>
              <p:grpSpPr bwMode="auto">
                <a:xfrm>
                  <a:off x="1177" y="1822"/>
                  <a:ext cx="405" cy="434"/>
                  <a:chOff x="3973" y="2756"/>
                  <a:chExt cx="148" cy="164"/>
                </a:xfrm>
              </p:grpSpPr>
              <p:sp>
                <p:nvSpPr>
                  <p:cNvPr id="24224" name="Oval 1330"/>
                  <p:cNvSpPr>
                    <a:spLocks noChangeArrowheads="1"/>
                  </p:cNvSpPr>
                  <p:nvPr/>
                </p:nvSpPr>
                <p:spPr bwMode="auto">
                  <a:xfrm>
                    <a:off x="3973" y="2756"/>
                    <a:ext cx="148" cy="164"/>
                  </a:xfrm>
                  <a:prstGeom prst="ellipse">
                    <a:avLst/>
                  </a:prstGeom>
                  <a:solidFill>
                    <a:srgbClr val="CC0000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dirty="0">
                      <a:latin typeface="Calibri" pitchFamily="34" charset="0"/>
                    </a:endParaRPr>
                  </a:p>
                </p:txBody>
              </p:sp>
              <p:sp>
                <p:nvSpPr>
                  <p:cNvPr id="24225" name="Oval 1331"/>
                  <p:cNvSpPr>
                    <a:spLocks noChangeArrowheads="1"/>
                  </p:cNvSpPr>
                  <p:nvPr/>
                </p:nvSpPr>
                <p:spPr bwMode="auto">
                  <a:xfrm>
                    <a:off x="3973" y="2756"/>
                    <a:ext cx="148" cy="164"/>
                  </a:xfrm>
                  <a:prstGeom prst="ellips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dirty="0">
                      <a:latin typeface="Calibri" pitchFamily="34" charset="0"/>
                    </a:endParaRPr>
                  </a:p>
                </p:txBody>
              </p:sp>
            </p:grpSp>
            <p:grpSp>
              <p:nvGrpSpPr>
                <p:cNvPr id="24218" name="Group 1332"/>
                <p:cNvGrpSpPr>
                  <a:grpSpLocks/>
                </p:cNvGrpSpPr>
                <p:nvPr/>
              </p:nvGrpSpPr>
              <p:grpSpPr bwMode="auto">
                <a:xfrm>
                  <a:off x="1210" y="1860"/>
                  <a:ext cx="337" cy="358"/>
                  <a:chOff x="3985" y="2770"/>
                  <a:chExt cx="123" cy="136"/>
                </a:xfrm>
              </p:grpSpPr>
              <p:sp>
                <p:nvSpPr>
                  <p:cNvPr id="24222" name="Oval 1333"/>
                  <p:cNvSpPr>
                    <a:spLocks noChangeArrowheads="1"/>
                  </p:cNvSpPr>
                  <p:nvPr/>
                </p:nvSpPr>
                <p:spPr bwMode="auto">
                  <a:xfrm>
                    <a:off x="3985" y="2770"/>
                    <a:ext cx="123" cy="136"/>
                  </a:xfrm>
                  <a:prstGeom prst="ellipse">
                    <a:avLst/>
                  </a:prstGeom>
                  <a:solidFill>
                    <a:srgbClr val="FFFFFF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dirty="0">
                      <a:latin typeface="Calibri" pitchFamily="34" charset="0"/>
                    </a:endParaRPr>
                  </a:p>
                </p:txBody>
              </p:sp>
              <p:sp>
                <p:nvSpPr>
                  <p:cNvPr id="24223" name="Oval 1334"/>
                  <p:cNvSpPr>
                    <a:spLocks noChangeArrowheads="1"/>
                  </p:cNvSpPr>
                  <p:nvPr/>
                </p:nvSpPr>
                <p:spPr bwMode="auto">
                  <a:xfrm>
                    <a:off x="3985" y="2770"/>
                    <a:ext cx="123" cy="136"/>
                  </a:xfrm>
                  <a:prstGeom prst="ellips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dirty="0">
                      <a:latin typeface="Calibri" pitchFamily="34" charset="0"/>
                    </a:endParaRPr>
                  </a:p>
                </p:txBody>
              </p:sp>
            </p:grpSp>
            <p:grpSp>
              <p:nvGrpSpPr>
                <p:cNvPr id="24219" name="Group 1335"/>
                <p:cNvGrpSpPr>
                  <a:grpSpLocks/>
                </p:cNvGrpSpPr>
                <p:nvPr/>
              </p:nvGrpSpPr>
              <p:grpSpPr bwMode="auto">
                <a:xfrm>
                  <a:off x="1210" y="1860"/>
                  <a:ext cx="337" cy="358"/>
                  <a:chOff x="3985" y="2770"/>
                  <a:chExt cx="123" cy="136"/>
                </a:xfrm>
              </p:grpSpPr>
              <p:sp>
                <p:nvSpPr>
                  <p:cNvPr id="24220" name="Freeform 1336"/>
                  <p:cNvSpPr>
                    <a:spLocks/>
                  </p:cNvSpPr>
                  <p:nvPr/>
                </p:nvSpPr>
                <p:spPr bwMode="auto">
                  <a:xfrm>
                    <a:off x="3985" y="2770"/>
                    <a:ext cx="123" cy="136"/>
                  </a:xfrm>
                  <a:custGeom>
                    <a:avLst/>
                    <a:gdLst>
                      <a:gd name="T0" fmla="*/ 123 w 123"/>
                      <a:gd name="T1" fmla="*/ 68 h 136"/>
                      <a:gd name="T2" fmla="*/ 72 w 123"/>
                      <a:gd name="T3" fmla="*/ 66 h 136"/>
                      <a:gd name="T4" fmla="*/ 118 w 123"/>
                      <a:gd name="T5" fmla="*/ 42 h 136"/>
                      <a:gd name="T6" fmla="*/ 71 w 123"/>
                      <a:gd name="T7" fmla="*/ 62 h 136"/>
                      <a:gd name="T8" fmla="*/ 105 w 123"/>
                      <a:gd name="T9" fmla="*/ 20 h 136"/>
                      <a:gd name="T10" fmla="*/ 68 w 123"/>
                      <a:gd name="T11" fmla="*/ 58 h 136"/>
                      <a:gd name="T12" fmla="*/ 85 w 123"/>
                      <a:gd name="T13" fmla="*/ 5 h 136"/>
                      <a:gd name="T14" fmla="*/ 64 w 123"/>
                      <a:gd name="T15" fmla="*/ 56 h 136"/>
                      <a:gd name="T16" fmla="*/ 62 w 123"/>
                      <a:gd name="T17" fmla="*/ 0 h 136"/>
                      <a:gd name="T18" fmla="*/ 59 w 123"/>
                      <a:gd name="T19" fmla="*/ 56 h 136"/>
                      <a:gd name="T20" fmla="*/ 38 w 123"/>
                      <a:gd name="T21" fmla="*/ 5 h 136"/>
                      <a:gd name="T22" fmla="*/ 56 w 123"/>
                      <a:gd name="T23" fmla="*/ 58 h 136"/>
                      <a:gd name="T24" fmla="*/ 18 w 123"/>
                      <a:gd name="T25" fmla="*/ 20 h 136"/>
                      <a:gd name="T26" fmla="*/ 53 w 123"/>
                      <a:gd name="T27" fmla="*/ 62 h 136"/>
                      <a:gd name="T28" fmla="*/ 5 w 123"/>
                      <a:gd name="T29" fmla="*/ 42 h 136"/>
                      <a:gd name="T30" fmla="*/ 51 w 123"/>
                      <a:gd name="T31" fmla="*/ 66 h 136"/>
                      <a:gd name="T32" fmla="*/ 0 w 123"/>
                      <a:gd name="T33" fmla="*/ 68 h 136"/>
                      <a:gd name="T34" fmla="*/ 51 w 123"/>
                      <a:gd name="T35" fmla="*/ 71 h 136"/>
                      <a:gd name="T36" fmla="*/ 5 w 123"/>
                      <a:gd name="T37" fmla="*/ 94 h 136"/>
                      <a:gd name="T38" fmla="*/ 53 w 123"/>
                      <a:gd name="T39" fmla="*/ 75 h 136"/>
                      <a:gd name="T40" fmla="*/ 18 w 123"/>
                      <a:gd name="T41" fmla="*/ 116 h 136"/>
                      <a:gd name="T42" fmla="*/ 56 w 123"/>
                      <a:gd name="T43" fmla="*/ 78 h 136"/>
                      <a:gd name="T44" fmla="*/ 38 w 123"/>
                      <a:gd name="T45" fmla="*/ 131 h 136"/>
                      <a:gd name="T46" fmla="*/ 59 w 123"/>
                      <a:gd name="T47" fmla="*/ 80 h 136"/>
                      <a:gd name="T48" fmla="*/ 62 w 123"/>
                      <a:gd name="T49" fmla="*/ 136 h 136"/>
                      <a:gd name="T50" fmla="*/ 64 w 123"/>
                      <a:gd name="T51" fmla="*/ 80 h 136"/>
                      <a:gd name="T52" fmla="*/ 85 w 123"/>
                      <a:gd name="T53" fmla="*/ 131 h 136"/>
                      <a:gd name="T54" fmla="*/ 68 w 123"/>
                      <a:gd name="T55" fmla="*/ 78 h 136"/>
                      <a:gd name="T56" fmla="*/ 105 w 123"/>
                      <a:gd name="T57" fmla="*/ 116 h 136"/>
                      <a:gd name="T58" fmla="*/ 71 w 123"/>
                      <a:gd name="T59" fmla="*/ 75 h 136"/>
                      <a:gd name="T60" fmla="*/ 118 w 123"/>
                      <a:gd name="T61" fmla="*/ 94 h 136"/>
                      <a:gd name="T62" fmla="*/ 72 w 123"/>
                      <a:gd name="T63" fmla="*/ 71 h 136"/>
                      <a:gd name="T64" fmla="*/ 123 w 123"/>
                      <a:gd name="T65" fmla="*/ 68 h 1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123"/>
                      <a:gd name="T100" fmla="*/ 0 h 136"/>
                      <a:gd name="T101" fmla="*/ 123 w 123"/>
                      <a:gd name="T102" fmla="*/ 136 h 136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123" h="136">
                        <a:moveTo>
                          <a:pt x="123" y="68"/>
                        </a:moveTo>
                        <a:lnTo>
                          <a:pt x="72" y="66"/>
                        </a:lnTo>
                        <a:lnTo>
                          <a:pt x="118" y="42"/>
                        </a:lnTo>
                        <a:lnTo>
                          <a:pt x="71" y="62"/>
                        </a:lnTo>
                        <a:lnTo>
                          <a:pt x="105" y="20"/>
                        </a:lnTo>
                        <a:lnTo>
                          <a:pt x="68" y="58"/>
                        </a:lnTo>
                        <a:lnTo>
                          <a:pt x="85" y="5"/>
                        </a:lnTo>
                        <a:lnTo>
                          <a:pt x="64" y="56"/>
                        </a:lnTo>
                        <a:lnTo>
                          <a:pt x="62" y="0"/>
                        </a:lnTo>
                        <a:lnTo>
                          <a:pt x="59" y="56"/>
                        </a:lnTo>
                        <a:lnTo>
                          <a:pt x="38" y="5"/>
                        </a:lnTo>
                        <a:lnTo>
                          <a:pt x="56" y="58"/>
                        </a:lnTo>
                        <a:lnTo>
                          <a:pt x="18" y="20"/>
                        </a:lnTo>
                        <a:lnTo>
                          <a:pt x="53" y="62"/>
                        </a:lnTo>
                        <a:lnTo>
                          <a:pt x="5" y="42"/>
                        </a:lnTo>
                        <a:lnTo>
                          <a:pt x="51" y="66"/>
                        </a:lnTo>
                        <a:lnTo>
                          <a:pt x="0" y="68"/>
                        </a:lnTo>
                        <a:lnTo>
                          <a:pt x="51" y="71"/>
                        </a:lnTo>
                        <a:lnTo>
                          <a:pt x="5" y="94"/>
                        </a:lnTo>
                        <a:lnTo>
                          <a:pt x="53" y="75"/>
                        </a:lnTo>
                        <a:lnTo>
                          <a:pt x="18" y="116"/>
                        </a:lnTo>
                        <a:lnTo>
                          <a:pt x="56" y="78"/>
                        </a:lnTo>
                        <a:lnTo>
                          <a:pt x="38" y="131"/>
                        </a:lnTo>
                        <a:lnTo>
                          <a:pt x="59" y="80"/>
                        </a:lnTo>
                        <a:lnTo>
                          <a:pt x="62" y="136"/>
                        </a:lnTo>
                        <a:lnTo>
                          <a:pt x="64" y="80"/>
                        </a:lnTo>
                        <a:lnTo>
                          <a:pt x="85" y="131"/>
                        </a:lnTo>
                        <a:lnTo>
                          <a:pt x="68" y="78"/>
                        </a:lnTo>
                        <a:lnTo>
                          <a:pt x="105" y="116"/>
                        </a:lnTo>
                        <a:lnTo>
                          <a:pt x="71" y="75"/>
                        </a:lnTo>
                        <a:lnTo>
                          <a:pt x="118" y="94"/>
                        </a:lnTo>
                        <a:lnTo>
                          <a:pt x="72" y="71"/>
                        </a:lnTo>
                        <a:lnTo>
                          <a:pt x="123" y="68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dirty="0">
                      <a:latin typeface="Calibri" pitchFamily="34" charset="0"/>
                    </a:endParaRPr>
                  </a:p>
                </p:txBody>
              </p:sp>
              <p:sp>
                <p:nvSpPr>
                  <p:cNvPr id="24221" name="Freeform 1337"/>
                  <p:cNvSpPr>
                    <a:spLocks/>
                  </p:cNvSpPr>
                  <p:nvPr/>
                </p:nvSpPr>
                <p:spPr bwMode="auto">
                  <a:xfrm>
                    <a:off x="3985" y="2770"/>
                    <a:ext cx="123" cy="136"/>
                  </a:xfrm>
                  <a:custGeom>
                    <a:avLst/>
                    <a:gdLst>
                      <a:gd name="T0" fmla="*/ 123 w 123"/>
                      <a:gd name="T1" fmla="*/ 68 h 136"/>
                      <a:gd name="T2" fmla="*/ 72 w 123"/>
                      <a:gd name="T3" fmla="*/ 66 h 136"/>
                      <a:gd name="T4" fmla="*/ 118 w 123"/>
                      <a:gd name="T5" fmla="*/ 42 h 136"/>
                      <a:gd name="T6" fmla="*/ 71 w 123"/>
                      <a:gd name="T7" fmla="*/ 62 h 136"/>
                      <a:gd name="T8" fmla="*/ 105 w 123"/>
                      <a:gd name="T9" fmla="*/ 20 h 136"/>
                      <a:gd name="T10" fmla="*/ 68 w 123"/>
                      <a:gd name="T11" fmla="*/ 58 h 136"/>
                      <a:gd name="T12" fmla="*/ 85 w 123"/>
                      <a:gd name="T13" fmla="*/ 5 h 136"/>
                      <a:gd name="T14" fmla="*/ 64 w 123"/>
                      <a:gd name="T15" fmla="*/ 56 h 136"/>
                      <a:gd name="T16" fmla="*/ 62 w 123"/>
                      <a:gd name="T17" fmla="*/ 0 h 136"/>
                      <a:gd name="T18" fmla="*/ 59 w 123"/>
                      <a:gd name="T19" fmla="*/ 56 h 136"/>
                      <a:gd name="T20" fmla="*/ 38 w 123"/>
                      <a:gd name="T21" fmla="*/ 5 h 136"/>
                      <a:gd name="T22" fmla="*/ 56 w 123"/>
                      <a:gd name="T23" fmla="*/ 58 h 136"/>
                      <a:gd name="T24" fmla="*/ 18 w 123"/>
                      <a:gd name="T25" fmla="*/ 20 h 136"/>
                      <a:gd name="T26" fmla="*/ 53 w 123"/>
                      <a:gd name="T27" fmla="*/ 62 h 136"/>
                      <a:gd name="T28" fmla="*/ 5 w 123"/>
                      <a:gd name="T29" fmla="*/ 42 h 136"/>
                      <a:gd name="T30" fmla="*/ 51 w 123"/>
                      <a:gd name="T31" fmla="*/ 66 h 136"/>
                      <a:gd name="T32" fmla="*/ 0 w 123"/>
                      <a:gd name="T33" fmla="*/ 68 h 136"/>
                      <a:gd name="T34" fmla="*/ 51 w 123"/>
                      <a:gd name="T35" fmla="*/ 71 h 136"/>
                      <a:gd name="T36" fmla="*/ 5 w 123"/>
                      <a:gd name="T37" fmla="*/ 94 h 136"/>
                      <a:gd name="T38" fmla="*/ 53 w 123"/>
                      <a:gd name="T39" fmla="*/ 75 h 136"/>
                      <a:gd name="T40" fmla="*/ 18 w 123"/>
                      <a:gd name="T41" fmla="*/ 116 h 136"/>
                      <a:gd name="T42" fmla="*/ 56 w 123"/>
                      <a:gd name="T43" fmla="*/ 78 h 136"/>
                      <a:gd name="T44" fmla="*/ 38 w 123"/>
                      <a:gd name="T45" fmla="*/ 131 h 136"/>
                      <a:gd name="T46" fmla="*/ 59 w 123"/>
                      <a:gd name="T47" fmla="*/ 80 h 136"/>
                      <a:gd name="T48" fmla="*/ 62 w 123"/>
                      <a:gd name="T49" fmla="*/ 136 h 136"/>
                      <a:gd name="T50" fmla="*/ 64 w 123"/>
                      <a:gd name="T51" fmla="*/ 80 h 136"/>
                      <a:gd name="T52" fmla="*/ 85 w 123"/>
                      <a:gd name="T53" fmla="*/ 131 h 136"/>
                      <a:gd name="T54" fmla="*/ 68 w 123"/>
                      <a:gd name="T55" fmla="*/ 78 h 136"/>
                      <a:gd name="T56" fmla="*/ 105 w 123"/>
                      <a:gd name="T57" fmla="*/ 116 h 136"/>
                      <a:gd name="T58" fmla="*/ 71 w 123"/>
                      <a:gd name="T59" fmla="*/ 75 h 136"/>
                      <a:gd name="T60" fmla="*/ 118 w 123"/>
                      <a:gd name="T61" fmla="*/ 94 h 136"/>
                      <a:gd name="T62" fmla="*/ 72 w 123"/>
                      <a:gd name="T63" fmla="*/ 71 h 136"/>
                      <a:gd name="T64" fmla="*/ 123 w 123"/>
                      <a:gd name="T65" fmla="*/ 68 h 1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123"/>
                      <a:gd name="T100" fmla="*/ 0 h 136"/>
                      <a:gd name="T101" fmla="*/ 123 w 123"/>
                      <a:gd name="T102" fmla="*/ 136 h 136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123" h="136">
                        <a:moveTo>
                          <a:pt x="123" y="68"/>
                        </a:moveTo>
                        <a:lnTo>
                          <a:pt x="72" y="66"/>
                        </a:lnTo>
                        <a:lnTo>
                          <a:pt x="118" y="42"/>
                        </a:lnTo>
                        <a:lnTo>
                          <a:pt x="71" y="62"/>
                        </a:lnTo>
                        <a:lnTo>
                          <a:pt x="105" y="20"/>
                        </a:lnTo>
                        <a:lnTo>
                          <a:pt x="68" y="58"/>
                        </a:lnTo>
                        <a:lnTo>
                          <a:pt x="85" y="5"/>
                        </a:lnTo>
                        <a:lnTo>
                          <a:pt x="64" y="56"/>
                        </a:lnTo>
                        <a:lnTo>
                          <a:pt x="62" y="0"/>
                        </a:lnTo>
                        <a:lnTo>
                          <a:pt x="59" y="56"/>
                        </a:lnTo>
                        <a:lnTo>
                          <a:pt x="38" y="5"/>
                        </a:lnTo>
                        <a:lnTo>
                          <a:pt x="56" y="58"/>
                        </a:lnTo>
                        <a:lnTo>
                          <a:pt x="18" y="20"/>
                        </a:lnTo>
                        <a:lnTo>
                          <a:pt x="53" y="62"/>
                        </a:lnTo>
                        <a:lnTo>
                          <a:pt x="5" y="42"/>
                        </a:lnTo>
                        <a:lnTo>
                          <a:pt x="51" y="66"/>
                        </a:lnTo>
                        <a:lnTo>
                          <a:pt x="0" y="68"/>
                        </a:lnTo>
                        <a:lnTo>
                          <a:pt x="51" y="71"/>
                        </a:lnTo>
                        <a:lnTo>
                          <a:pt x="5" y="94"/>
                        </a:lnTo>
                        <a:lnTo>
                          <a:pt x="53" y="75"/>
                        </a:lnTo>
                        <a:lnTo>
                          <a:pt x="18" y="116"/>
                        </a:lnTo>
                        <a:lnTo>
                          <a:pt x="56" y="78"/>
                        </a:lnTo>
                        <a:lnTo>
                          <a:pt x="38" y="131"/>
                        </a:lnTo>
                        <a:lnTo>
                          <a:pt x="59" y="80"/>
                        </a:lnTo>
                        <a:lnTo>
                          <a:pt x="62" y="136"/>
                        </a:lnTo>
                        <a:lnTo>
                          <a:pt x="64" y="80"/>
                        </a:lnTo>
                        <a:lnTo>
                          <a:pt x="85" y="131"/>
                        </a:lnTo>
                        <a:lnTo>
                          <a:pt x="68" y="78"/>
                        </a:lnTo>
                        <a:lnTo>
                          <a:pt x="105" y="116"/>
                        </a:lnTo>
                        <a:lnTo>
                          <a:pt x="71" y="75"/>
                        </a:lnTo>
                        <a:lnTo>
                          <a:pt x="118" y="94"/>
                        </a:lnTo>
                        <a:lnTo>
                          <a:pt x="72" y="71"/>
                        </a:lnTo>
                        <a:lnTo>
                          <a:pt x="123" y="68"/>
                        </a:lnTo>
                        <a:close/>
                      </a:path>
                    </a:pathLst>
                  </a:custGeom>
                  <a:noFill/>
                  <a:ln w="9525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dirty="0">
                      <a:latin typeface="Calibri" pitchFamily="34" charset="0"/>
                    </a:endParaRPr>
                  </a:p>
                </p:txBody>
              </p:sp>
            </p:grpSp>
          </p:grpSp>
          <p:grpSp>
            <p:nvGrpSpPr>
              <p:cNvPr id="24153" name="Group 1338"/>
              <p:cNvGrpSpPr>
                <a:grpSpLocks/>
              </p:cNvGrpSpPr>
              <p:nvPr/>
            </p:nvGrpSpPr>
            <p:grpSpPr bwMode="auto">
              <a:xfrm>
                <a:off x="2519" y="1822"/>
                <a:ext cx="409" cy="434"/>
                <a:chOff x="2298" y="1822"/>
                <a:chExt cx="409" cy="434"/>
              </a:xfrm>
            </p:grpSpPr>
            <p:grpSp>
              <p:nvGrpSpPr>
                <p:cNvPr id="24176" name="Group 1339"/>
                <p:cNvGrpSpPr>
                  <a:grpSpLocks/>
                </p:cNvGrpSpPr>
                <p:nvPr/>
              </p:nvGrpSpPr>
              <p:grpSpPr bwMode="auto">
                <a:xfrm>
                  <a:off x="2298" y="1822"/>
                  <a:ext cx="409" cy="434"/>
                  <a:chOff x="4381" y="2756"/>
                  <a:chExt cx="148" cy="164"/>
                </a:xfrm>
              </p:grpSpPr>
              <p:grpSp>
                <p:nvGrpSpPr>
                  <p:cNvPr id="24202" name="Group 1340"/>
                  <p:cNvGrpSpPr>
                    <a:grpSpLocks/>
                  </p:cNvGrpSpPr>
                  <p:nvPr/>
                </p:nvGrpSpPr>
                <p:grpSpPr bwMode="auto">
                  <a:xfrm>
                    <a:off x="4381" y="2756"/>
                    <a:ext cx="148" cy="164"/>
                    <a:chOff x="4381" y="2756"/>
                    <a:chExt cx="148" cy="164"/>
                  </a:xfrm>
                </p:grpSpPr>
                <p:grpSp>
                  <p:nvGrpSpPr>
                    <p:cNvPr id="24206" name="Group 134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81" y="2756"/>
                      <a:ext cx="148" cy="164"/>
                      <a:chOff x="4381" y="2756"/>
                      <a:chExt cx="148" cy="164"/>
                    </a:xfrm>
                  </p:grpSpPr>
                  <p:sp>
                    <p:nvSpPr>
                      <p:cNvPr id="24210" name="Oval 134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81" y="2756"/>
                        <a:ext cx="148" cy="164"/>
                      </a:xfrm>
                      <a:prstGeom prst="ellipse">
                        <a:avLst/>
                      </a:prstGeom>
                      <a:solidFill>
                        <a:srgbClr val="CC0000"/>
                      </a:solidFill>
                      <a:ln w="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 dirty="0">
                          <a:latin typeface="Calibri" pitchFamily="34" charset="0"/>
                        </a:endParaRPr>
                      </a:p>
                    </p:txBody>
                  </p:sp>
                  <p:sp>
                    <p:nvSpPr>
                      <p:cNvPr id="24211" name="Oval 134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81" y="2756"/>
                        <a:ext cx="148" cy="164"/>
                      </a:xfrm>
                      <a:prstGeom prst="ellipse">
                        <a:avLst/>
                      </a:prstGeom>
                      <a:noFill/>
                      <a:ln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 dirty="0">
                          <a:latin typeface="Calibri" pitchFamily="34" charset="0"/>
                        </a:endParaRPr>
                      </a:p>
                    </p:txBody>
                  </p:sp>
                </p:grpSp>
                <p:grpSp>
                  <p:nvGrpSpPr>
                    <p:cNvPr id="24207" name="Group 134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93" y="2770"/>
                      <a:ext cx="123" cy="136"/>
                      <a:chOff x="4393" y="2770"/>
                      <a:chExt cx="123" cy="136"/>
                    </a:xfrm>
                  </p:grpSpPr>
                  <p:sp>
                    <p:nvSpPr>
                      <p:cNvPr id="24208" name="Oval 134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93" y="2770"/>
                        <a:ext cx="123" cy="136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 dirty="0">
                          <a:latin typeface="Calibri" pitchFamily="34" charset="0"/>
                        </a:endParaRPr>
                      </a:p>
                    </p:txBody>
                  </p:sp>
                  <p:sp>
                    <p:nvSpPr>
                      <p:cNvPr id="24209" name="Oval 134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93" y="2770"/>
                        <a:ext cx="123" cy="136"/>
                      </a:xfrm>
                      <a:prstGeom prst="ellipse">
                        <a:avLst/>
                      </a:prstGeom>
                      <a:noFill/>
                      <a:ln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 dirty="0">
                          <a:latin typeface="Calibri" pitchFamily="34" charset="0"/>
                        </a:endParaRPr>
                      </a:p>
                    </p:txBody>
                  </p:sp>
                </p:grpSp>
              </p:grpSp>
              <p:grpSp>
                <p:nvGrpSpPr>
                  <p:cNvPr id="24203" name="Group 1347"/>
                  <p:cNvGrpSpPr>
                    <a:grpSpLocks/>
                  </p:cNvGrpSpPr>
                  <p:nvPr/>
                </p:nvGrpSpPr>
                <p:grpSpPr bwMode="auto">
                  <a:xfrm>
                    <a:off x="4393" y="2770"/>
                    <a:ext cx="123" cy="136"/>
                    <a:chOff x="4393" y="2770"/>
                    <a:chExt cx="123" cy="136"/>
                  </a:xfrm>
                </p:grpSpPr>
                <p:sp>
                  <p:nvSpPr>
                    <p:cNvPr id="24204" name="Freeform 1348"/>
                    <p:cNvSpPr>
                      <a:spLocks/>
                    </p:cNvSpPr>
                    <p:nvPr/>
                  </p:nvSpPr>
                  <p:spPr bwMode="auto">
                    <a:xfrm>
                      <a:off x="4393" y="2770"/>
                      <a:ext cx="123" cy="136"/>
                    </a:xfrm>
                    <a:custGeom>
                      <a:avLst/>
                      <a:gdLst>
                        <a:gd name="T0" fmla="*/ 123 w 123"/>
                        <a:gd name="T1" fmla="*/ 68 h 136"/>
                        <a:gd name="T2" fmla="*/ 72 w 123"/>
                        <a:gd name="T3" fmla="*/ 66 h 136"/>
                        <a:gd name="T4" fmla="*/ 118 w 123"/>
                        <a:gd name="T5" fmla="*/ 42 h 136"/>
                        <a:gd name="T6" fmla="*/ 71 w 123"/>
                        <a:gd name="T7" fmla="*/ 62 h 136"/>
                        <a:gd name="T8" fmla="*/ 105 w 123"/>
                        <a:gd name="T9" fmla="*/ 20 h 136"/>
                        <a:gd name="T10" fmla="*/ 68 w 123"/>
                        <a:gd name="T11" fmla="*/ 58 h 136"/>
                        <a:gd name="T12" fmla="*/ 85 w 123"/>
                        <a:gd name="T13" fmla="*/ 5 h 136"/>
                        <a:gd name="T14" fmla="*/ 64 w 123"/>
                        <a:gd name="T15" fmla="*/ 56 h 136"/>
                        <a:gd name="T16" fmla="*/ 62 w 123"/>
                        <a:gd name="T17" fmla="*/ 0 h 136"/>
                        <a:gd name="T18" fmla="*/ 60 w 123"/>
                        <a:gd name="T19" fmla="*/ 56 h 136"/>
                        <a:gd name="T20" fmla="*/ 38 w 123"/>
                        <a:gd name="T21" fmla="*/ 5 h 136"/>
                        <a:gd name="T22" fmla="*/ 56 w 123"/>
                        <a:gd name="T23" fmla="*/ 58 h 136"/>
                        <a:gd name="T24" fmla="*/ 18 w 123"/>
                        <a:gd name="T25" fmla="*/ 20 h 136"/>
                        <a:gd name="T26" fmla="*/ 53 w 123"/>
                        <a:gd name="T27" fmla="*/ 62 h 136"/>
                        <a:gd name="T28" fmla="*/ 5 w 123"/>
                        <a:gd name="T29" fmla="*/ 42 h 136"/>
                        <a:gd name="T30" fmla="*/ 51 w 123"/>
                        <a:gd name="T31" fmla="*/ 66 h 136"/>
                        <a:gd name="T32" fmla="*/ 0 w 123"/>
                        <a:gd name="T33" fmla="*/ 68 h 136"/>
                        <a:gd name="T34" fmla="*/ 51 w 123"/>
                        <a:gd name="T35" fmla="*/ 71 h 136"/>
                        <a:gd name="T36" fmla="*/ 5 w 123"/>
                        <a:gd name="T37" fmla="*/ 94 h 136"/>
                        <a:gd name="T38" fmla="*/ 53 w 123"/>
                        <a:gd name="T39" fmla="*/ 75 h 136"/>
                        <a:gd name="T40" fmla="*/ 18 w 123"/>
                        <a:gd name="T41" fmla="*/ 116 h 136"/>
                        <a:gd name="T42" fmla="*/ 56 w 123"/>
                        <a:gd name="T43" fmla="*/ 78 h 136"/>
                        <a:gd name="T44" fmla="*/ 38 w 123"/>
                        <a:gd name="T45" fmla="*/ 131 h 136"/>
                        <a:gd name="T46" fmla="*/ 60 w 123"/>
                        <a:gd name="T47" fmla="*/ 80 h 136"/>
                        <a:gd name="T48" fmla="*/ 62 w 123"/>
                        <a:gd name="T49" fmla="*/ 136 h 136"/>
                        <a:gd name="T50" fmla="*/ 64 w 123"/>
                        <a:gd name="T51" fmla="*/ 80 h 136"/>
                        <a:gd name="T52" fmla="*/ 85 w 123"/>
                        <a:gd name="T53" fmla="*/ 131 h 136"/>
                        <a:gd name="T54" fmla="*/ 68 w 123"/>
                        <a:gd name="T55" fmla="*/ 78 h 136"/>
                        <a:gd name="T56" fmla="*/ 105 w 123"/>
                        <a:gd name="T57" fmla="*/ 116 h 136"/>
                        <a:gd name="T58" fmla="*/ 71 w 123"/>
                        <a:gd name="T59" fmla="*/ 75 h 136"/>
                        <a:gd name="T60" fmla="*/ 118 w 123"/>
                        <a:gd name="T61" fmla="*/ 94 h 136"/>
                        <a:gd name="T62" fmla="*/ 72 w 123"/>
                        <a:gd name="T63" fmla="*/ 71 h 136"/>
                        <a:gd name="T64" fmla="*/ 123 w 123"/>
                        <a:gd name="T65" fmla="*/ 68 h 1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w 123"/>
                        <a:gd name="T100" fmla="*/ 0 h 136"/>
                        <a:gd name="T101" fmla="*/ 123 w 123"/>
                        <a:gd name="T102" fmla="*/ 136 h 136"/>
                      </a:gdLst>
                      <a:ahLst/>
                      <a:cxnLst>
                        <a:cxn ang="T66">
                          <a:pos x="T0" y="T1"/>
                        </a:cxn>
                        <a:cxn ang="T67">
                          <a:pos x="T2" y="T3"/>
                        </a:cxn>
                        <a:cxn ang="T68">
                          <a:pos x="T4" y="T5"/>
                        </a:cxn>
                        <a:cxn ang="T69">
                          <a:pos x="T6" y="T7"/>
                        </a:cxn>
                        <a:cxn ang="T70">
                          <a:pos x="T8" y="T9"/>
                        </a:cxn>
                        <a:cxn ang="T71">
                          <a:pos x="T10" y="T11"/>
                        </a:cxn>
                        <a:cxn ang="T72">
                          <a:pos x="T12" y="T13"/>
                        </a:cxn>
                        <a:cxn ang="T73">
                          <a:pos x="T14" y="T15"/>
                        </a:cxn>
                        <a:cxn ang="T74">
                          <a:pos x="T16" y="T17"/>
                        </a:cxn>
                        <a:cxn ang="T75">
                          <a:pos x="T18" y="T19"/>
                        </a:cxn>
                        <a:cxn ang="T76">
                          <a:pos x="T20" y="T21"/>
                        </a:cxn>
                        <a:cxn ang="T77">
                          <a:pos x="T22" y="T23"/>
                        </a:cxn>
                        <a:cxn ang="T78">
                          <a:pos x="T24" y="T25"/>
                        </a:cxn>
                        <a:cxn ang="T79">
                          <a:pos x="T26" y="T27"/>
                        </a:cxn>
                        <a:cxn ang="T80">
                          <a:pos x="T28" y="T29"/>
                        </a:cxn>
                        <a:cxn ang="T81">
                          <a:pos x="T30" y="T31"/>
                        </a:cxn>
                        <a:cxn ang="T82">
                          <a:pos x="T32" y="T33"/>
                        </a:cxn>
                        <a:cxn ang="T83">
                          <a:pos x="T34" y="T35"/>
                        </a:cxn>
                        <a:cxn ang="T84">
                          <a:pos x="T36" y="T37"/>
                        </a:cxn>
                        <a:cxn ang="T85">
                          <a:pos x="T38" y="T39"/>
                        </a:cxn>
                        <a:cxn ang="T86">
                          <a:pos x="T40" y="T41"/>
                        </a:cxn>
                        <a:cxn ang="T87">
                          <a:pos x="T42" y="T43"/>
                        </a:cxn>
                        <a:cxn ang="T88">
                          <a:pos x="T44" y="T45"/>
                        </a:cxn>
                        <a:cxn ang="T89">
                          <a:pos x="T46" y="T47"/>
                        </a:cxn>
                        <a:cxn ang="T90">
                          <a:pos x="T48" y="T49"/>
                        </a:cxn>
                        <a:cxn ang="T91">
                          <a:pos x="T50" y="T51"/>
                        </a:cxn>
                        <a:cxn ang="T92">
                          <a:pos x="T52" y="T53"/>
                        </a:cxn>
                        <a:cxn ang="T93">
                          <a:pos x="T54" y="T55"/>
                        </a:cxn>
                        <a:cxn ang="T94">
                          <a:pos x="T56" y="T57"/>
                        </a:cxn>
                        <a:cxn ang="T95">
                          <a:pos x="T58" y="T59"/>
                        </a:cxn>
                        <a:cxn ang="T96">
                          <a:pos x="T60" y="T61"/>
                        </a:cxn>
                        <a:cxn ang="T97">
                          <a:pos x="T62" y="T63"/>
                        </a:cxn>
                        <a:cxn ang="T98">
                          <a:pos x="T64" y="T65"/>
                        </a:cxn>
                      </a:cxnLst>
                      <a:rect l="T99" t="T100" r="T101" b="T102"/>
                      <a:pathLst>
                        <a:path w="123" h="136">
                          <a:moveTo>
                            <a:pt x="123" y="68"/>
                          </a:moveTo>
                          <a:lnTo>
                            <a:pt x="72" y="66"/>
                          </a:lnTo>
                          <a:lnTo>
                            <a:pt x="118" y="42"/>
                          </a:lnTo>
                          <a:lnTo>
                            <a:pt x="71" y="62"/>
                          </a:lnTo>
                          <a:lnTo>
                            <a:pt x="105" y="20"/>
                          </a:lnTo>
                          <a:lnTo>
                            <a:pt x="68" y="58"/>
                          </a:lnTo>
                          <a:lnTo>
                            <a:pt x="85" y="5"/>
                          </a:lnTo>
                          <a:lnTo>
                            <a:pt x="64" y="56"/>
                          </a:lnTo>
                          <a:lnTo>
                            <a:pt x="62" y="0"/>
                          </a:lnTo>
                          <a:lnTo>
                            <a:pt x="60" y="56"/>
                          </a:lnTo>
                          <a:lnTo>
                            <a:pt x="38" y="5"/>
                          </a:lnTo>
                          <a:lnTo>
                            <a:pt x="56" y="58"/>
                          </a:lnTo>
                          <a:lnTo>
                            <a:pt x="18" y="20"/>
                          </a:lnTo>
                          <a:lnTo>
                            <a:pt x="53" y="62"/>
                          </a:lnTo>
                          <a:lnTo>
                            <a:pt x="5" y="42"/>
                          </a:lnTo>
                          <a:lnTo>
                            <a:pt x="51" y="66"/>
                          </a:lnTo>
                          <a:lnTo>
                            <a:pt x="0" y="68"/>
                          </a:lnTo>
                          <a:lnTo>
                            <a:pt x="51" y="71"/>
                          </a:lnTo>
                          <a:lnTo>
                            <a:pt x="5" y="94"/>
                          </a:lnTo>
                          <a:lnTo>
                            <a:pt x="53" y="75"/>
                          </a:lnTo>
                          <a:lnTo>
                            <a:pt x="18" y="116"/>
                          </a:lnTo>
                          <a:lnTo>
                            <a:pt x="56" y="78"/>
                          </a:lnTo>
                          <a:lnTo>
                            <a:pt x="38" y="131"/>
                          </a:lnTo>
                          <a:lnTo>
                            <a:pt x="60" y="80"/>
                          </a:lnTo>
                          <a:lnTo>
                            <a:pt x="62" y="136"/>
                          </a:lnTo>
                          <a:lnTo>
                            <a:pt x="64" y="80"/>
                          </a:lnTo>
                          <a:lnTo>
                            <a:pt x="85" y="131"/>
                          </a:lnTo>
                          <a:lnTo>
                            <a:pt x="68" y="78"/>
                          </a:lnTo>
                          <a:lnTo>
                            <a:pt x="105" y="116"/>
                          </a:lnTo>
                          <a:lnTo>
                            <a:pt x="71" y="75"/>
                          </a:lnTo>
                          <a:lnTo>
                            <a:pt x="118" y="94"/>
                          </a:lnTo>
                          <a:lnTo>
                            <a:pt x="72" y="71"/>
                          </a:lnTo>
                          <a:lnTo>
                            <a:pt x="123" y="68"/>
                          </a:lnTo>
                          <a:close/>
                        </a:path>
                      </a:pathLst>
                    </a:custGeom>
                    <a:solidFill>
                      <a:srgbClr val="808080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 dirty="0"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24205" name="Freeform 1349"/>
                    <p:cNvSpPr>
                      <a:spLocks/>
                    </p:cNvSpPr>
                    <p:nvPr/>
                  </p:nvSpPr>
                  <p:spPr bwMode="auto">
                    <a:xfrm>
                      <a:off x="4393" y="2770"/>
                      <a:ext cx="123" cy="136"/>
                    </a:xfrm>
                    <a:custGeom>
                      <a:avLst/>
                      <a:gdLst>
                        <a:gd name="T0" fmla="*/ 123 w 123"/>
                        <a:gd name="T1" fmla="*/ 68 h 136"/>
                        <a:gd name="T2" fmla="*/ 72 w 123"/>
                        <a:gd name="T3" fmla="*/ 66 h 136"/>
                        <a:gd name="T4" fmla="*/ 118 w 123"/>
                        <a:gd name="T5" fmla="*/ 42 h 136"/>
                        <a:gd name="T6" fmla="*/ 71 w 123"/>
                        <a:gd name="T7" fmla="*/ 62 h 136"/>
                        <a:gd name="T8" fmla="*/ 105 w 123"/>
                        <a:gd name="T9" fmla="*/ 20 h 136"/>
                        <a:gd name="T10" fmla="*/ 68 w 123"/>
                        <a:gd name="T11" fmla="*/ 58 h 136"/>
                        <a:gd name="T12" fmla="*/ 85 w 123"/>
                        <a:gd name="T13" fmla="*/ 5 h 136"/>
                        <a:gd name="T14" fmla="*/ 64 w 123"/>
                        <a:gd name="T15" fmla="*/ 56 h 136"/>
                        <a:gd name="T16" fmla="*/ 62 w 123"/>
                        <a:gd name="T17" fmla="*/ 0 h 136"/>
                        <a:gd name="T18" fmla="*/ 60 w 123"/>
                        <a:gd name="T19" fmla="*/ 56 h 136"/>
                        <a:gd name="T20" fmla="*/ 38 w 123"/>
                        <a:gd name="T21" fmla="*/ 5 h 136"/>
                        <a:gd name="T22" fmla="*/ 56 w 123"/>
                        <a:gd name="T23" fmla="*/ 58 h 136"/>
                        <a:gd name="T24" fmla="*/ 18 w 123"/>
                        <a:gd name="T25" fmla="*/ 20 h 136"/>
                        <a:gd name="T26" fmla="*/ 53 w 123"/>
                        <a:gd name="T27" fmla="*/ 62 h 136"/>
                        <a:gd name="T28" fmla="*/ 5 w 123"/>
                        <a:gd name="T29" fmla="*/ 42 h 136"/>
                        <a:gd name="T30" fmla="*/ 51 w 123"/>
                        <a:gd name="T31" fmla="*/ 66 h 136"/>
                        <a:gd name="T32" fmla="*/ 0 w 123"/>
                        <a:gd name="T33" fmla="*/ 68 h 136"/>
                        <a:gd name="T34" fmla="*/ 51 w 123"/>
                        <a:gd name="T35" fmla="*/ 71 h 136"/>
                        <a:gd name="T36" fmla="*/ 5 w 123"/>
                        <a:gd name="T37" fmla="*/ 94 h 136"/>
                        <a:gd name="T38" fmla="*/ 53 w 123"/>
                        <a:gd name="T39" fmla="*/ 75 h 136"/>
                        <a:gd name="T40" fmla="*/ 18 w 123"/>
                        <a:gd name="T41" fmla="*/ 116 h 136"/>
                        <a:gd name="T42" fmla="*/ 56 w 123"/>
                        <a:gd name="T43" fmla="*/ 78 h 136"/>
                        <a:gd name="T44" fmla="*/ 38 w 123"/>
                        <a:gd name="T45" fmla="*/ 131 h 136"/>
                        <a:gd name="T46" fmla="*/ 60 w 123"/>
                        <a:gd name="T47" fmla="*/ 80 h 136"/>
                        <a:gd name="T48" fmla="*/ 62 w 123"/>
                        <a:gd name="T49" fmla="*/ 136 h 136"/>
                        <a:gd name="T50" fmla="*/ 64 w 123"/>
                        <a:gd name="T51" fmla="*/ 80 h 136"/>
                        <a:gd name="T52" fmla="*/ 85 w 123"/>
                        <a:gd name="T53" fmla="*/ 131 h 136"/>
                        <a:gd name="T54" fmla="*/ 68 w 123"/>
                        <a:gd name="T55" fmla="*/ 78 h 136"/>
                        <a:gd name="T56" fmla="*/ 105 w 123"/>
                        <a:gd name="T57" fmla="*/ 116 h 136"/>
                        <a:gd name="T58" fmla="*/ 71 w 123"/>
                        <a:gd name="T59" fmla="*/ 75 h 136"/>
                        <a:gd name="T60" fmla="*/ 118 w 123"/>
                        <a:gd name="T61" fmla="*/ 94 h 136"/>
                        <a:gd name="T62" fmla="*/ 72 w 123"/>
                        <a:gd name="T63" fmla="*/ 71 h 136"/>
                        <a:gd name="T64" fmla="*/ 123 w 123"/>
                        <a:gd name="T65" fmla="*/ 68 h 1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w 123"/>
                        <a:gd name="T100" fmla="*/ 0 h 136"/>
                        <a:gd name="T101" fmla="*/ 123 w 123"/>
                        <a:gd name="T102" fmla="*/ 136 h 136"/>
                      </a:gdLst>
                      <a:ahLst/>
                      <a:cxnLst>
                        <a:cxn ang="T66">
                          <a:pos x="T0" y="T1"/>
                        </a:cxn>
                        <a:cxn ang="T67">
                          <a:pos x="T2" y="T3"/>
                        </a:cxn>
                        <a:cxn ang="T68">
                          <a:pos x="T4" y="T5"/>
                        </a:cxn>
                        <a:cxn ang="T69">
                          <a:pos x="T6" y="T7"/>
                        </a:cxn>
                        <a:cxn ang="T70">
                          <a:pos x="T8" y="T9"/>
                        </a:cxn>
                        <a:cxn ang="T71">
                          <a:pos x="T10" y="T11"/>
                        </a:cxn>
                        <a:cxn ang="T72">
                          <a:pos x="T12" y="T13"/>
                        </a:cxn>
                        <a:cxn ang="T73">
                          <a:pos x="T14" y="T15"/>
                        </a:cxn>
                        <a:cxn ang="T74">
                          <a:pos x="T16" y="T17"/>
                        </a:cxn>
                        <a:cxn ang="T75">
                          <a:pos x="T18" y="T19"/>
                        </a:cxn>
                        <a:cxn ang="T76">
                          <a:pos x="T20" y="T21"/>
                        </a:cxn>
                        <a:cxn ang="T77">
                          <a:pos x="T22" y="T23"/>
                        </a:cxn>
                        <a:cxn ang="T78">
                          <a:pos x="T24" y="T25"/>
                        </a:cxn>
                        <a:cxn ang="T79">
                          <a:pos x="T26" y="T27"/>
                        </a:cxn>
                        <a:cxn ang="T80">
                          <a:pos x="T28" y="T29"/>
                        </a:cxn>
                        <a:cxn ang="T81">
                          <a:pos x="T30" y="T31"/>
                        </a:cxn>
                        <a:cxn ang="T82">
                          <a:pos x="T32" y="T33"/>
                        </a:cxn>
                        <a:cxn ang="T83">
                          <a:pos x="T34" y="T35"/>
                        </a:cxn>
                        <a:cxn ang="T84">
                          <a:pos x="T36" y="T37"/>
                        </a:cxn>
                        <a:cxn ang="T85">
                          <a:pos x="T38" y="T39"/>
                        </a:cxn>
                        <a:cxn ang="T86">
                          <a:pos x="T40" y="T41"/>
                        </a:cxn>
                        <a:cxn ang="T87">
                          <a:pos x="T42" y="T43"/>
                        </a:cxn>
                        <a:cxn ang="T88">
                          <a:pos x="T44" y="T45"/>
                        </a:cxn>
                        <a:cxn ang="T89">
                          <a:pos x="T46" y="T47"/>
                        </a:cxn>
                        <a:cxn ang="T90">
                          <a:pos x="T48" y="T49"/>
                        </a:cxn>
                        <a:cxn ang="T91">
                          <a:pos x="T50" y="T51"/>
                        </a:cxn>
                        <a:cxn ang="T92">
                          <a:pos x="T52" y="T53"/>
                        </a:cxn>
                        <a:cxn ang="T93">
                          <a:pos x="T54" y="T55"/>
                        </a:cxn>
                        <a:cxn ang="T94">
                          <a:pos x="T56" y="T57"/>
                        </a:cxn>
                        <a:cxn ang="T95">
                          <a:pos x="T58" y="T59"/>
                        </a:cxn>
                        <a:cxn ang="T96">
                          <a:pos x="T60" y="T61"/>
                        </a:cxn>
                        <a:cxn ang="T97">
                          <a:pos x="T62" y="T63"/>
                        </a:cxn>
                        <a:cxn ang="T98">
                          <a:pos x="T64" y="T65"/>
                        </a:cxn>
                      </a:cxnLst>
                      <a:rect l="T99" t="T100" r="T101" b="T102"/>
                      <a:pathLst>
                        <a:path w="123" h="136">
                          <a:moveTo>
                            <a:pt x="123" y="68"/>
                          </a:moveTo>
                          <a:lnTo>
                            <a:pt x="72" y="66"/>
                          </a:lnTo>
                          <a:lnTo>
                            <a:pt x="118" y="42"/>
                          </a:lnTo>
                          <a:lnTo>
                            <a:pt x="71" y="62"/>
                          </a:lnTo>
                          <a:lnTo>
                            <a:pt x="105" y="20"/>
                          </a:lnTo>
                          <a:lnTo>
                            <a:pt x="68" y="58"/>
                          </a:lnTo>
                          <a:lnTo>
                            <a:pt x="85" y="5"/>
                          </a:lnTo>
                          <a:lnTo>
                            <a:pt x="64" y="56"/>
                          </a:lnTo>
                          <a:lnTo>
                            <a:pt x="62" y="0"/>
                          </a:lnTo>
                          <a:lnTo>
                            <a:pt x="60" y="56"/>
                          </a:lnTo>
                          <a:lnTo>
                            <a:pt x="38" y="5"/>
                          </a:lnTo>
                          <a:lnTo>
                            <a:pt x="56" y="58"/>
                          </a:lnTo>
                          <a:lnTo>
                            <a:pt x="18" y="20"/>
                          </a:lnTo>
                          <a:lnTo>
                            <a:pt x="53" y="62"/>
                          </a:lnTo>
                          <a:lnTo>
                            <a:pt x="5" y="42"/>
                          </a:lnTo>
                          <a:lnTo>
                            <a:pt x="51" y="66"/>
                          </a:lnTo>
                          <a:lnTo>
                            <a:pt x="0" y="68"/>
                          </a:lnTo>
                          <a:lnTo>
                            <a:pt x="51" y="71"/>
                          </a:lnTo>
                          <a:lnTo>
                            <a:pt x="5" y="94"/>
                          </a:lnTo>
                          <a:lnTo>
                            <a:pt x="53" y="75"/>
                          </a:lnTo>
                          <a:lnTo>
                            <a:pt x="18" y="116"/>
                          </a:lnTo>
                          <a:lnTo>
                            <a:pt x="56" y="78"/>
                          </a:lnTo>
                          <a:lnTo>
                            <a:pt x="38" y="131"/>
                          </a:lnTo>
                          <a:lnTo>
                            <a:pt x="60" y="80"/>
                          </a:lnTo>
                          <a:lnTo>
                            <a:pt x="62" y="136"/>
                          </a:lnTo>
                          <a:lnTo>
                            <a:pt x="64" y="80"/>
                          </a:lnTo>
                          <a:lnTo>
                            <a:pt x="85" y="131"/>
                          </a:lnTo>
                          <a:lnTo>
                            <a:pt x="68" y="78"/>
                          </a:lnTo>
                          <a:lnTo>
                            <a:pt x="105" y="116"/>
                          </a:lnTo>
                          <a:lnTo>
                            <a:pt x="71" y="75"/>
                          </a:lnTo>
                          <a:lnTo>
                            <a:pt x="118" y="94"/>
                          </a:lnTo>
                          <a:lnTo>
                            <a:pt x="72" y="71"/>
                          </a:lnTo>
                          <a:lnTo>
                            <a:pt x="123" y="68"/>
                          </a:lnTo>
                          <a:close/>
                        </a:path>
                      </a:pathLst>
                    </a:custGeom>
                    <a:noFill/>
                    <a:ln w="9525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 dirty="0">
                        <a:latin typeface="Calibri" pitchFamily="34" charset="0"/>
                      </a:endParaRPr>
                    </a:p>
                  </p:txBody>
                </p:sp>
              </p:grpSp>
            </p:grpSp>
            <p:grpSp>
              <p:nvGrpSpPr>
                <p:cNvPr id="24177" name="Group 1350"/>
                <p:cNvGrpSpPr>
                  <a:grpSpLocks/>
                </p:cNvGrpSpPr>
                <p:nvPr/>
              </p:nvGrpSpPr>
              <p:grpSpPr bwMode="auto">
                <a:xfrm>
                  <a:off x="2298" y="1822"/>
                  <a:ext cx="409" cy="434"/>
                  <a:chOff x="4381" y="2756"/>
                  <a:chExt cx="148" cy="164"/>
                </a:xfrm>
              </p:grpSpPr>
              <p:grpSp>
                <p:nvGrpSpPr>
                  <p:cNvPr id="24196" name="Group 1351"/>
                  <p:cNvGrpSpPr>
                    <a:grpSpLocks/>
                  </p:cNvGrpSpPr>
                  <p:nvPr/>
                </p:nvGrpSpPr>
                <p:grpSpPr bwMode="auto">
                  <a:xfrm>
                    <a:off x="4381" y="2756"/>
                    <a:ext cx="148" cy="164"/>
                    <a:chOff x="4381" y="2756"/>
                    <a:chExt cx="148" cy="164"/>
                  </a:xfrm>
                </p:grpSpPr>
                <p:sp>
                  <p:nvSpPr>
                    <p:cNvPr id="24200" name="Oval 135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81" y="2756"/>
                      <a:ext cx="148" cy="164"/>
                    </a:xfrm>
                    <a:prstGeom prst="ellipse">
                      <a:avLst/>
                    </a:prstGeom>
                    <a:solidFill>
                      <a:srgbClr val="CC0000"/>
                    </a:solidFill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 dirty="0"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24201" name="Oval 135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81" y="2756"/>
                      <a:ext cx="148" cy="164"/>
                    </a:xfrm>
                    <a:prstGeom prst="ellipse">
                      <a:avLst/>
                    </a:prstGeom>
                    <a:noFill/>
                    <a:ln w="9525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 dirty="0">
                        <a:latin typeface="Calibri" pitchFamily="34" charset="0"/>
                      </a:endParaRPr>
                    </a:p>
                  </p:txBody>
                </p:sp>
              </p:grpSp>
              <p:grpSp>
                <p:nvGrpSpPr>
                  <p:cNvPr id="24197" name="Group 1354"/>
                  <p:cNvGrpSpPr>
                    <a:grpSpLocks/>
                  </p:cNvGrpSpPr>
                  <p:nvPr/>
                </p:nvGrpSpPr>
                <p:grpSpPr bwMode="auto">
                  <a:xfrm>
                    <a:off x="4393" y="2770"/>
                    <a:ext cx="123" cy="136"/>
                    <a:chOff x="4393" y="2770"/>
                    <a:chExt cx="123" cy="136"/>
                  </a:xfrm>
                </p:grpSpPr>
                <p:sp>
                  <p:nvSpPr>
                    <p:cNvPr id="24198" name="Oval 135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93" y="2770"/>
                      <a:ext cx="123" cy="136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 dirty="0"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24199" name="Oval 135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93" y="2770"/>
                      <a:ext cx="123" cy="136"/>
                    </a:xfrm>
                    <a:prstGeom prst="ellipse">
                      <a:avLst/>
                    </a:prstGeom>
                    <a:noFill/>
                    <a:ln w="9525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 dirty="0">
                        <a:latin typeface="Calibri" pitchFamily="34" charset="0"/>
                      </a:endParaRPr>
                    </a:p>
                  </p:txBody>
                </p:sp>
              </p:grpSp>
            </p:grpSp>
            <p:grpSp>
              <p:nvGrpSpPr>
                <p:cNvPr id="24178" name="Group 1357"/>
                <p:cNvGrpSpPr>
                  <a:grpSpLocks/>
                </p:cNvGrpSpPr>
                <p:nvPr/>
              </p:nvGrpSpPr>
              <p:grpSpPr bwMode="auto">
                <a:xfrm>
                  <a:off x="2330" y="1860"/>
                  <a:ext cx="340" cy="358"/>
                  <a:chOff x="4393" y="2770"/>
                  <a:chExt cx="123" cy="136"/>
                </a:xfrm>
              </p:grpSpPr>
              <p:sp>
                <p:nvSpPr>
                  <p:cNvPr id="24194" name="Freeform 1358"/>
                  <p:cNvSpPr>
                    <a:spLocks/>
                  </p:cNvSpPr>
                  <p:nvPr/>
                </p:nvSpPr>
                <p:spPr bwMode="auto">
                  <a:xfrm>
                    <a:off x="4393" y="2770"/>
                    <a:ext cx="123" cy="136"/>
                  </a:xfrm>
                  <a:custGeom>
                    <a:avLst/>
                    <a:gdLst>
                      <a:gd name="T0" fmla="*/ 123 w 123"/>
                      <a:gd name="T1" fmla="*/ 68 h 136"/>
                      <a:gd name="T2" fmla="*/ 72 w 123"/>
                      <a:gd name="T3" fmla="*/ 66 h 136"/>
                      <a:gd name="T4" fmla="*/ 118 w 123"/>
                      <a:gd name="T5" fmla="*/ 42 h 136"/>
                      <a:gd name="T6" fmla="*/ 71 w 123"/>
                      <a:gd name="T7" fmla="*/ 62 h 136"/>
                      <a:gd name="T8" fmla="*/ 105 w 123"/>
                      <a:gd name="T9" fmla="*/ 20 h 136"/>
                      <a:gd name="T10" fmla="*/ 68 w 123"/>
                      <a:gd name="T11" fmla="*/ 58 h 136"/>
                      <a:gd name="T12" fmla="*/ 85 w 123"/>
                      <a:gd name="T13" fmla="*/ 5 h 136"/>
                      <a:gd name="T14" fmla="*/ 64 w 123"/>
                      <a:gd name="T15" fmla="*/ 56 h 136"/>
                      <a:gd name="T16" fmla="*/ 62 w 123"/>
                      <a:gd name="T17" fmla="*/ 0 h 136"/>
                      <a:gd name="T18" fmla="*/ 60 w 123"/>
                      <a:gd name="T19" fmla="*/ 56 h 136"/>
                      <a:gd name="T20" fmla="*/ 38 w 123"/>
                      <a:gd name="T21" fmla="*/ 5 h 136"/>
                      <a:gd name="T22" fmla="*/ 56 w 123"/>
                      <a:gd name="T23" fmla="*/ 58 h 136"/>
                      <a:gd name="T24" fmla="*/ 18 w 123"/>
                      <a:gd name="T25" fmla="*/ 20 h 136"/>
                      <a:gd name="T26" fmla="*/ 53 w 123"/>
                      <a:gd name="T27" fmla="*/ 62 h 136"/>
                      <a:gd name="T28" fmla="*/ 5 w 123"/>
                      <a:gd name="T29" fmla="*/ 42 h 136"/>
                      <a:gd name="T30" fmla="*/ 51 w 123"/>
                      <a:gd name="T31" fmla="*/ 66 h 136"/>
                      <a:gd name="T32" fmla="*/ 0 w 123"/>
                      <a:gd name="T33" fmla="*/ 68 h 136"/>
                      <a:gd name="T34" fmla="*/ 51 w 123"/>
                      <a:gd name="T35" fmla="*/ 71 h 136"/>
                      <a:gd name="T36" fmla="*/ 5 w 123"/>
                      <a:gd name="T37" fmla="*/ 94 h 136"/>
                      <a:gd name="T38" fmla="*/ 53 w 123"/>
                      <a:gd name="T39" fmla="*/ 75 h 136"/>
                      <a:gd name="T40" fmla="*/ 18 w 123"/>
                      <a:gd name="T41" fmla="*/ 116 h 136"/>
                      <a:gd name="T42" fmla="*/ 56 w 123"/>
                      <a:gd name="T43" fmla="*/ 78 h 136"/>
                      <a:gd name="T44" fmla="*/ 38 w 123"/>
                      <a:gd name="T45" fmla="*/ 131 h 136"/>
                      <a:gd name="T46" fmla="*/ 60 w 123"/>
                      <a:gd name="T47" fmla="*/ 80 h 136"/>
                      <a:gd name="T48" fmla="*/ 62 w 123"/>
                      <a:gd name="T49" fmla="*/ 136 h 136"/>
                      <a:gd name="T50" fmla="*/ 64 w 123"/>
                      <a:gd name="T51" fmla="*/ 80 h 136"/>
                      <a:gd name="T52" fmla="*/ 85 w 123"/>
                      <a:gd name="T53" fmla="*/ 131 h 136"/>
                      <a:gd name="T54" fmla="*/ 68 w 123"/>
                      <a:gd name="T55" fmla="*/ 78 h 136"/>
                      <a:gd name="T56" fmla="*/ 105 w 123"/>
                      <a:gd name="T57" fmla="*/ 116 h 136"/>
                      <a:gd name="T58" fmla="*/ 71 w 123"/>
                      <a:gd name="T59" fmla="*/ 75 h 136"/>
                      <a:gd name="T60" fmla="*/ 118 w 123"/>
                      <a:gd name="T61" fmla="*/ 94 h 136"/>
                      <a:gd name="T62" fmla="*/ 72 w 123"/>
                      <a:gd name="T63" fmla="*/ 71 h 136"/>
                      <a:gd name="T64" fmla="*/ 123 w 123"/>
                      <a:gd name="T65" fmla="*/ 68 h 1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123"/>
                      <a:gd name="T100" fmla="*/ 0 h 136"/>
                      <a:gd name="T101" fmla="*/ 123 w 123"/>
                      <a:gd name="T102" fmla="*/ 136 h 136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123" h="136">
                        <a:moveTo>
                          <a:pt x="123" y="68"/>
                        </a:moveTo>
                        <a:lnTo>
                          <a:pt x="72" y="66"/>
                        </a:lnTo>
                        <a:lnTo>
                          <a:pt x="118" y="42"/>
                        </a:lnTo>
                        <a:lnTo>
                          <a:pt x="71" y="62"/>
                        </a:lnTo>
                        <a:lnTo>
                          <a:pt x="105" y="20"/>
                        </a:lnTo>
                        <a:lnTo>
                          <a:pt x="68" y="58"/>
                        </a:lnTo>
                        <a:lnTo>
                          <a:pt x="85" y="5"/>
                        </a:lnTo>
                        <a:lnTo>
                          <a:pt x="64" y="56"/>
                        </a:lnTo>
                        <a:lnTo>
                          <a:pt x="62" y="0"/>
                        </a:lnTo>
                        <a:lnTo>
                          <a:pt x="60" y="56"/>
                        </a:lnTo>
                        <a:lnTo>
                          <a:pt x="38" y="5"/>
                        </a:lnTo>
                        <a:lnTo>
                          <a:pt x="56" y="58"/>
                        </a:lnTo>
                        <a:lnTo>
                          <a:pt x="18" y="20"/>
                        </a:lnTo>
                        <a:lnTo>
                          <a:pt x="53" y="62"/>
                        </a:lnTo>
                        <a:lnTo>
                          <a:pt x="5" y="42"/>
                        </a:lnTo>
                        <a:lnTo>
                          <a:pt x="51" y="66"/>
                        </a:lnTo>
                        <a:lnTo>
                          <a:pt x="0" y="68"/>
                        </a:lnTo>
                        <a:lnTo>
                          <a:pt x="51" y="71"/>
                        </a:lnTo>
                        <a:lnTo>
                          <a:pt x="5" y="94"/>
                        </a:lnTo>
                        <a:lnTo>
                          <a:pt x="53" y="75"/>
                        </a:lnTo>
                        <a:lnTo>
                          <a:pt x="18" y="116"/>
                        </a:lnTo>
                        <a:lnTo>
                          <a:pt x="56" y="78"/>
                        </a:lnTo>
                        <a:lnTo>
                          <a:pt x="38" y="131"/>
                        </a:lnTo>
                        <a:lnTo>
                          <a:pt x="60" y="80"/>
                        </a:lnTo>
                        <a:lnTo>
                          <a:pt x="62" y="136"/>
                        </a:lnTo>
                        <a:lnTo>
                          <a:pt x="64" y="80"/>
                        </a:lnTo>
                        <a:lnTo>
                          <a:pt x="85" y="131"/>
                        </a:lnTo>
                        <a:lnTo>
                          <a:pt x="68" y="78"/>
                        </a:lnTo>
                        <a:lnTo>
                          <a:pt x="105" y="116"/>
                        </a:lnTo>
                        <a:lnTo>
                          <a:pt x="71" y="75"/>
                        </a:lnTo>
                        <a:lnTo>
                          <a:pt x="118" y="94"/>
                        </a:lnTo>
                        <a:lnTo>
                          <a:pt x="72" y="71"/>
                        </a:lnTo>
                        <a:lnTo>
                          <a:pt x="123" y="68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dirty="0">
                      <a:latin typeface="Calibri" pitchFamily="34" charset="0"/>
                    </a:endParaRPr>
                  </a:p>
                </p:txBody>
              </p:sp>
              <p:sp>
                <p:nvSpPr>
                  <p:cNvPr id="24195" name="Freeform 1359"/>
                  <p:cNvSpPr>
                    <a:spLocks/>
                  </p:cNvSpPr>
                  <p:nvPr/>
                </p:nvSpPr>
                <p:spPr bwMode="auto">
                  <a:xfrm>
                    <a:off x="4393" y="2770"/>
                    <a:ext cx="123" cy="136"/>
                  </a:xfrm>
                  <a:custGeom>
                    <a:avLst/>
                    <a:gdLst>
                      <a:gd name="T0" fmla="*/ 123 w 123"/>
                      <a:gd name="T1" fmla="*/ 68 h 136"/>
                      <a:gd name="T2" fmla="*/ 72 w 123"/>
                      <a:gd name="T3" fmla="*/ 66 h 136"/>
                      <a:gd name="T4" fmla="*/ 118 w 123"/>
                      <a:gd name="T5" fmla="*/ 42 h 136"/>
                      <a:gd name="T6" fmla="*/ 71 w 123"/>
                      <a:gd name="T7" fmla="*/ 62 h 136"/>
                      <a:gd name="T8" fmla="*/ 105 w 123"/>
                      <a:gd name="T9" fmla="*/ 20 h 136"/>
                      <a:gd name="T10" fmla="*/ 68 w 123"/>
                      <a:gd name="T11" fmla="*/ 58 h 136"/>
                      <a:gd name="T12" fmla="*/ 85 w 123"/>
                      <a:gd name="T13" fmla="*/ 5 h 136"/>
                      <a:gd name="T14" fmla="*/ 64 w 123"/>
                      <a:gd name="T15" fmla="*/ 56 h 136"/>
                      <a:gd name="T16" fmla="*/ 62 w 123"/>
                      <a:gd name="T17" fmla="*/ 0 h 136"/>
                      <a:gd name="T18" fmla="*/ 60 w 123"/>
                      <a:gd name="T19" fmla="*/ 56 h 136"/>
                      <a:gd name="T20" fmla="*/ 38 w 123"/>
                      <a:gd name="T21" fmla="*/ 5 h 136"/>
                      <a:gd name="T22" fmla="*/ 56 w 123"/>
                      <a:gd name="T23" fmla="*/ 58 h 136"/>
                      <a:gd name="T24" fmla="*/ 18 w 123"/>
                      <a:gd name="T25" fmla="*/ 20 h 136"/>
                      <a:gd name="T26" fmla="*/ 53 w 123"/>
                      <a:gd name="T27" fmla="*/ 62 h 136"/>
                      <a:gd name="T28" fmla="*/ 5 w 123"/>
                      <a:gd name="T29" fmla="*/ 42 h 136"/>
                      <a:gd name="T30" fmla="*/ 51 w 123"/>
                      <a:gd name="T31" fmla="*/ 66 h 136"/>
                      <a:gd name="T32" fmla="*/ 0 w 123"/>
                      <a:gd name="T33" fmla="*/ 68 h 136"/>
                      <a:gd name="T34" fmla="*/ 51 w 123"/>
                      <a:gd name="T35" fmla="*/ 71 h 136"/>
                      <a:gd name="T36" fmla="*/ 5 w 123"/>
                      <a:gd name="T37" fmla="*/ 94 h 136"/>
                      <a:gd name="T38" fmla="*/ 53 w 123"/>
                      <a:gd name="T39" fmla="*/ 75 h 136"/>
                      <a:gd name="T40" fmla="*/ 18 w 123"/>
                      <a:gd name="T41" fmla="*/ 116 h 136"/>
                      <a:gd name="T42" fmla="*/ 56 w 123"/>
                      <a:gd name="T43" fmla="*/ 78 h 136"/>
                      <a:gd name="T44" fmla="*/ 38 w 123"/>
                      <a:gd name="T45" fmla="*/ 131 h 136"/>
                      <a:gd name="T46" fmla="*/ 60 w 123"/>
                      <a:gd name="T47" fmla="*/ 80 h 136"/>
                      <a:gd name="T48" fmla="*/ 62 w 123"/>
                      <a:gd name="T49" fmla="*/ 136 h 136"/>
                      <a:gd name="T50" fmla="*/ 64 w 123"/>
                      <a:gd name="T51" fmla="*/ 80 h 136"/>
                      <a:gd name="T52" fmla="*/ 85 w 123"/>
                      <a:gd name="T53" fmla="*/ 131 h 136"/>
                      <a:gd name="T54" fmla="*/ 68 w 123"/>
                      <a:gd name="T55" fmla="*/ 78 h 136"/>
                      <a:gd name="T56" fmla="*/ 105 w 123"/>
                      <a:gd name="T57" fmla="*/ 116 h 136"/>
                      <a:gd name="T58" fmla="*/ 71 w 123"/>
                      <a:gd name="T59" fmla="*/ 75 h 136"/>
                      <a:gd name="T60" fmla="*/ 118 w 123"/>
                      <a:gd name="T61" fmla="*/ 94 h 136"/>
                      <a:gd name="T62" fmla="*/ 72 w 123"/>
                      <a:gd name="T63" fmla="*/ 71 h 136"/>
                      <a:gd name="T64" fmla="*/ 123 w 123"/>
                      <a:gd name="T65" fmla="*/ 68 h 1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123"/>
                      <a:gd name="T100" fmla="*/ 0 h 136"/>
                      <a:gd name="T101" fmla="*/ 123 w 123"/>
                      <a:gd name="T102" fmla="*/ 136 h 136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123" h="136">
                        <a:moveTo>
                          <a:pt x="123" y="68"/>
                        </a:moveTo>
                        <a:lnTo>
                          <a:pt x="72" y="66"/>
                        </a:lnTo>
                        <a:lnTo>
                          <a:pt x="118" y="42"/>
                        </a:lnTo>
                        <a:lnTo>
                          <a:pt x="71" y="62"/>
                        </a:lnTo>
                        <a:lnTo>
                          <a:pt x="105" y="20"/>
                        </a:lnTo>
                        <a:lnTo>
                          <a:pt x="68" y="58"/>
                        </a:lnTo>
                        <a:lnTo>
                          <a:pt x="85" y="5"/>
                        </a:lnTo>
                        <a:lnTo>
                          <a:pt x="64" y="56"/>
                        </a:lnTo>
                        <a:lnTo>
                          <a:pt x="62" y="0"/>
                        </a:lnTo>
                        <a:lnTo>
                          <a:pt x="60" y="56"/>
                        </a:lnTo>
                        <a:lnTo>
                          <a:pt x="38" y="5"/>
                        </a:lnTo>
                        <a:lnTo>
                          <a:pt x="56" y="58"/>
                        </a:lnTo>
                        <a:lnTo>
                          <a:pt x="18" y="20"/>
                        </a:lnTo>
                        <a:lnTo>
                          <a:pt x="53" y="62"/>
                        </a:lnTo>
                        <a:lnTo>
                          <a:pt x="5" y="42"/>
                        </a:lnTo>
                        <a:lnTo>
                          <a:pt x="51" y="66"/>
                        </a:lnTo>
                        <a:lnTo>
                          <a:pt x="0" y="68"/>
                        </a:lnTo>
                        <a:lnTo>
                          <a:pt x="51" y="71"/>
                        </a:lnTo>
                        <a:lnTo>
                          <a:pt x="5" y="94"/>
                        </a:lnTo>
                        <a:lnTo>
                          <a:pt x="53" y="75"/>
                        </a:lnTo>
                        <a:lnTo>
                          <a:pt x="18" y="116"/>
                        </a:lnTo>
                        <a:lnTo>
                          <a:pt x="56" y="78"/>
                        </a:lnTo>
                        <a:lnTo>
                          <a:pt x="38" y="131"/>
                        </a:lnTo>
                        <a:lnTo>
                          <a:pt x="60" y="80"/>
                        </a:lnTo>
                        <a:lnTo>
                          <a:pt x="62" y="136"/>
                        </a:lnTo>
                        <a:lnTo>
                          <a:pt x="64" y="80"/>
                        </a:lnTo>
                        <a:lnTo>
                          <a:pt x="85" y="131"/>
                        </a:lnTo>
                        <a:lnTo>
                          <a:pt x="68" y="78"/>
                        </a:lnTo>
                        <a:lnTo>
                          <a:pt x="105" y="116"/>
                        </a:lnTo>
                        <a:lnTo>
                          <a:pt x="71" y="75"/>
                        </a:lnTo>
                        <a:lnTo>
                          <a:pt x="118" y="94"/>
                        </a:lnTo>
                        <a:lnTo>
                          <a:pt x="72" y="71"/>
                        </a:lnTo>
                        <a:lnTo>
                          <a:pt x="123" y="68"/>
                        </a:lnTo>
                        <a:close/>
                      </a:path>
                    </a:pathLst>
                  </a:custGeom>
                  <a:noFill/>
                  <a:ln w="9525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dirty="0">
                      <a:latin typeface="Calibri" pitchFamily="34" charset="0"/>
                    </a:endParaRPr>
                  </a:p>
                </p:txBody>
              </p:sp>
            </p:grpSp>
            <p:grpSp>
              <p:nvGrpSpPr>
                <p:cNvPr id="24179" name="Group 1360"/>
                <p:cNvGrpSpPr>
                  <a:grpSpLocks/>
                </p:cNvGrpSpPr>
                <p:nvPr/>
              </p:nvGrpSpPr>
              <p:grpSpPr bwMode="auto">
                <a:xfrm>
                  <a:off x="2298" y="1822"/>
                  <a:ext cx="409" cy="434"/>
                  <a:chOff x="4381" y="2756"/>
                  <a:chExt cx="148" cy="164"/>
                </a:xfrm>
              </p:grpSpPr>
              <p:sp>
                <p:nvSpPr>
                  <p:cNvPr id="24192" name="Oval 1361"/>
                  <p:cNvSpPr>
                    <a:spLocks noChangeArrowheads="1"/>
                  </p:cNvSpPr>
                  <p:nvPr/>
                </p:nvSpPr>
                <p:spPr bwMode="auto">
                  <a:xfrm>
                    <a:off x="4381" y="2756"/>
                    <a:ext cx="148" cy="164"/>
                  </a:xfrm>
                  <a:prstGeom prst="ellipse">
                    <a:avLst/>
                  </a:prstGeom>
                  <a:solidFill>
                    <a:srgbClr val="CC0000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dirty="0">
                      <a:latin typeface="Calibri" pitchFamily="34" charset="0"/>
                    </a:endParaRPr>
                  </a:p>
                </p:txBody>
              </p:sp>
              <p:sp>
                <p:nvSpPr>
                  <p:cNvPr id="24193" name="Oval 1362"/>
                  <p:cNvSpPr>
                    <a:spLocks noChangeArrowheads="1"/>
                  </p:cNvSpPr>
                  <p:nvPr/>
                </p:nvSpPr>
                <p:spPr bwMode="auto">
                  <a:xfrm>
                    <a:off x="4381" y="2756"/>
                    <a:ext cx="148" cy="164"/>
                  </a:xfrm>
                  <a:prstGeom prst="ellips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dirty="0">
                      <a:latin typeface="Calibri" pitchFamily="34" charset="0"/>
                    </a:endParaRPr>
                  </a:p>
                </p:txBody>
              </p:sp>
            </p:grpSp>
            <p:grpSp>
              <p:nvGrpSpPr>
                <p:cNvPr id="24180" name="Group 1363"/>
                <p:cNvGrpSpPr>
                  <a:grpSpLocks/>
                </p:cNvGrpSpPr>
                <p:nvPr/>
              </p:nvGrpSpPr>
              <p:grpSpPr bwMode="auto">
                <a:xfrm>
                  <a:off x="2330" y="1860"/>
                  <a:ext cx="340" cy="358"/>
                  <a:chOff x="4393" y="2770"/>
                  <a:chExt cx="123" cy="136"/>
                </a:xfrm>
              </p:grpSpPr>
              <p:sp>
                <p:nvSpPr>
                  <p:cNvPr id="24190" name="Oval 1364"/>
                  <p:cNvSpPr>
                    <a:spLocks noChangeArrowheads="1"/>
                  </p:cNvSpPr>
                  <p:nvPr/>
                </p:nvSpPr>
                <p:spPr bwMode="auto">
                  <a:xfrm>
                    <a:off x="4393" y="2770"/>
                    <a:ext cx="123" cy="136"/>
                  </a:xfrm>
                  <a:prstGeom prst="ellipse">
                    <a:avLst/>
                  </a:prstGeom>
                  <a:solidFill>
                    <a:srgbClr val="FFFFFF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dirty="0">
                      <a:latin typeface="Calibri" pitchFamily="34" charset="0"/>
                    </a:endParaRPr>
                  </a:p>
                </p:txBody>
              </p:sp>
              <p:sp>
                <p:nvSpPr>
                  <p:cNvPr id="24191" name="Oval 1365"/>
                  <p:cNvSpPr>
                    <a:spLocks noChangeArrowheads="1"/>
                  </p:cNvSpPr>
                  <p:nvPr/>
                </p:nvSpPr>
                <p:spPr bwMode="auto">
                  <a:xfrm>
                    <a:off x="4393" y="2770"/>
                    <a:ext cx="123" cy="136"/>
                  </a:xfrm>
                  <a:prstGeom prst="ellips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dirty="0">
                      <a:latin typeface="Calibri" pitchFamily="34" charset="0"/>
                    </a:endParaRPr>
                  </a:p>
                </p:txBody>
              </p:sp>
            </p:grpSp>
            <p:grpSp>
              <p:nvGrpSpPr>
                <p:cNvPr id="24181" name="Group 1366"/>
                <p:cNvGrpSpPr>
                  <a:grpSpLocks/>
                </p:cNvGrpSpPr>
                <p:nvPr/>
              </p:nvGrpSpPr>
              <p:grpSpPr bwMode="auto">
                <a:xfrm>
                  <a:off x="2298" y="1822"/>
                  <a:ext cx="409" cy="434"/>
                  <a:chOff x="4381" y="2756"/>
                  <a:chExt cx="148" cy="164"/>
                </a:xfrm>
              </p:grpSpPr>
              <p:sp>
                <p:nvSpPr>
                  <p:cNvPr id="24188" name="Oval 1367"/>
                  <p:cNvSpPr>
                    <a:spLocks noChangeArrowheads="1"/>
                  </p:cNvSpPr>
                  <p:nvPr/>
                </p:nvSpPr>
                <p:spPr bwMode="auto">
                  <a:xfrm>
                    <a:off x="4381" y="2756"/>
                    <a:ext cx="148" cy="164"/>
                  </a:xfrm>
                  <a:prstGeom prst="ellipse">
                    <a:avLst/>
                  </a:prstGeom>
                  <a:solidFill>
                    <a:srgbClr val="CC0000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dirty="0">
                      <a:latin typeface="Calibri" pitchFamily="34" charset="0"/>
                    </a:endParaRPr>
                  </a:p>
                </p:txBody>
              </p:sp>
              <p:sp>
                <p:nvSpPr>
                  <p:cNvPr id="24189" name="Oval 1368"/>
                  <p:cNvSpPr>
                    <a:spLocks noChangeArrowheads="1"/>
                  </p:cNvSpPr>
                  <p:nvPr/>
                </p:nvSpPr>
                <p:spPr bwMode="auto">
                  <a:xfrm>
                    <a:off x="4381" y="2756"/>
                    <a:ext cx="148" cy="164"/>
                  </a:xfrm>
                  <a:prstGeom prst="ellips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dirty="0">
                      <a:latin typeface="Calibri" pitchFamily="34" charset="0"/>
                    </a:endParaRPr>
                  </a:p>
                </p:txBody>
              </p:sp>
            </p:grpSp>
            <p:grpSp>
              <p:nvGrpSpPr>
                <p:cNvPr id="24182" name="Group 1369"/>
                <p:cNvGrpSpPr>
                  <a:grpSpLocks/>
                </p:cNvGrpSpPr>
                <p:nvPr/>
              </p:nvGrpSpPr>
              <p:grpSpPr bwMode="auto">
                <a:xfrm>
                  <a:off x="2330" y="1860"/>
                  <a:ext cx="340" cy="358"/>
                  <a:chOff x="4393" y="2770"/>
                  <a:chExt cx="123" cy="136"/>
                </a:xfrm>
              </p:grpSpPr>
              <p:sp>
                <p:nvSpPr>
                  <p:cNvPr id="24186" name="Oval 1370"/>
                  <p:cNvSpPr>
                    <a:spLocks noChangeArrowheads="1"/>
                  </p:cNvSpPr>
                  <p:nvPr/>
                </p:nvSpPr>
                <p:spPr bwMode="auto">
                  <a:xfrm>
                    <a:off x="4393" y="2770"/>
                    <a:ext cx="123" cy="136"/>
                  </a:xfrm>
                  <a:prstGeom prst="ellipse">
                    <a:avLst/>
                  </a:prstGeom>
                  <a:solidFill>
                    <a:srgbClr val="FFFFFF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dirty="0">
                      <a:latin typeface="Calibri" pitchFamily="34" charset="0"/>
                    </a:endParaRPr>
                  </a:p>
                </p:txBody>
              </p:sp>
              <p:sp>
                <p:nvSpPr>
                  <p:cNvPr id="24187" name="Oval 1371"/>
                  <p:cNvSpPr>
                    <a:spLocks noChangeArrowheads="1"/>
                  </p:cNvSpPr>
                  <p:nvPr/>
                </p:nvSpPr>
                <p:spPr bwMode="auto">
                  <a:xfrm>
                    <a:off x="4393" y="2770"/>
                    <a:ext cx="123" cy="136"/>
                  </a:xfrm>
                  <a:prstGeom prst="ellips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dirty="0">
                      <a:latin typeface="Calibri" pitchFamily="34" charset="0"/>
                    </a:endParaRPr>
                  </a:p>
                </p:txBody>
              </p:sp>
            </p:grpSp>
            <p:grpSp>
              <p:nvGrpSpPr>
                <p:cNvPr id="24183" name="Group 1372"/>
                <p:cNvGrpSpPr>
                  <a:grpSpLocks/>
                </p:cNvGrpSpPr>
                <p:nvPr/>
              </p:nvGrpSpPr>
              <p:grpSpPr bwMode="auto">
                <a:xfrm>
                  <a:off x="2330" y="1860"/>
                  <a:ext cx="340" cy="358"/>
                  <a:chOff x="4393" y="2770"/>
                  <a:chExt cx="123" cy="136"/>
                </a:xfrm>
              </p:grpSpPr>
              <p:sp>
                <p:nvSpPr>
                  <p:cNvPr id="24184" name="Freeform 1373"/>
                  <p:cNvSpPr>
                    <a:spLocks/>
                  </p:cNvSpPr>
                  <p:nvPr/>
                </p:nvSpPr>
                <p:spPr bwMode="auto">
                  <a:xfrm>
                    <a:off x="4393" y="2770"/>
                    <a:ext cx="123" cy="136"/>
                  </a:xfrm>
                  <a:custGeom>
                    <a:avLst/>
                    <a:gdLst>
                      <a:gd name="T0" fmla="*/ 123 w 123"/>
                      <a:gd name="T1" fmla="*/ 68 h 136"/>
                      <a:gd name="T2" fmla="*/ 72 w 123"/>
                      <a:gd name="T3" fmla="*/ 66 h 136"/>
                      <a:gd name="T4" fmla="*/ 118 w 123"/>
                      <a:gd name="T5" fmla="*/ 42 h 136"/>
                      <a:gd name="T6" fmla="*/ 71 w 123"/>
                      <a:gd name="T7" fmla="*/ 62 h 136"/>
                      <a:gd name="T8" fmla="*/ 105 w 123"/>
                      <a:gd name="T9" fmla="*/ 20 h 136"/>
                      <a:gd name="T10" fmla="*/ 68 w 123"/>
                      <a:gd name="T11" fmla="*/ 58 h 136"/>
                      <a:gd name="T12" fmla="*/ 85 w 123"/>
                      <a:gd name="T13" fmla="*/ 5 h 136"/>
                      <a:gd name="T14" fmla="*/ 64 w 123"/>
                      <a:gd name="T15" fmla="*/ 56 h 136"/>
                      <a:gd name="T16" fmla="*/ 62 w 123"/>
                      <a:gd name="T17" fmla="*/ 0 h 136"/>
                      <a:gd name="T18" fmla="*/ 60 w 123"/>
                      <a:gd name="T19" fmla="*/ 56 h 136"/>
                      <a:gd name="T20" fmla="*/ 38 w 123"/>
                      <a:gd name="T21" fmla="*/ 5 h 136"/>
                      <a:gd name="T22" fmla="*/ 56 w 123"/>
                      <a:gd name="T23" fmla="*/ 58 h 136"/>
                      <a:gd name="T24" fmla="*/ 18 w 123"/>
                      <a:gd name="T25" fmla="*/ 20 h 136"/>
                      <a:gd name="T26" fmla="*/ 53 w 123"/>
                      <a:gd name="T27" fmla="*/ 62 h 136"/>
                      <a:gd name="T28" fmla="*/ 5 w 123"/>
                      <a:gd name="T29" fmla="*/ 42 h 136"/>
                      <a:gd name="T30" fmla="*/ 51 w 123"/>
                      <a:gd name="T31" fmla="*/ 66 h 136"/>
                      <a:gd name="T32" fmla="*/ 0 w 123"/>
                      <a:gd name="T33" fmla="*/ 68 h 136"/>
                      <a:gd name="T34" fmla="*/ 51 w 123"/>
                      <a:gd name="T35" fmla="*/ 71 h 136"/>
                      <a:gd name="T36" fmla="*/ 5 w 123"/>
                      <a:gd name="T37" fmla="*/ 94 h 136"/>
                      <a:gd name="T38" fmla="*/ 53 w 123"/>
                      <a:gd name="T39" fmla="*/ 75 h 136"/>
                      <a:gd name="T40" fmla="*/ 18 w 123"/>
                      <a:gd name="T41" fmla="*/ 116 h 136"/>
                      <a:gd name="T42" fmla="*/ 56 w 123"/>
                      <a:gd name="T43" fmla="*/ 78 h 136"/>
                      <a:gd name="T44" fmla="*/ 38 w 123"/>
                      <a:gd name="T45" fmla="*/ 131 h 136"/>
                      <a:gd name="T46" fmla="*/ 60 w 123"/>
                      <a:gd name="T47" fmla="*/ 80 h 136"/>
                      <a:gd name="T48" fmla="*/ 62 w 123"/>
                      <a:gd name="T49" fmla="*/ 136 h 136"/>
                      <a:gd name="T50" fmla="*/ 64 w 123"/>
                      <a:gd name="T51" fmla="*/ 80 h 136"/>
                      <a:gd name="T52" fmla="*/ 85 w 123"/>
                      <a:gd name="T53" fmla="*/ 131 h 136"/>
                      <a:gd name="T54" fmla="*/ 68 w 123"/>
                      <a:gd name="T55" fmla="*/ 78 h 136"/>
                      <a:gd name="T56" fmla="*/ 105 w 123"/>
                      <a:gd name="T57" fmla="*/ 116 h 136"/>
                      <a:gd name="T58" fmla="*/ 71 w 123"/>
                      <a:gd name="T59" fmla="*/ 75 h 136"/>
                      <a:gd name="T60" fmla="*/ 118 w 123"/>
                      <a:gd name="T61" fmla="*/ 94 h 136"/>
                      <a:gd name="T62" fmla="*/ 72 w 123"/>
                      <a:gd name="T63" fmla="*/ 71 h 136"/>
                      <a:gd name="T64" fmla="*/ 123 w 123"/>
                      <a:gd name="T65" fmla="*/ 68 h 1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123"/>
                      <a:gd name="T100" fmla="*/ 0 h 136"/>
                      <a:gd name="T101" fmla="*/ 123 w 123"/>
                      <a:gd name="T102" fmla="*/ 136 h 136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123" h="136">
                        <a:moveTo>
                          <a:pt x="123" y="68"/>
                        </a:moveTo>
                        <a:lnTo>
                          <a:pt x="72" y="66"/>
                        </a:lnTo>
                        <a:lnTo>
                          <a:pt x="118" y="42"/>
                        </a:lnTo>
                        <a:lnTo>
                          <a:pt x="71" y="62"/>
                        </a:lnTo>
                        <a:lnTo>
                          <a:pt x="105" y="20"/>
                        </a:lnTo>
                        <a:lnTo>
                          <a:pt x="68" y="58"/>
                        </a:lnTo>
                        <a:lnTo>
                          <a:pt x="85" y="5"/>
                        </a:lnTo>
                        <a:lnTo>
                          <a:pt x="64" y="56"/>
                        </a:lnTo>
                        <a:lnTo>
                          <a:pt x="62" y="0"/>
                        </a:lnTo>
                        <a:lnTo>
                          <a:pt x="60" y="56"/>
                        </a:lnTo>
                        <a:lnTo>
                          <a:pt x="38" y="5"/>
                        </a:lnTo>
                        <a:lnTo>
                          <a:pt x="56" y="58"/>
                        </a:lnTo>
                        <a:lnTo>
                          <a:pt x="18" y="20"/>
                        </a:lnTo>
                        <a:lnTo>
                          <a:pt x="53" y="62"/>
                        </a:lnTo>
                        <a:lnTo>
                          <a:pt x="5" y="42"/>
                        </a:lnTo>
                        <a:lnTo>
                          <a:pt x="51" y="66"/>
                        </a:lnTo>
                        <a:lnTo>
                          <a:pt x="0" y="68"/>
                        </a:lnTo>
                        <a:lnTo>
                          <a:pt x="51" y="71"/>
                        </a:lnTo>
                        <a:lnTo>
                          <a:pt x="5" y="94"/>
                        </a:lnTo>
                        <a:lnTo>
                          <a:pt x="53" y="75"/>
                        </a:lnTo>
                        <a:lnTo>
                          <a:pt x="18" y="116"/>
                        </a:lnTo>
                        <a:lnTo>
                          <a:pt x="56" y="78"/>
                        </a:lnTo>
                        <a:lnTo>
                          <a:pt x="38" y="131"/>
                        </a:lnTo>
                        <a:lnTo>
                          <a:pt x="60" y="80"/>
                        </a:lnTo>
                        <a:lnTo>
                          <a:pt x="62" y="136"/>
                        </a:lnTo>
                        <a:lnTo>
                          <a:pt x="64" y="80"/>
                        </a:lnTo>
                        <a:lnTo>
                          <a:pt x="85" y="131"/>
                        </a:lnTo>
                        <a:lnTo>
                          <a:pt x="68" y="78"/>
                        </a:lnTo>
                        <a:lnTo>
                          <a:pt x="105" y="116"/>
                        </a:lnTo>
                        <a:lnTo>
                          <a:pt x="71" y="75"/>
                        </a:lnTo>
                        <a:lnTo>
                          <a:pt x="118" y="94"/>
                        </a:lnTo>
                        <a:lnTo>
                          <a:pt x="72" y="71"/>
                        </a:lnTo>
                        <a:lnTo>
                          <a:pt x="123" y="68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dirty="0">
                      <a:latin typeface="Calibri" pitchFamily="34" charset="0"/>
                    </a:endParaRPr>
                  </a:p>
                </p:txBody>
              </p:sp>
              <p:sp>
                <p:nvSpPr>
                  <p:cNvPr id="24185" name="Freeform 1374"/>
                  <p:cNvSpPr>
                    <a:spLocks/>
                  </p:cNvSpPr>
                  <p:nvPr/>
                </p:nvSpPr>
                <p:spPr bwMode="auto">
                  <a:xfrm>
                    <a:off x="4393" y="2770"/>
                    <a:ext cx="123" cy="136"/>
                  </a:xfrm>
                  <a:custGeom>
                    <a:avLst/>
                    <a:gdLst>
                      <a:gd name="T0" fmla="*/ 123 w 123"/>
                      <a:gd name="T1" fmla="*/ 68 h 136"/>
                      <a:gd name="T2" fmla="*/ 72 w 123"/>
                      <a:gd name="T3" fmla="*/ 66 h 136"/>
                      <a:gd name="T4" fmla="*/ 118 w 123"/>
                      <a:gd name="T5" fmla="*/ 42 h 136"/>
                      <a:gd name="T6" fmla="*/ 71 w 123"/>
                      <a:gd name="T7" fmla="*/ 62 h 136"/>
                      <a:gd name="T8" fmla="*/ 105 w 123"/>
                      <a:gd name="T9" fmla="*/ 20 h 136"/>
                      <a:gd name="T10" fmla="*/ 68 w 123"/>
                      <a:gd name="T11" fmla="*/ 58 h 136"/>
                      <a:gd name="T12" fmla="*/ 85 w 123"/>
                      <a:gd name="T13" fmla="*/ 5 h 136"/>
                      <a:gd name="T14" fmla="*/ 64 w 123"/>
                      <a:gd name="T15" fmla="*/ 56 h 136"/>
                      <a:gd name="T16" fmla="*/ 62 w 123"/>
                      <a:gd name="T17" fmla="*/ 0 h 136"/>
                      <a:gd name="T18" fmla="*/ 60 w 123"/>
                      <a:gd name="T19" fmla="*/ 56 h 136"/>
                      <a:gd name="T20" fmla="*/ 38 w 123"/>
                      <a:gd name="T21" fmla="*/ 5 h 136"/>
                      <a:gd name="T22" fmla="*/ 56 w 123"/>
                      <a:gd name="T23" fmla="*/ 58 h 136"/>
                      <a:gd name="T24" fmla="*/ 18 w 123"/>
                      <a:gd name="T25" fmla="*/ 20 h 136"/>
                      <a:gd name="T26" fmla="*/ 53 w 123"/>
                      <a:gd name="T27" fmla="*/ 62 h 136"/>
                      <a:gd name="T28" fmla="*/ 5 w 123"/>
                      <a:gd name="T29" fmla="*/ 42 h 136"/>
                      <a:gd name="T30" fmla="*/ 51 w 123"/>
                      <a:gd name="T31" fmla="*/ 66 h 136"/>
                      <a:gd name="T32" fmla="*/ 0 w 123"/>
                      <a:gd name="T33" fmla="*/ 68 h 136"/>
                      <a:gd name="T34" fmla="*/ 51 w 123"/>
                      <a:gd name="T35" fmla="*/ 71 h 136"/>
                      <a:gd name="T36" fmla="*/ 5 w 123"/>
                      <a:gd name="T37" fmla="*/ 94 h 136"/>
                      <a:gd name="T38" fmla="*/ 53 w 123"/>
                      <a:gd name="T39" fmla="*/ 75 h 136"/>
                      <a:gd name="T40" fmla="*/ 18 w 123"/>
                      <a:gd name="T41" fmla="*/ 116 h 136"/>
                      <a:gd name="T42" fmla="*/ 56 w 123"/>
                      <a:gd name="T43" fmla="*/ 78 h 136"/>
                      <a:gd name="T44" fmla="*/ 38 w 123"/>
                      <a:gd name="T45" fmla="*/ 131 h 136"/>
                      <a:gd name="T46" fmla="*/ 60 w 123"/>
                      <a:gd name="T47" fmla="*/ 80 h 136"/>
                      <a:gd name="T48" fmla="*/ 62 w 123"/>
                      <a:gd name="T49" fmla="*/ 136 h 136"/>
                      <a:gd name="T50" fmla="*/ 64 w 123"/>
                      <a:gd name="T51" fmla="*/ 80 h 136"/>
                      <a:gd name="T52" fmla="*/ 85 w 123"/>
                      <a:gd name="T53" fmla="*/ 131 h 136"/>
                      <a:gd name="T54" fmla="*/ 68 w 123"/>
                      <a:gd name="T55" fmla="*/ 78 h 136"/>
                      <a:gd name="T56" fmla="*/ 105 w 123"/>
                      <a:gd name="T57" fmla="*/ 116 h 136"/>
                      <a:gd name="T58" fmla="*/ 71 w 123"/>
                      <a:gd name="T59" fmla="*/ 75 h 136"/>
                      <a:gd name="T60" fmla="*/ 118 w 123"/>
                      <a:gd name="T61" fmla="*/ 94 h 136"/>
                      <a:gd name="T62" fmla="*/ 72 w 123"/>
                      <a:gd name="T63" fmla="*/ 71 h 136"/>
                      <a:gd name="T64" fmla="*/ 123 w 123"/>
                      <a:gd name="T65" fmla="*/ 68 h 1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123"/>
                      <a:gd name="T100" fmla="*/ 0 h 136"/>
                      <a:gd name="T101" fmla="*/ 123 w 123"/>
                      <a:gd name="T102" fmla="*/ 136 h 136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123" h="136">
                        <a:moveTo>
                          <a:pt x="123" y="68"/>
                        </a:moveTo>
                        <a:lnTo>
                          <a:pt x="72" y="66"/>
                        </a:lnTo>
                        <a:lnTo>
                          <a:pt x="118" y="42"/>
                        </a:lnTo>
                        <a:lnTo>
                          <a:pt x="71" y="62"/>
                        </a:lnTo>
                        <a:lnTo>
                          <a:pt x="105" y="20"/>
                        </a:lnTo>
                        <a:lnTo>
                          <a:pt x="68" y="58"/>
                        </a:lnTo>
                        <a:lnTo>
                          <a:pt x="85" y="5"/>
                        </a:lnTo>
                        <a:lnTo>
                          <a:pt x="64" y="56"/>
                        </a:lnTo>
                        <a:lnTo>
                          <a:pt x="62" y="0"/>
                        </a:lnTo>
                        <a:lnTo>
                          <a:pt x="60" y="56"/>
                        </a:lnTo>
                        <a:lnTo>
                          <a:pt x="38" y="5"/>
                        </a:lnTo>
                        <a:lnTo>
                          <a:pt x="56" y="58"/>
                        </a:lnTo>
                        <a:lnTo>
                          <a:pt x="18" y="20"/>
                        </a:lnTo>
                        <a:lnTo>
                          <a:pt x="53" y="62"/>
                        </a:lnTo>
                        <a:lnTo>
                          <a:pt x="5" y="42"/>
                        </a:lnTo>
                        <a:lnTo>
                          <a:pt x="51" y="66"/>
                        </a:lnTo>
                        <a:lnTo>
                          <a:pt x="0" y="68"/>
                        </a:lnTo>
                        <a:lnTo>
                          <a:pt x="51" y="71"/>
                        </a:lnTo>
                        <a:lnTo>
                          <a:pt x="5" y="94"/>
                        </a:lnTo>
                        <a:lnTo>
                          <a:pt x="53" y="75"/>
                        </a:lnTo>
                        <a:lnTo>
                          <a:pt x="18" y="116"/>
                        </a:lnTo>
                        <a:lnTo>
                          <a:pt x="56" y="78"/>
                        </a:lnTo>
                        <a:lnTo>
                          <a:pt x="38" y="131"/>
                        </a:lnTo>
                        <a:lnTo>
                          <a:pt x="60" y="80"/>
                        </a:lnTo>
                        <a:lnTo>
                          <a:pt x="62" y="136"/>
                        </a:lnTo>
                        <a:lnTo>
                          <a:pt x="64" y="80"/>
                        </a:lnTo>
                        <a:lnTo>
                          <a:pt x="85" y="131"/>
                        </a:lnTo>
                        <a:lnTo>
                          <a:pt x="68" y="78"/>
                        </a:lnTo>
                        <a:lnTo>
                          <a:pt x="105" y="116"/>
                        </a:lnTo>
                        <a:lnTo>
                          <a:pt x="71" y="75"/>
                        </a:lnTo>
                        <a:lnTo>
                          <a:pt x="118" y="94"/>
                        </a:lnTo>
                        <a:lnTo>
                          <a:pt x="72" y="71"/>
                        </a:lnTo>
                        <a:lnTo>
                          <a:pt x="123" y="68"/>
                        </a:lnTo>
                        <a:close/>
                      </a:path>
                    </a:pathLst>
                  </a:custGeom>
                  <a:noFill/>
                  <a:ln w="9525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dirty="0">
                      <a:latin typeface="Calibri" pitchFamily="34" charset="0"/>
                    </a:endParaRPr>
                  </a:p>
                </p:txBody>
              </p:sp>
            </p:grpSp>
          </p:grpSp>
          <p:sp>
            <p:nvSpPr>
              <p:cNvPr id="24154" name="Freeform 1375"/>
              <p:cNvSpPr>
                <a:spLocks/>
              </p:cNvSpPr>
              <p:nvPr/>
            </p:nvSpPr>
            <p:spPr bwMode="auto">
              <a:xfrm>
                <a:off x="879" y="1608"/>
                <a:ext cx="4" cy="261"/>
              </a:xfrm>
              <a:custGeom>
                <a:avLst/>
                <a:gdLst>
                  <a:gd name="T0" fmla="*/ 0 w 4"/>
                  <a:gd name="T1" fmla="*/ 0 h 232"/>
                  <a:gd name="T2" fmla="*/ 4 w 4"/>
                  <a:gd name="T3" fmla="*/ 331 h 232"/>
                  <a:gd name="T4" fmla="*/ 0 60000 65536"/>
                  <a:gd name="T5" fmla="*/ 0 60000 65536"/>
                  <a:gd name="T6" fmla="*/ 0 w 4"/>
                  <a:gd name="T7" fmla="*/ 0 h 232"/>
                  <a:gd name="T8" fmla="*/ 4 w 4"/>
                  <a:gd name="T9" fmla="*/ 232 h 232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" h="232">
                    <a:moveTo>
                      <a:pt x="0" y="0"/>
                    </a:moveTo>
                    <a:lnTo>
                      <a:pt x="4" y="232"/>
                    </a:lnTo>
                  </a:path>
                </a:pathLst>
              </a:custGeom>
              <a:solidFill>
                <a:srgbClr val="FFFFFF"/>
              </a:solidFill>
              <a:ln w="571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grpSp>
            <p:nvGrpSpPr>
              <p:cNvPr id="24155" name="Group 1376"/>
              <p:cNvGrpSpPr>
                <a:grpSpLocks/>
              </p:cNvGrpSpPr>
              <p:nvPr/>
            </p:nvGrpSpPr>
            <p:grpSpPr bwMode="auto">
              <a:xfrm>
                <a:off x="723" y="1608"/>
                <a:ext cx="320" cy="321"/>
                <a:chOff x="0" y="2496"/>
                <a:chExt cx="304" cy="285"/>
              </a:xfrm>
            </p:grpSpPr>
            <p:sp>
              <p:nvSpPr>
                <p:cNvPr id="24174" name="Line 1377"/>
                <p:cNvSpPr>
                  <a:spLocks noChangeShapeType="1"/>
                </p:cNvSpPr>
                <p:nvPr/>
              </p:nvSpPr>
              <p:spPr bwMode="auto">
                <a:xfrm>
                  <a:off x="148" y="2496"/>
                  <a:ext cx="3" cy="285"/>
                </a:xfrm>
                <a:prstGeom prst="line">
                  <a:avLst/>
                </a:prstGeom>
                <a:noFill/>
                <a:ln w="571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4175" name="Freeform 1378"/>
                <p:cNvSpPr>
                  <a:spLocks noEditPoints="1"/>
                </p:cNvSpPr>
                <p:nvPr/>
              </p:nvSpPr>
              <p:spPr bwMode="auto">
                <a:xfrm>
                  <a:off x="0" y="2592"/>
                  <a:ext cx="304" cy="48"/>
                </a:xfrm>
                <a:custGeom>
                  <a:avLst/>
                  <a:gdLst>
                    <a:gd name="T0" fmla="*/ 0 w 190"/>
                    <a:gd name="T1" fmla="*/ 0 h 18"/>
                    <a:gd name="T2" fmla="*/ 74 w 190"/>
                    <a:gd name="T3" fmla="*/ 0 h 18"/>
                    <a:gd name="T4" fmla="*/ 74 w 190"/>
                    <a:gd name="T5" fmla="*/ 341 h 18"/>
                    <a:gd name="T6" fmla="*/ 0 w 190"/>
                    <a:gd name="T7" fmla="*/ 341 h 18"/>
                    <a:gd name="T8" fmla="*/ 0 w 190"/>
                    <a:gd name="T9" fmla="*/ 0 h 18"/>
                    <a:gd name="T10" fmla="*/ 149 w 190"/>
                    <a:gd name="T11" fmla="*/ 0 h 18"/>
                    <a:gd name="T12" fmla="*/ 221 w 190"/>
                    <a:gd name="T13" fmla="*/ 0 h 18"/>
                    <a:gd name="T14" fmla="*/ 221 w 190"/>
                    <a:gd name="T15" fmla="*/ 341 h 18"/>
                    <a:gd name="T16" fmla="*/ 149 w 190"/>
                    <a:gd name="T17" fmla="*/ 341 h 18"/>
                    <a:gd name="T18" fmla="*/ 149 w 190"/>
                    <a:gd name="T19" fmla="*/ 0 h 18"/>
                    <a:gd name="T20" fmla="*/ 294 w 190"/>
                    <a:gd name="T21" fmla="*/ 0 h 18"/>
                    <a:gd name="T22" fmla="*/ 368 w 190"/>
                    <a:gd name="T23" fmla="*/ 0 h 18"/>
                    <a:gd name="T24" fmla="*/ 368 w 190"/>
                    <a:gd name="T25" fmla="*/ 341 h 18"/>
                    <a:gd name="T26" fmla="*/ 294 w 190"/>
                    <a:gd name="T27" fmla="*/ 341 h 18"/>
                    <a:gd name="T28" fmla="*/ 294 w 190"/>
                    <a:gd name="T29" fmla="*/ 0 h 18"/>
                    <a:gd name="T30" fmla="*/ 443 w 190"/>
                    <a:gd name="T31" fmla="*/ 0 h 18"/>
                    <a:gd name="T32" fmla="*/ 517 w 190"/>
                    <a:gd name="T33" fmla="*/ 0 h 18"/>
                    <a:gd name="T34" fmla="*/ 517 w 190"/>
                    <a:gd name="T35" fmla="*/ 341 h 18"/>
                    <a:gd name="T36" fmla="*/ 443 w 190"/>
                    <a:gd name="T37" fmla="*/ 341 h 18"/>
                    <a:gd name="T38" fmla="*/ 443 w 190"/>
                    <a:gd name="T39" fmla="*/ 0 h 18"/>
                    <a:gd name="T40" fmla="*/ 589 w 190"/>
                    <a:gd name="T41" fmla="*/ 0 h 18"/>
                    <a:gd name="T42" fmla="*/ 662 w 190"/>
                    <a:gd name="T43" fmla="*/ 0 h 18"/>
                    <a:gd name="T44" fmla="*/ 662 w 190"/>
                    <a:gd name="T45" fmla="*/ 341 h 18"/>
                    <a:gd name="T46" fmla="*/ 589 w 190"/>
                    <a:gd name="T47" fmla="*/ 341 h 18"/>
                    <a:gd name="T48" fmla="*/ 589 w 190"/>
                    <a:gd name="T49" fmla="*/ 0 h 18"/>
                    <a:gd name="T50" fmla="*/ 738 w 190"/>
                    <a:gd name="T51" fmla="*/ 0 h 18"/>
                    <a:gd name="T52" fmla="*/ 778 w 190"/>
                    <a:gd name="T53" fmla="*/ 0 h 18"/>
                    <a:gd name="T54" fmla="*/ 778 w 190"/>
                    <a:gd name="T55" fmla="*/ 341 h 18"/>
                    <a:gd name="T56" fmla="*/ 738 w 190"/>
                    <a:gd name="T57" fmla="*/ 341 h 18"/>
                    <a:gd name="T58" fmla="*/ 738 w 190"/>
                    <a:gd name="T59" fmla="*/ 0 h 18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w 190"/>
                    <a:gd name="T91" fmla="*/ 0 h 18"/>
                    <a:gd name="T92" fmla="*/ 190 w 190"/>
                    <a:gd name="T93" fmla="*/ 18 h 18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T90" t="T91" r="T92" b="T93"/>
                  <a:pathLst>
                    <a:path w="190" h="18">
                      <a:moveTo>
                        <a:pt x="0" y="0"/>
                      </a:moveTo>
                      <a:lnTo>
                        <a:pt x="18" y="0"/>
                      </a:lnTo>
                      <a:lnTo>
                        <a:pt x="18" y="18"/>
                      </a:lnTo>
                      <a:lnTo>
                        <a:pt x="0" y="18"/>
                      </a:lnTo>
                      <a:lnTo>
                        <a:pt x="0" y="0"/>
                      </a:lnTo>
                      <a:close/>
                      <a:moveTo>
                        <a:pt x="36" y="0"/>
                      </a:moveTo>
                      <a:lnTo>
                        <a:pt x="54" y="0"/>
                      </a:lnTo>
                      <a:lnTo>
                        <a:pt x="54" y="18"/>
                      </a:lnTo>
                      <a:lnTo>
                        <a:pt x="36" y="18"/>
                      </a:lnTo>
                      <a:lnTo>
                        <a:pt x="36" y="0"/>
                      </a:lnTo>
                      <a:close/>
                      <a:moveTo>
                        <a:pt x="72" y="0"/>
                      </a:moveTo>
                      <a:lnTo>
                        <a:pt x="90" y="0"/>
                      </a:lnTo>
                      <a:lnTo>
                        <a:pt x="90" y="18"/>
                      </a:lnTo>
                      <a:lnTo>
                        <a:pt x="72" y="18"/>
                      </a:lnTo>
                      <a:lnTo>
                        <a:pt x="72" y="0"/>
                      </a:lnTo>
                      <a:close/>
                      <a:moveTo>
                        <a:pt x="108" y="0"/>
                      </a:moveTo>
                      <a:lnTo>
                        <a:pt x="126" y="0"/>
                      </a:lnTo>
                      <a:lnTo>
                        <a:pt x="126" y="18"/>
                      </a:lnTo>
                      <a:lnTo>
                        <a:pt x="108" y="18"/>
                      </a:lnTo>
                      <a:lnTo>
                        <a:pt x="108" y="0"/>
                      </a:lnTo>
                      <a:close/>
                      <a:moveTo>
                        <a:pt x="144" y="0"/>
                      </a:moveTo>
                      <a:lnTo>
                        <a:pt x="162" y="0"/>
                      </a:lnTo>
                      <a:lnTo>
                        <a:pt x="162" y="18"/>
                      </a:lnTo>
                      <a:lnTo>
                        <a:pt x="144" y="18"/>
                      </a:lnTo>
                      <a:lnTo>
                        <a:pt x="144" y="0"/>
                      </a:lnTo>
                      <a:close/>
                      <a:moveTo>
                        <a:pt x="180" y="0"/>
                      </a:moveTo>
                      <a:lnTo>
                        <a:pt x="190" y="0"/>
                      </a:lnTo>
                      <a:lnTo>
                        <a:pt x="190" y="18"/>
                      </a:lnTo>
                      <a:lnTo>
                        <a:pt x="180" y="18"/>
                      </a:lnTo>
                      <a:lnTo>
                        <a:pt x="18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4763">
                  <a:solidFill>
                    <a:srgbClr val="000000"/>
                  </a:solidFill>
                  <a:bevel/>
                  <a:headEnd/>
                  <a:tailEnd/>
                </a:ln>
              </p:spPr>
              <p:txBody>
                <a:bodyPr/>
                <a:lstStyle/>
                <a:p>
                  <a:endParaRPr lang="ru-RU" dirty="0">
                    <a:latin typeface="Calibri" pitchFamily="34" charset="0"/>
                  </a:endParaRPr>
                </a:p>
              </p:txBody>
            </p:sp>
          </p:grpSp>
          <p:sp>
            <p:nvSpPr>
              <p:cNvPr id="10595" name="Freeform 1379"/>
              <p:cNvSpPr>
                <a:spLocks/>
              </p:cNvSpPr>
              <p:nvPr/>
            </p:nvSpPr>
            <p:spPr bwMode="auto">
              <a:xfrm>
                <a:off x="987" y="1093"/>
                <a:ext cx="2088" cy="888"/>
              </a:xfrm>
              <a:custGeom>
                <a:avLst/>
                <a:gdLst>
                  <a:gd name="T0" fmla="*/ 0 w 2088"/>
                  <a:gd name="T1" fmla="*/ 143 h 891"/>
                  <a:gd name="T2" fmla="*/ 110 w 2088"/>
                  <a:gd name="T3" fmla="*/ 0 h 891"/>
                  <a:gd name="T4" fmla="*/ 1668 w 2088"/>
                  <a:gd name="T5" fmla="*/ 0 h 891"/>
                  <a:gd name="T6" fmla="*/ 1875 w 2088"/>
                  <a:gd name="T7" fmla="*/ 99 h 891"/>
                  <a:gd name="T8" fmla="*/ 2088 w 2088"/>
                  <a:gd name="T9" fmla="*/ 513 h 891"/>
                  <a:gd name="T10" fmla="*/ 2072 w 2088"/>
                  <a:gd name="T11" fmla="*/ 881 h 891"/>
                  <a:gd name="T12" fmla="*/ 1771 w 2088"/>
                  <a:gd name="T13" fmla="*/ 891 h 891"/>
                  <a:gd name="T14" fmla="*/ 110 w 2088"/>
                  <a:gd name="T15" fmla="*/ 891 h 891"/>
                  <a:gd name="T16" fmla="*/ 6 w 2088"/>
                  <a:gd name="T17" fmla="*/ 792 h 891"/>
                  <a:gd name="T18" fmla="*/ 8 w 2088"/>
                  <a:gd name="T19" fmla="*/ 131 h 8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88" h="891">
                    <a:moveTo>
                      <a:pt x="0" y="143"/>
                    </a:moveTo>
                    <a:lnTo>
                      <a:pt x="110" y="0"/>
                    </a:lnTo>
                    <a:lnTo>
                      <a:pt x="1668" y="0"/>
                    </a:lnTo>
                    <a:lnTo>
                      <a:pt x="1875" y="99"/>
                    </a:lnTo>
                    <a:lnTo>
                      <a:pt x="2088" y="513"/>
                    </a:lnTo>
                    <a:lnTo>
                      <a:pt x="2072" y="881"/>
                    </a:lnTo>
                    <a:lnTo>
                      <a:pt x="1771" y="891"/>
                    </a:lnTo>
                    <a:lnTo>
                      <a:pt x="110" y="891"/>
                    </a:lnTo>
                    <a:lnTo>
                      <a:pt x="6" y="792"/>
                    </a:lnTo>
                    <a:lnTo>
                      <a:pt x="8" y="131"/>
                    </a:lnTo>
                  </a:path>
                </a:pathLst>
              </a:custGeom>
              <a:gradFill rotWithShape="1">
                <a:gsLst>
                  <a:gs pos="0">
                    <a:srgbClr val="00D200"/>
                  </a:gs>
                  <a:gs pos="50000">
                    <a:srgbClr val="008000"/>
                  </a:gs>
                  <a:gs pos="100000">
                    <a:srgbClr val="00D200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>
                <a:outerShdw dist="107763" dir="18900000" algn="ctr" rotWithShape="0">
                  <a:srgbClr val="004800">
                    <a:alpha val="50000"/>
                  </a:srgbClr>
                </a:outerShdw>
              </a:effec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>
                  <a:latin typeface="+mn-lt"/>
                </a:endParaRPr>
              </a:p>
            </p:txBody>
          </p:sp>
          <p:sp>
            <p:nvSpPr>
              <p:cNvPr id="24157" name="Rectangle 1380"/>
              <p:cNvSpPr>
                <a:spLocks noChangeArrowheads="1"/>
              </p:cNvSpPr>
              <p:nvPr/>
            </p:nvSpPr>
            <p:spPr bwMode="auto">
              <a:xfrm>
                <a:off x="1093" y="1365"/>
                <a:ext cx="186" cy="264"/>
              </a:xfrm>
              <a:prstGeom prst="rect">
                <a:avLst/>
              </a:prstGeom>
              <a:solidFill>
                <a:srgbClr val="00FFFF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24158" name="Rectangle 1381"/>
              <p:cNvSpPr>
                <a:spLocks noChangeArrowheads="1"/>
              </p:cNvSpPr>
              <p:nvPr/>
            </p:nvSpPr>
            <p:spPr bwMode="auto">
              <a:xfrm>
                <a:off x="1526" y="1365"/>
                <a:ext cx="186" cy="264"/>
              </a:xfrm>
              <a:prstGeom prst="rect">
                <a:avLst/>
              </a:prstGeom>
              <a:solidFill>
                <a:srgbClr val="00FFFF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24159" name="Rectangle 1382"/>
              <p:cNvSpPr>
                <a:spLocks noChangeArrowheads="1"/>
              </p:cNvSpPr>
              <p:nvPr/>
            </p:nvSpPr>
            <p:spPr bwMode="auto">
              <a:xfrm>
                <a:off x="2408" y="1365"/>
                <a:ext cx="232" cy="315"/>
              </a:xfrm>
              <a:prstGeom prst="rect">
                <a:avLst/>
              </a:prstGeom>
              <a:solidFill>
                <a:srgbClr val="00FFFF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grpSp>
            <p:nvGrpSpPr>
              <p:cNvPr id="24160" name="Group 1383"/>
              <p:cNvGrpSpPr>
                <a:grpSpLocks/>
              </p:cNvGrpSpPr>
              <p:nvPr/>
            </p:nvGrpSpPr>
            <p:grpSpPr bwMode="auto">
              <a:xfrm>
                <a:off x="1346" y="960"/>
                <a:ext cx="202" cy="192"/>
                <a:chOff x="5136" y="1968"/>
                <a:chExt cx="192" cy="171"/>
              </a:xfrm>
            </p:grpSpPr>
            <p:sp>
              <p:nvSpPr>
                <p:cNvPr id="24172" name="Oval 1384"/>
                <p:cNvSpPr>
                  <a:spLocks noChangeArrowheads="1"/>
                </p:cNvSpPr>
                <p:nvPr/>
              </p:nvSpPr>
              <p:spPr bwMode="auto">
                <a:xfrm>
                  <a:off x="5136" y="1968"/>
                  <a:ext cx="192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dirty="0">
                    <a:latin typeface="Calibri" pitchFamily="34" charset="0"/>
                  </a:endParaRPr>
                </a:p>
              </p:txBody>
            </p:sp>
            <p:sp>
              <p:nvSpPr>
                <p:cNvPr id="24173" name="Freeform 1385"/>
                <p:cNvSpPr>
                  <a:spLocks/>
                </p:cNvSpPr>
                <p:nvPr/>
              </p:nvSpPr>
              <p:spPr bwMode="auto">
                <a:xfrm>
                  <a:off x="5184" y="1968"/>
                  <a:ext cx="96" cy="171"/>
                </a:xfrm>
                <a:custGeom>
                  <a:avLst/>
                  <a:gdLst>
                    <a:gd name="T0" fmla="*/ 0 w 96"/>
                    <a:gd name="T1" fmla="*/ 0 h 171"/>
                    <a:gd name="T2" fmla="*/ 96 w 96"/>
                    <a:gd name="T3" fmla="*/ 0 h 171"/>
                    <a:gd name="T4" fmla="*/ 82 w 96"/>
                    <a:gd name="T5" fmla="*/ 156 h 171"/>
                    <a:gd name="T6" fmla="*/ 4 w 96"/>
                    <a:gd name="T7" fmla="*/ 171 h 171"/>
                    <a:gd name="T8" fmla="*/ 0 w 96"/>
                    <a:gd name="T9" fmla="*/ 48 h 17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96"/>
                    <a:gd name="T16" fmla="*/ 0 h 171"/>
                    <a:gd name="T17" fmla="*/ 96 w 96"/>
                    <a:gd name="T18" fmla="*/ 171 h 17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96" h="171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82" y="156"/>
                      </a:lnTo>
                      <a:lnTo>
                        <a:pt x="4" y="171"/>
                      </a:lnTo>
                      <a:lnTo>
                        <a:pt x="0" y="48"/>
                      </a:lnTo>
                    </a:path>
                  </a:pathLst>
                </a:cu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dirty="0">
                    <a:latin typeface="Calibri" pitchFamily="34" charset="0"/>
                  </a:endParaRPr>
                </a:p>
              </p:txBody>
            </p:sp>
          </p:grpSp>
          <p:sp>
            <p:nvSpPr>
              <p:cNvPr id="24161" name="Freeform 1386"/>
              <p:cNvSpPr>
                <a:spLocks/>
              </p:cNvSpPr>
              <p:nvPr/>
            </p:nvSpPr>
            <p:spPr bwMode="auto">
              <a:xfrm>
                <a:off x="1043" y="1878"/>
                <a:ext cx="1818" cy="1"/>
              </a:xfrm>
              <a:custGeom>
                <a:avLst/>
                <a:gdLst>
                  <a:gd name="T0" fmla="*/ 0 w 1728"/>
                  <a:gd name="T1" fmla="*/ 0 h 1"/>
                  <a:gd name="T2" fmla="*/ 2013 w 1728"/>
                  <a:gd name="T3" fmla="*/ 0 h 1"/>
                  <a:gd name="T4" fmla="*/ 0 60000 65536"/>
                  <a:gd name="T5" fmla="*/ 0 60000 65536"/>
                  <a:gd name="T6" fmla="*/ 0 w 1728"/>
                  <a:gd name="T7" fmla="*/ 0 h 1"/>
                  <a:gd name="T8" fmla="*/ 1728 w 1728"/>
                  <a:gd name="T9" fmla="*/ 1 h 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728" h="1">
                    <a:moveTo>
                      <a:pt x="0" y="0"/>
                    </a:moveTo>
                    <a:cubicBezTo>
                      <a:pt x="0" y="0"/>
                      <a:pt x="864" y="0"/>
                      <a:pt x="1728" y="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24162" name="Freeform 1387"/>
              <p:cNvSpPr>
                <a:spLocks/>
              </p:cNvSpPr>
              <p:nvPr/>
            </p:nvSpPr>
            <p:spPr bwMode="auto">
              <a:xfrm>
                <a:off x="1007" y="1229"/>
                <a:ext cx="1854" cy="1"/>
              </a:xfrm>
              <a:custGeom>
                <a:avLst/>
                <a:gdLst>
                  <a:gd name="T0" fmla="*/ 0 w 1762"/>
                  <a:gd name="T1" fmla="*/ 0 h 1"/>
                  <a:gd name="T2" fmla="*/ 2053 w 1762"/>
                  <a:gd name="T3" fmla="*/ 0 h 1"/>
                  <a:gd name="T4" fmla="*/ 0 60000 65536"/>
                  <a:gd name="T5" fmla="*/ 0 60000 65536"/>
                  <a:gd name="T6" fmla="*/ 0 w 1762"/>
                  <a:gd name="T7" fmla="*/ 0 h 1"/>
                  <a:gd name="T8" fmla="*/ 1762 w 1762"/>
                  <a:gd name="T9" fmla="*/ 1 h 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762" h="1">
                    <a:moveTo>
                      <a:pt x="0" y="0"/>
                    </a:moveTo>
                    <a:cubicBezTo>
                      <a:pt x="293" y="0"/>
                      <a:pt x="1395" y="0"/>
                      <a:pt x="1762" y="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grpSp>
            <p:nvGrpSpPr>
              <p:cNvPr id="24163" name="Group 1388"/>
              <p:cNvGrpSpPr>
                <a:grpSpLocks/>
              </p:cNvGrpSpPr>
              <p:nvPr/>
            </p:nvGrpSpPr>
            <p:grpSpPr bwMode="auto">
              <a:xfrm>
                <a:off x="2305" y="960"/>
                <a:ext cx="202" cy="192"/>
                <a:chOff x="5136" y="1968"/>
                <a:chExt cx="192" cy="171"/>
              </a:xfrm>
            </p:grpSpPr>
            <p:sp>
              <p:nvSpPr>
                <p:cNvPr id="24170" name="Oval 1389"/>
                <p:cNvSpPr>
                  <a:spLocks noChangeArrowheads="1"/>
                </p:cNvSpPr>
                <p:nvPr/>
              </p:nvSpPr>
              <p:spPr bwMode="auto">
                <a:xfrm>
                  <a:off x="5136" y="1968"/>
                  <a:ext cx="192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dirty="0">
                    <a:latin typeface="Calibri" pitchFamily="34" charset="0"/>
                  </a:endParaRPr>
                </a:p>
              </p:txBody>
            </p:sp>
            <p:sp>
              <p:nvSpPr>
                <p:cNvPr id="24171" name="Freeform 1390"/>
                <p:cNvSpPr>
                  <a:spLocks/>
                </p:cNvSpPr>
                <p:nvPr/>
              </p:nvSpPr>
              <p:spPr bwMode="auto">
                <a:xfrm>
                  <a:off x="5184" y="1968"/>
                  <a:ext cx="96" cy="171"/>
                </a:xfrm>
                <a:custGeom>
                  <a:avLst/>
                  <a:gdLst>
                    <a:gd name="T0" fmla="*/ 0 w 96"/>
                    <a:gd name="T1" fmla="*/ 0 h 171"/>
                    <a:gd name="T2" fmla="*/ 96 w 96"/>
                    <a:gd name="T3" fmla="*/ 0 h 171"/>
                    <a:gd name="T4" fmla="*/ 82 w 96"/>
                    <a:gd name="T5" fmla="*/ 156 h 171"/>
                    <a:gd name="T6" fmla="*/ 4 w 96"/>
                    <a:gd name="T7" fmla="*/ 171 h 171"/>
                    <a:gd name="T8" fmla="*/ 0 w 96"/>
                    <a:gd name="T9" fmla="*/ 48 h 17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96"/>
                    <a:gd name="T16" fmla="*/ 0 h 171"/>
                    <a:gd name="T17" fmla="*/ 96 w 96"/>
                    <a:gd name="T18" fmla="*/ 171 h 17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96" h="171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82" y="156"/>
                      </a:lnTo>
                      <a:lnTo>
                        <a:pt x="4" y="171"/>
                      </a:lnTo>
                      <a:lnTo>
                        <a:pt x="0" y="48"/>
                      </a:lnTo>
                    </a:path>
                  </a:pathLst>
                </a:cu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dirty="0">
                    <a:latin typeface="Calibri" pitchFamily="34" charset="0"/>
                  </a:endParaRPr>
                </a:p>
              </p:txBody>
            </p:sp>
          </p:grpSp>
          <p:sp>
            <p:nvSpPr>
              <p:cNvPr id="24164" name="Freeform 1391"/>
              <p:cNvSpPr>
                <a:spLocks/>
              </p:cNvSpPr>
              <p:nvPr/>
            </p:nvSpPr>
            <p:spPr bwMode="auto">
              <a:xfrm>
                <a:off x="1245" y="1662"/>
                <a:ext cx="17" cy="35"/>
              </a:xfrm>
              <a:custGeom>
                <a:avLst/>
                <a:gdLst>
                  <a:gd name="T0" fmla="*/ 0 w 16"/>
                  <a:gd name="T1" fmla="*/ 45 h 31"/>
                  <a:gd name="T2" fmla="*/ 19 w 16"/>
                  <a:gd name="T3" fmla="*/ 0 h 31"/>
                  <a:gd name="T4" fmla="*/ 0 w 16"/>
                  <a:gd name="T5" fmla="*/ 45 h 31"/>
                  <a:gd name="T6" fmla="*/ 0 60000 65536"/>
                  <a:gd name="T7" fmla="*/ 0 60000 65536"/>
                  <a:gd name="T8" fmla="*/ 0 60000 65536"/>
                  <a:gd name="T9" fmla="*/ 0 w 16"/>
                  <a:gd name="T10" fmla="*/ 0 h 31"/>
                  <a:gd name="T11" fmla="*/ 16 w 16"/>
                  <a:gd name="T12" fmla="*/ 31 h 3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6" h="31">
                    <a:moveTo>
                      <a:pt x="0" y="31"/>
                    </a:moveTo>
                    <a:cubicBezTo>
                      <a:pt x="5" y="21"/>
                      <a:pt x="16" y="0"/>
                      <a:pt x="16" y="0"/>
                    </a:cubicBezTo>
                    <a:cubicBezTo>
                      <a:pt x="16" y="0"/>
                      <a:pt x="5" y="21"/>
                      <a:pt x="0" y="3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24165" name="Freeform 1392"/>
              <p:cNvSpPr>
                <a:spLocks/>
              </p:cNvSpPr>
              <p:nvPr/>
            </p:nvSpPr>
            <p:spPr bwMode="auto">
              <a:xfrm>
                <a:off x="1070" y="1284"/>
                <a:ext cx="225" cy="594"/>
              </a:xfrm>
              <a:custGeom>
                <a:avLst/>
                <a:gdLst>
                  <a:gd name="T0" fmla="*/ 249 w 214"/>
                  <a:gd name="T1" fmla="*/ 751 h 528"/>
                  <a:gd name="T2" fmla="*/ 249 w 214"/>
                  <a:gd name="T3" fmla="*/ 0 h 528"/>
                  <a:gd name="T4" fmla="*/ 0 w 214"/>
                  <a:gd name="T5" fmla="*/ 2 h 528"/>
                  <a:gd name="T6" fmla="*/ 0 w 214"/>
                  <a:gd name="T7" fmla="*/ 750 h 528"/>
                  <a:gd name="T8" fmla="*/ 249 w 214"/>
                  <a:gd name="T9" fmla="*/ 751 h 52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14"/>
                  <a:gd name="T16" fmla="*/ 0 h 528"/>
                  <a:gd name="T17" fmla="*/ 214 w 214"/>
                  <a:gd name="T18" fmla="*/ 528 h 52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4" h="528">
                    <a:moveTo>
                      <a:pt x="214" y="528"/>
                    </a:moveTo>
                    <a:lnTo>
                      <a:pt x="214" y="0"/>
                    </a:lnTo>
                    <a:lnTo>
                      <a:pt x="0" y="2"/>
                    </a:lnTo>
                    <a:lnTo>
                      <a:pt x="0" y="527"/>
                    </a:lnTo>
                    <a:lnTo>
                      <a:pt x="214" y="528"/>
                    </a:lnTo>
                    <a:close/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24166" name="Freeform 1393"/>
              <p:cNvSpPr>
                <a:spLocks/>
              </p:cNvSpPr>
              <p:nvPr/>
            </p:nvSpPr>
            <p:spPr bwMode="auto">
              <a:xfrm>
                <a:off x="2664" y="1200"/>
                <a:ext cx="432" cy="520"/>
              </a:xfrm>
              <a:custGeom>
                <a:avLst/>
                <a:gdLst>
                  <a:gd name="T0" fmla="*/ 216 w 432"/>
                  <a:gd name="T1" fmla="*/ 0 h 520"/>
                  <a:gd name="T2" fmla="*/ 0 w 432"/>
                  <a:gd name="T3" fmla="*/ 136 h 520"/>
                  <a:gd name="T4" fmla="*/ 64 w 432"/>
                  <a:gd name="T5" fmla="*/ 520 h 520"/>
                  <a:gd name="T6" fmla="*/ 400 w 432"/>
                  <a:gd name="T7" fmla="*/ 520 h 520"/>
                  <a:gd name="T8" fmla="*/ 432 w 432"/>
                  <a:gd name="T9" fmla="*/ 424 h 5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32"/>
                  <a:gd name="T16" fmla="*/ 0 h 520"/>
                  <a:gd name="T17" fmla="*/ 432 w 432"/>
                  <a:gd name="T18" fmla="*/ 520 h 5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32" h="520">
                    <a:moveTo>
                      <a:pt x="216" y="0"/>
                    </a:moveTo>
                    <a:lnTo>
                      <a:pt x="0" y="136"/>
                    </a:lnTo>
                    <a:lnTo>
                      <a:pt x="64" y="520"/>
                    </a:lnTo>
                    <a:lnTo>
                      <a:pt x="400" y="520"/>
                    </a:lnTo>
                    <a:lnTo>
                      <a:pt x="432" y="424"/>
                    </a:lnTo>
                  </a:path>
                </a:pathLst>
              </a:custGeom>
              <a:gradFill rotWithShape="1">
                <a:gsLst>
                  <a:gs pos="0">
                    <a:schemeClr val="bg1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24167" name="Rectangle 1394"/>
              <p:cNvSpPr>
                <a:spLocks noChangeArrowheads="1"/>
              </p:cNvSpPr>
              <p:nvPr/>
            </p:nvSpPr>
            <p:spPr bwMode="auto">
              <a:xfrm>
                <a:off x="2120" y="1365"/>
                <a:ext cx="232" cy="315"/>
              </a:xfrm>
              <a:prstGeom prst="rect">
                <a:avLst/>
              </a:prstGeom>
              <a:solidFill>
                <a:srgbClr val="00FFFF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24168" name="Freeform 1395"/>
              <p:cNvSpPr>
                <a:spLocks/>
              </p:cNvSpPr>
              <p:nvPr/>
            </p:nvSpPr>
            <p:spPr bwMode="auto">
              <a:xfrm>
                <a:off x="1832" y="872"/>
                <a:ext cx="784" cy="328"/>
              </a:xfrm>
              <a:custGeom>
                <a:avLst/>
                <a:gdLst>
                  <a:gd name="T0" fmla="*/ 328 w 784"/>
                  <a:gd name="T1" fmla="*/ 280 h 328"/>
                  <a:gd name="T2" fmla="*/ 0 w 784"/>
                  <a:gd name="T3" fmla="*/ 0 h 328"/>
                  <a:gd name="T4" fmla="*/ 784 w 784"/>
                  <a:gd name="T5" fmla="*/ 0 h 328"/>
                  <a:gd name="T6" fmla="*/ 232 w 784"/>
                  <a:gd name="T7" fmla="*/ 328 h 32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84"/>
                  <a:gd name="T13" fmla="*/ 0 h 328"/>
                  <a:gd name="T14" fmla="*/ 784 w 784"/>
                  <a:gd name="T15" fmla="*/ 328 h 32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84" h="328">
                    <a:moveTo>
                      <a:pt x="328" y="280"/>
                    </a:moveTo>
                    <a:lnTo>
                      <a:pt x="0" y="0"/>
                    </a:lnTo>
                    <a:lnTo>
                      <a:pt x="784" y="0"/>
                    </a:lnTo>
                    <a:lnTo>
                      <a:pt x="232" y="328"/>
                    </a:lnTo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24169" name="Rectangle 1396"/>
              <p:cNvSpPr>
                <a:spLocks noChangeArrowheads="1"/>
              </p:cNvSpPr>
              <p:nvPr/>
            </p:nvSpPr>
            <p:spPr bwMode="auto">
              <a:xfrm>
                <a:off x="1824" y="1365"/>
                <a:ext cx="232" cy="315"/>
              </a:xfrm>
              <a:prstGeom prst="rect">
                <a:avLst/>
              </a:prstGeom>
              <a:solidFill>
                <a:srgbClr val="00FFFF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</p:grpSp>
      </p:grpSp>
      <p:sp>
        <p:nvSpPr>
          <p:cNvPr id="10615" name="Text Box 1399"/>
          <p:cNvSpPr txBox="1">
            <a:spLocks noChangeArrowheads="1"/>
          </p:cNvSpPr>
          <p:nvPr/>
        </p:nvSpPr>
        <p:spPr bwMode="auto">
          <a:xfrm>
            <a:off x="2052638" y="1268413"/>
            <a:ext cx="696277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i="1" dirty="0">
                <a:latin typeface="Georgia" pitchFamily="18" charset="0"/>
              </a:rPr>
              <a:t>С одной станции в противоположных направлениях</a:t>
            </a:r>
          </a:p>
          <a:p>
            <a:r>
              <a:rPr lang="ru-RU" b="1" i="1" dirty="0">
                <a:latin typeface="Georgia" pitchFamily="18" charset="0"/>
              </a:rPr>
              <a:t>вышли два поезда в одно и то же время. Скорость</a:t>
            </a:r>
          </a:p>
          <a:p>
            <a:r>
              <a:rPr lang="ru-RU" b="1" i="1" dirty="0">
                <a:latin typeface="Georgia" pitchFamily="18" charset="0"/>
              </a:rPr>
              <a:t>     одного поезда 50 км/ч, а другого – 70 км/ч. Какое </a:t>
            </a:r>
          </a:p>
          <a:p>
            <a:r>
              <a:rPr lang="ru-RU" b="1" i="1" dirty="0">
                <a:latin typeface="Georgia" pitchFamily="18" charset="0"/>
              </a:rPr>
              <a:t>     расстояние между ними будет через 2 часа?</a:t>
            </a:r>
          </a:p>
        </p:txBody>
      </p:sp>
      <p:pic>
        <p:nvPicPr>
          <p:cNvPr id="23559" name="Picture 1403" descr="Рисунок2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268538" y="3284538"/>
            <a:ext cx="4537075" cy="150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620" name="Group 1404"/>
          <p:cNvGrpSpPr>
            <a:grpSpLocks/>
          </p:cNvGrpSpPr>
          <p:nvPr/>
        </p:nvGrpSpPr>
        <p:grpSpPr bwMode="auto">
          <a:xfrm rot="21395801" flipH="1">
            <a:off x="3419475" y="4149725"/>
            <a:ext cx="8458200" cy="1066800"/>
            <a:chOff x="96" y="3024"/>
            <a:chExt cx="6240" cy="816"/>
          </a:xfrm>
        </p:grpSpPr>
        <p:grpSp>
          <p:nvGrpSpPr>
            <p:cNvPr id="23561" name="Group 1405"/>
            <p:cNvGrpSpPr>
              <a:grpSpLocks/>
            </p:cNvGrpSpPr>
            <p:nvPr/>
          </p:nvGrpSpPr>
          <p:grpSpPr bwMode="auto">
            <a:xfrm>
              <a:off x="96" y="3120"/>
              <a:ext cx="4896" cy="720"/>
              <a:chOff x="336" y="2928"/>
              <a:chExt cx="4896" cy="720"/>
            </a:xfrm>
          </p:grpSpPr>
          <p:grpSp>
            <p:nvGrpSpPr>
              <p:cNvPr id="23736" name="Group 1406"/>
              <p:cNvGrpSpPr>
                <a:grpSpLocks/>
              </p:cNvGrpSpPr>
              <p:nvPr/>
            </p:nvGrpSpPr>
            <p:grpSpPr bwMode="auto">
              <a:xfrm>
                <a:off x="336" y="2928"/>
                <a:ext cx="2496" cy="720"/>
                <a:chOff x="-48" y="1920"/>
                <a:chExt cx="4288" cy="1152"/>
              </a:xfrm>
            </p:grpSpPr>
            <p:grpSp>
              <p:nvGrpSpPr>
                <p:cNvPr id="23941" name="Group 1407"/>
                <p:cNvGrpSpPr>
                  <a:grpSpLocks/>
                </p:cNvGrpSpPr>
                <p:nvPr/>
              </p:nvGrpSpPr>
              <p:grpSpPr bwMode="auto">
                <a:xfrm>
                  <a:off x="4032" y="2496"/>
                  <a:ext cx="208" cy="285"/>
                  <a:chOff x="0" y="2496"/>
                  <a:chExt cx="304" cy="285"/>
                </a:xfrm>
              </p:grpSpPr>
              <p:sp>
                <p:nvSpPr>
                  <p:cNvPr id="24142" name="Line 1408"/>
                  <p:cNvSpPr>
                    <a:spLocks noChangeShapeType="1"/>
                  </p:cNvSpPr>
                  <p:nvPr/>
                </p:nvSpPr>
                <p:spPr bwMode="auto">
                  <a:xfrm>
                    <a:off x="148" y="2496"/>
                    <a:ext cx="3" cy="285"/>
                  </a:xfrm>
                  <a:prstGeom prst="line">
                    <a:avLst/>
                  </a:prstGeom>
                  <a:noFill/>
                  <a:ln w="571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24143" name="Freeform 1409"/>
                  <p:cNvSpPr>
                    <a:spLocks noEditPoints="1"/>
                  </p:cNvSpPr>
                  <p:nvPr/>
                </p:nvSpPr>
                <p:spPr bwMode="auto">
                  <a:xfrm>
                    <a:off x="0" y="2592"/>
                    <a:ext cx="304" cy="48"/>
                  </a:xfrm>
                  <a:custGeom>
                    <a:avLst/>
                    <a:gdLst>
                      <a:gd name="T0" fmla="*/ 0 w 190"/>
                      <a:gd name="T1" fmla="*/ 0 h 18"/>
                      <a:gd name="T2" fmla="*/ 74 w 190"/>
                      <a:gd name="T3" fmla="*/ 0 h 18"/>
                      <a:gd name="T4" fmla="*/ 74 w 190"/>
                      <a:gd name="T5" fmla="*/ 341 h 18"/>
                      <a:gd name="T6" fmla="*/ 0 w 190"/>
                      <a:gd name="T7" fmla="*/ 341 h 18"/>
                      <a:gd name="T8" fmla="*/ 0 w 190"/>
                      <a:gd name="T9" fmla="*/ 0 h 18"/>
                      <a:gd name="T10" fmla="*/ 149 w 190"/>
                      <a:gd name="T11" fmla="*/ 0 h 18"/>
                      <a:gd name="T12" fmla="*/ 221 w 190"/>
                      <a:gd name="T13" fmla="*/ 0 h 18"/>
                      <a:gd name="T14" fmla="*/ 221 w 190"/>
                      <a:gd name="T15" fmla="*/ 341 h 18"/>
                      <a:gd name="T16" fmla="*/ 149 w 190"/>
                      <a:gd name="T17" fmla="*/ 341 h 18"/>
                      <a:gd name="T18" fmla="*/ 149 w 190"/>
                      <a:gd name="T19" fmla="*/ 0 h 18"/>
                      <a:gd name="T20" fmla="*/ 294 w 190"/>
                      <a:gd name="T21" fmla="*/ 0 h 18"/>
                      <a:gd name="T22" fmla="*/ 368 w 190"/>
                      <a:gd name="T23" fmla="*/ 0 h 18"/>
                      <a:gd name="T24" fmla="*/ 368 w 190"/>
                      <a:gd name="T25" fmla="*/ 341 h 18"/>
                      <a:gd name="T26" fmla="*/ 294 w 190"/>
                      <a:gd name="T27" fmla="*/ 341 h 18"/>
                      <a:gd name="T28" fmla="*/ 294 w 190"/>
                      <a:gd name="T29" fmla="*/ 0 h 18"/>
                      <a:gd name="T30" fmla="*/ 443 w 190"/>
                      <a:gd name="T31" fmla="*/ 0 h 18"/>
                      <a:gd name="T32" fmla="*/ 517 w 190"/>
                      <a:gd name="T33" fmla="*/ 0 h 18"/>
                      <a:gd name="T34" fmla="*/ 517 w 190"/>
                      <a:gd name="T35" fmla="*/ 341 h 18"/>
                      <a:gd name="T36" fmla="*/ 443 w 190"/>
                      <a:gd name="T37" fmla="*/ 341 h 18"/>
                      <a:gd name="T38" fmla="*/ 443 w 190"/>
                      <a:gd name="T39" fmla="*/ 0 h 18"/>
                      <a:gd name="T40" fmla="*/ 589 w 190"/>
                      <a:gd name="T41" fmla="*/ 0 h 18"/>
                      <a:gd name="T42" fmla="*/ 662 w 190"/>
                      <a:gd name="T43" fmla="*/ 0 h 18"/>
                      <a:gd name="T44" fmla="*/ 662 w 190"/>
                      <a:gd name="T45" fmla="*/ 341 h 18"/>
                      <a:gd name="T46" fmla="*/ 589 w 190"/>
                      <a:gd name="T47" fmla="*/ 341 h 18"/>
                      <a:gd name="T48" fmla="*/ 589 w 190"/>
                      <a:gd name="T49" fmla="*/ 0 h 18"/>
                      <a:gd name="T50" fmla="*/ 738 w 190"/>
                      <a:gd name="T51" fmla="*/ 0 h 18"/>
                      <a:gd name="T52" fmla="*/ 778 w 190"/>
                      <a:gd name="T53" fmla="*/ 0 h 18"/>
                      <a:gd name="T54" fmla="*/ 778 w 190"/>
                      <a:gd name="T55" fmla="*/ 341 h 18"/>
                      <a:gd name="T56" fmla="*/ 738 w 190"/>
                      <a:gd name="T57" fmla="*/ 341 h 18"/>
                      <a:gd name="T58" fmla="*/ 738 w 190"/>
                      <a:gd name="T59" fmla="*/ 0 h 18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w 190"/>
                      <a:gd name="T91" fmla="*/ 0 h 18"/>
                      <a:gd name="T92" fmla="*/ 190 w 190"/>
                      <a:gd name="T93" fmla="*/ 18 h 18"/>
                    </a:gdLst>
                    <a:ahLst/>
                    <a:cxnLst>
                      <a:cxn ang="T60">
                        <a:pos x="T0" y="T1"/>
                      </a:cxn>
                      <a:cxn ang="T61">
                        <a:pos x="T2" y="T3"/>
                      </a:cxn>
                      <a:cxn ang="T62">
                        <a:pos x="T4" y="T5"/>
                      </a:cxn>
                      <a:cxn ang="T63">
                        <a:pos x="T6" y="T7"/>
                      </a:cxn>
                      <a:cxn ang="T64">
                        <a:pos x="T8" y="T9"/>
                      </a:cxn>
                      <a:cxn ang="T65">
                        <a:pos x="T10" y="T11"/>
                      </a:cxn>
                      <a:cxn ang="T66">
                        <a:pos x="T12" y="T13"/>
                      </a:cxn>
                      <a:cxn ang="T67">
                        <a:pos x="T14" y="T15"/>
                      </a:cxn>
                      <a:cxn ang="T68">
                        <a:pos x="T16" y="T17"/>
                      </a:cxn>
                      <a:cxn ang="T69">
                        <a:pos x="T18" y="T19"/>
                      </a:cxn>
                      <a:cxn ang="T70">
                        <a:pos x="T20" y="T21"/>
                      </a:cxn>
                      <a:cxn ang="T71">
                        <a:pos x="T22" y="T23"/>
                      </a:cxn>
                      <a:cxn ang="T72">
                        <a:pos x="T24" y="T25"/>
                      </a:cxn>
                      <a:cxn ang="T73">
                        <a:pos x="T26" y="T27"/>
                      </a:cxn>
                      <a:cxn ang="T74">
                        <a:pos x="T28" y="T29"/>
                      </a:cxn>
                      <a:cxn ang="T75">
                        <a:pos x="T30" y="T31"/>
                      </a:cxn>
                      <a:cxn ang="T76">
                        <a:pos x="T32" y="T33"/>
                      </a:cxn>
                      <a:cxn ang="T77">
                        <a:pos x="T34" y="T35"/>
                      </a:cxn>
                      <a:cxn ang="T78">
                        <a:pos x="T36" y="T37"/>
                      </a:cxn>
                      <a:cxn ang="T79">
                        <a:pos x="T38" y="T39"/>
                      </a:cxn>
                      <a:cxn ang="T80">
                        <a:pos x="T40" y="T41"/>
                      </a:cxn>
                      <a:cxn ang="T81">
                        <a:pos x="T42" y="T43"/>
                      </a:cxn>
                      <a:cxn ang="T82">
                        <a:pos x="T44" y="T45"/>
                      </a:cxn>
                      <a:cxn ang="T83">
                        <a:pos x="T46" y="T47"/>
                      </a:cxn>
                      <a:cxn ang="T84">
                        <a:pos x="T48" y="T49"/>
                      </a:cxn>
                      <a:cxn ang="T85">
                        <a:pos x="T50" y="T51"/>
                      </a:cxn>
                      <a:cxn ang="T86">
                        <a:pos x="T52" y="T53"/>
                      </a:cxn>
                      <a:cxn ang="T87">
                        <a:pos x="T54" y="T55"/>
                      </a:cxn>
                      <a:cxn ang="T88">
                        <a:pos x="T56" y="T57"/>
                      </a:cxn>
                      <a:cxn ang="T89">
                        <a:pos x="T58" y="T59"/>
                      </a:cxn>
                    </a:cxnLst>
                    <a:rect l="T90" t="T91" r="T92" b="T93"/>
                    <a:pathLst>
                      <a:path w="190" h="18">
                        <a:moveTo>
                          <a:pt x="0" y="0"/>
                        </a:moveTo>
                        <a:lnTo>
                          <a:pt x="18" y="0"/>
                        </a:lnTo>
                        <a:lnTo>
                          <a:pt x="18" y="18"/>
                        </a:lnTo>
                        <a:lnTo>
                          <a:pt x="0" y="18"/>
                        </a:lnTo>
                        <a:lnTo>
                          <a:pt x="0" y="0"/>
                        </a:lnTo>
                        <a:close/>
                        <a:moveTo>
                          <a:pt x="36" y="0"/>
                        </a:moveTo>
                        <a:lnTo>
                          <a:pt x="54" y="0"/>
                        </a:lnTo>
                        <a:lnTo>
                          <a:pt x="54" y="18"/>
                        </a:lnTo>
                        <a:lnTo>
                          <a:pt x="36" y="18"/>
                        </a:lnTo>
                        <a:lnTo>
                          <a:pt x="36" y="0"/>
                        </a:lnTo>
                        <a:close/>
                        <a:moveTo>
                          <a:pt x="72" y="0"/>
                        </a:moveTo>
                        <a:lnTo>
                          <a:pt x="90" y="0"/>
                        </a:lnTo>
                        <a:lnTo>
                          <a:pt x="90" y="18"/>
                        </a:lnTo>
                        <a:lnTo>
                          <a:pt x="72" y="18"/>
                        </a:lnTo>
                        <a:lnTo>
                          <a:pt x="72" y="0"/>
                        </a:lnTo>
                        <a:close/>
                        <a:moveTo>
                          <a:pt x="108" y="0"/>
                        </a:moveTo>
                        <a:lnTo>
                          <a:pt x="126" y="0"/>
                        </a:lnTo>
                        <a:lnTo>
                          <a:pt x="126" y="18"/>
                        </a:lnTo>
                        <a:lnTo>
                          <a:pt x="108" y="18"/>
                        </a:lnTo>
                        <a:lnTo>
                          <a:pt x="108" y="0"/>
                        </a:lnTo>
                        <a:close/>
                        <a:moveTo>
                          <a:pt x="144" y="0"/>
                        </a:moveTo>
                        <a:lnTo>
                          <a:pt x="162" y="0"/>
                        </a:lnTo>
                        <a:lnTo>
                          <a:pt x="162" y="18"/>
                        </a:lnTo>
                        <a:lnTo>
                          <a:pt x="144" y="18"/>
                        </a:lnTo>
                        <a:lnTo>
                          <a:pt x="144" y="0"/>
                        </a:lnTo>
                        <a:close/>
                        <a:moveTo>
                          <a:pt x="180" y="0"/>
                        </a:moveTo>
                        <a:lnTo>
                          <a:pt x="190" y="0"/>
                        </a:lnTo>
                        <a:lnTo>
                          <a:pt x="190" y="18"/>
                        </a:lnTo>
                        <a:lnTo>
                          <a:pt x="180" y="18"/>
                        </a:lnTo>
                        <a:lnTo>
                          <a:pt x="18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4763">
                    <a:solidFill>
                      <a:srgbClr val="000000"/>
                    </a:solidFill>
                    <a:bevel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dirty="0">
                      <a:latin typeface="Calibri" pitchFamily="34" charset="0"/>
                    </a:endParaRPr>
                  </a:p>
                </p:txBody>
              </p:sp>
            </p:grpSp>
            <p:grpSp>
              <p:nvGrpSpPr>
                <p:cNvPr id="23942" name="Group 1410"/>
                <p:cNvGrpSpPr>
                  <a:grpSpLocks/>
                </p:cNvGrpSpPr>
                <p:nvPr/>
              </p:nvGrpSpPr>
              <p:grpSpPr bwMode="auto">
                <a:xfrm>
                  <a:off x="1968" y="2496"/>
                  <a:ext cx="304" cy="285"/>
                  <a:chOff x="0" y="2496"/>
                  <a:chExt cx="304" cy="285"/>
                </a:xfrm>
              </p:grpSpPr>
              <p:sp>
                <p:nvSpPr>
                  <p:cNvPr id="24140" name="Line 1411"/>
                  <p:cNvSpPr>
                    <a:spLocks noChangeShapeType="1"/>
                  </p:cNvSpPr>
                  <p:nvPr/>
                </p:nvSpPr>
                <p:spPr bwMode="auto">
                  <a:xfrm>
                    <a:off x="148" y="2496"/>
                    <a:ext cx="3" cy="285"/>
                  </a:xfrm>
                  <a:prstGeom prst="line">
                    <a:avLst/>
                  </a:prstGeom>
                  <a:noFill/>
                  <a:ln w="571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24141" name="Freeform 1412"/>
                  <p:cNvSpPr>
                    <a:spLocks noEditPoints="1"/>
                  </p:cNvSpPr>
                  <p:nvPr/>
                </p:nvSpPr>
                <p:spPr bwMode="auto">
                  <a:xfrm>
                    <a:off x="0" y="2592"/>
                    <a:ext cx="304" cy="48"/>
                  </a:xfrm>
                  <a:custGeom>
                    <a:avLst/>
                    <a:gdLst>
                      <a:gd name="T0" fmla="*/ 0 w 190"/>
                      <a:gd name="T1" fmla="*/ 0 h 18"/>
                      <a:gd name="T2" fmla="*/ 74 w 190"/>
                      <a:gd name="T3" fmla="*/ 0 h 18"/>
                      <a:gd name="T4" fmla="*/ 74 w 190"/>
                      <a:gd name="T5" fmla="*/ 341 h 18"/>
                      <a:gd name="T6" fmla="*/ 0 w 190"/>
                      <a:gd name="T7" fmla="*/ 341 h 18"/>
                      <a:gd name="T8" fmla="*/ 0 w 190"/>
                      <a:gd name="T9" fmla="*/ 0 h 18"/>
                      <a:gd name="T10" fmla="*/ 149 w 190"/>
                      <a:gd name="T11" fmla="*/ 0 h 18"/>
                      <a:gd name="T12" fmla="*/ 221 w 190"/>
                      <a:gd name="T13" fmla="*/ 0 h 18"/>
                      <a:gd name="T14" fmla="*/ 221 w 190"/>
                      <a:gd name="T15" fmla="*/ 341 h 18"/>
                      <a:gd name="T16" fmla="*/ 149 w 190"/>
                      <a:gd name="T17" fmla="*/ 341 h 18"/>
                      <a:gd name="T18" fmla="*/ 149 w 190"/>
                      <a:gd name="T19" fmla="*/ 0 h 18"/>
                      <a:gd name="T20" fmla="*/ 294 w 190"/>
                      <a:gd name="T21" fmla="*/ 0 h 18"/>
                      <a:gd name="T22" fmla="*/ 368 w 190"/>
                      <a:gd name="T23" fmla="*/ 0 h 18"/>
                      <a:gd name="T24" fmla="*/ 368 w 190"/>
                      <a:gd name="T25" fmla="*/ 341 h 18"/>
                      <a:gd name="T26" fmla="*/ 294 w 190"/>
                      <a:gd name="T27" fmla="*/ 341 h 18"/>
                      <a:gd name="T28" fmla="*/ 294 w 190"/>
                      <a:gd name="T29" fmla="*/ 0 h 18"/>
                      <a:gd name="T30" fmla="*/ 443 w 190"/>
                      <a:gd name="T31" fmla="*/ 0 h 18"/>
                      <a:gd name="T32" fmla="*/ 517 w 190"/>
                      <a:gd name="T33" fmla="*/ 0 h 18"/>
                      <a:gd name="T34" fmla="*/ 517 w 190"/>
                      <a:gd name="T35" fmla="*/ 341 h 18"/>
                      <a:gd name="T36" fmla="*/ 443 w 190"/>
                      <a:gd name="T37" fmla="*/ 341 h 18"/>
                      <a:gd name="T38" fmla="*/ 443 w 190"/>
                      <a:gd name="T39" fmla="*/ 0 h 18"/>
                      <a:gd name="T40" fmla="*/ 589 w 190"/>
                      <a:gd name="T41" fmla="*/ 0 h 18"/>
                      <a:gd name="T42" fmla="*/ 662 w 190"/>
                      <a:gd name="T43" fmla="*/ 0 h 18"/>
                      <a:gd name="T44" fmla="*/ 662 w 190"/>
                      <a:gd name="T45" fmla="*/ 341 h 18"/>
                      <a:gd name="T46" fmla="*/ 589 w 190"/>
                      <a:gd name="T47" fmla="*/ 341 h 18"/>
                      <a:gd name="T48" fmla="*/ 589 w 190"/>
                      <a:gd name="T49" fmla="*/ 0 h 18"/>
                      <a:gd name="T50" fmla="*/ 738 w 190"/>
                      <a:gd name="T51" fmla="*/ 0 h 18"/>
                      <a:gd name="T52" fmla="*/ 778 w 190"/>
                      <a:gd name="T53" fmla="*/ 0 h 18"/>
                      <a:gd name="T54" fmla="*/ 778 w 190"/>
                      <a:gd name="T55" fmla="*/ 341 h 18"/>
                      <a:gd name="T56" fmla="*/ 738 w 190"/>
                      <a:gd name="T57" fmla="*/ 341 h 18"/>
                      <a:gd name="T58" fmla="*/ 738 w 190"/>
                      <a:gd name="T59" fmla="*/ 0 h 18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w 190"/>
                      <a:gd name="T91" fmla="*/ 0 h 18"/>
                      <a:gd name="T92" fmla="*/ 190 w 190"/>
                      <a:gd name="T93" fmla="*/ 18 h 18"/>
                    </a:gdLst>
                    <a:ahLst/>
                    <a:cxnLst>
                      <a:cxn ang="T60">
                        <a:pos x="T0" y="T1"/>
                      </a:cxn>
                      <a:cxn ang="T61">
                        <a:pos x="T2" y="T3"/>
                      </a:cxn>
                      <a:cxn ang="T62">
                        <a:pos x="T4" y="T5"/>
                      </a:cxn>
                      <a:cxn ang="T63">
                        <a:pos x="T6" y="T7"/>
                      </a:cxn>
                      <a:cxn ang="T64">
                        <a:pos x="T8" y="T9"/>
                      </a:cxn>
                      <a:cxn ang="T65">
                        <a:pos x="T10" y="T11"/>
                      </a:cxn>
                      <a:cxn ang="T66">
                        <a:pos x="T12" y="T13"/>
                      </a:cxn>
                      <a:cxn ang="T67">
                        <a:pos x="T14" y="T15"/>
                      </a:cxn>
                      <a:cxn ang="T68">
                        <a:pos x="T16" y="T17"/>
                      </a:cxn>
                      <a:cxn ang="T69">
                        <a:pos x="T18" y="T19"/>
                      </a:cxn>
                      <a:cxn ang="T70">
                        <a:pos x="T20" y="T21"/>
                      </a:cxn>
                      <a:cxn ang="T71">
                        <a:pos x="T22" y="T23"/>
                      </a:cxn>
                      <a:cxn ang="T72">
                        <a:pos x="T24" y="T25"/>
                      </a:cxn>
                      <a:cxn ang="T73">
                        <a:pos x="T26" y="T27"/>
                      </a:cxn>
                      <a:cxn ang="T74">
                        <a:pos x="T28" y="T29"/>
                      </a:cxn>
                      <a:cxn ang="T75">
                        <a:pos x="T30" y="T31"/>
                      </a:cxn>
                      <a:cxn ang="T76">
                        <a:pos x="T32" y="T33"/>
                      </a:cxn>
                      <a:cxn ang="T77">
                        <a:pos x="T34" y="T35"/>
                      </a:cxn>
                      <a:cxn ang="T78">
                        <a:pos x="T36" y="T37"/>
                      </a:cxn>
                      <a:cxn ang="T79">
                        <a:pos x="T38" y="T39"/>
                      </a:cxn>
                      <a:cxn ang="T80">
                        <a:pos x="T40" y="T41"/>
                      </a:cxn>
                      <a:cxn ang="T81">
                        <a:pos x="T42" y="T43"/>
                      </a:cxn>
                      <a:cxn ang="T82">
                        <a:pos x="T44" y="T45"/>
                      </a:cxn>
                      <a:cxn ang="T83">
                        <a:pos x="T46" y="T47"/>
                      </a:cxn>
                      <a:cxn ang="T84">
                        <a:pos x="T48" y="T49"/>
                      </a:cxn>
                      <a:cxn ang="T85">
                        <a:pos x="T50" y="T51"/>
                      </a:cxn>
                      <a:cxn ang="T86">
                        <a:pos x="T52" y="T53"/>
                      </a:cxn>
                      <a:cxn ang="T87">
                        <a:pos x="T54" y="T55"/>
                      </a:cxn>
                      <a:cxn ang="T88">
                        <a:pos x="T56" y="T57"/>
                      </a:cxn>
                      <a:cxn ang="T89">
                        <a:pos x="T58" y="T59"/>
                      </a:cxn>
                    </a:cxnLst>
                    <a:rect l="T90" t="T91" r="T92" b="T93"/>
                    <a:pathLst>
                      <a:path w="190" h="18">
                        <a:moveTo>
                          <a:pt x="0" y="0"/>
                        </a:moveTo>
                        <a:lnTo>
                          <a:pt x="18" y="0"/>
                        </a:lnTo>
                        <a:lnTo>
                          <a:pt x="18" y="18"/>
                        </a:lnTo>
                        <a:lnTo>
                          <a:pt x="0" y="18"/>
                        </a:lnTo>
                        <a:lnTo>
                          <a:pt x="0" y="0"/>
                        </a:lnTo>
                        <a:close/>
                        <a:moveTo>
                          <a:pt x="36" y="0"/>
                        </a:moveTo>
                        <a:lnTo>
                          <a:pt x="54" y="0"/>
                        </a:lnTo>
                        <a:lnTo>
                          <a:pt x="54" y="18"/>
                        </a:lnTo>
                        <a:lnTo>
                          <a:pt x="36" y="18"/>
                        </a:lnTo>
                        <a:lnTo>
                          <a:pt x="36" y="0"/>
                        </a:lnTo>
                        <a:close/>
                        <a:moveTo>
                          <a:pt x="72" y="0"/>
                        </a:moveTo>
                        <a:lnTo>
                          <a:pt x="90" y="0"/>
                        </a:lnTo>
                        <a:lnTo>
                          <a:pt x="90" y="18"/>
                        </a:lnTo>
                        <a:lnTo>
                          <a:pt x="72" y="18"/>
                        </a:lnTo>
                        <a:lnTo>
                          <a:pt x="72" y="0"/>
                        </a:lnTo>
                        <a:close/>
                        <a:moveTo>
                          <a:pt x="108" y="0"/>
                        </a:moveTo>
                        <a:lnTo>
                          <a:pt x="126" y="0"/>
                        </a:lnTo>
                        <a:lnTo>
                          <a:pt x="126" y="18"/>
                        </a:lnTo>
                        <a:lnTo>
                          <a:pt x="108" y="18"/>
                        </a:lnTo>
                        <a:lnTo>
                          <a:pt x="108" y="0"/>
                        </a:lnTo>
                        <a:close/>
                        <a:moveTo>
                          <a:pt x="144" y="0"/>
                        </a:moveTo>
                        <a:lnTo>
                          <a:pt x="162" y="0"/>
                        </a:lnTo>
                        <a:lnTo>
                          <a:pt x="162" y="18"/>
                        </a:lnTo>
                        <a:lnTo>
                          <a:pt x="144" y="18"/>
                        </a:lnTo>
                        <a:lnTo>
                          <a:pt x="144" y="0"/>
                        </a:lnTo>
                        <a:close/>
                        <a:moveTo>
                          <a:pt x="180" y="0"/>
                        </a:moveTo>
                        <a:lnTo>
                          <a:pt x="190" y="0"/>
                        </a:lnTo>
                        <a:lnTo>
                          <a:pt x="190" y="18"/>
                        </a:lnTo>
                        <a:lnTo>
                          <a:pt x="180" y="18"/>
                        </a:lnTo>
                        <a:lnTo>
                          <a:pt x="18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4763">
                    <a:solidFill>
                      <a:srgbClr val="000000"/>
                    </a:solidFill>
                    <a:bevel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dirty="0">
                      <a:latin typeface="Calibri" pitchFamily="34" charset="0"/>
                    </a:endParaRPr>
                  </a:p>
                </p:txBody>
              </p:sp>
            </p:grpSp>
            <p:grpSp>
              <p:nvGrpSpPr>
                <p:cNvPr id="23943" name="Group 1413"/>
                <p:cNvGrpSpPr>
                  <a:grpSpLocks/>
                </p:cNvGrpSpPr>
                <p:nvPr/>
              </p:nvGrpSpPr>
              <p:grpSpPr bwMode="auto">
                <a:xfrm>
                  <a:off x="0" y="1920"/>
                  <a:ext cx="2038" cy="1152"/>
                  <a:chOff x="0" y="1920"/>
                  <a:chExt cx="2038" cy="1152"/>
                </a:xfrm>
              </p:grpSpPr>
              <p:grpSp>
                <p:nvGrpSpPr>
                  <p:cNvPr id="24044" name="Group 1414"/>
                  <p:cNvGrpSpPr>
                    <a:grpSpLocks/>
                  </p:cNvGrpSpPr>
                  <p:nvPr/>
                </p:nvGrpSpPr>
                <p:grpSpPr bwMode="auto">
                  <a:xfrm>
                    <a:off x="432" y="2686"/>
                    <a:ext cx="385" cy="386"/>
                    <a:chOff x="3973" y="2756"/>
                    <a:chExt cx="148" cy="164"/>
                  </a:xfrm>
                </p:grpSpPr>
                <p:grpSp>
                  <p:nvGrpSpPr>
                    <p:cNvPr id="24130" name="Group 141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973" y="2756"/>
                      <a:ext cx="148" cy="164"/>
                      <a:chOff x="3973" y="2756"/>
                      <a:chExt cx="148" cy="164"/>
                    </a:xfrm>
                  </p:grpSpPr>
                  <p:grpSp>
                    <p:nvGrpSpPr>
                      <p:cNvPr id="24134" name="Group 1416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973" y="2756"/>
                        <a:ext cx="148" cy="164"/>
                        <a:chOff x="3973" y="2756"/>
                        <a:chExt cx="148" cy="164"/>
                      </a:xfrm>
                    </p:grpSpPr>
                    <p:sp>
                      <p:nvSpPr>
                        <p:cNvPr id="24138" name="Oval 1417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973" y="2756"/>
                          <a:ext cx="148" cy="164"/>
                        </a:xfrm>
                        <a:prstGeom prst="ellipse">
                          <a:avLst/>
                        </a:prstGeom>
                        <a:solidFill>
                          <a:srgbClr val="CC0000"/>
                        </a:solidFill>
                        <a:ln w="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ru-RU" dirty="0">
                            <a:latin typeface="Calibri" pitchFamily="34" charset="0"/>
                          </a:endParaRPr>
                        </a:p>
                      </p:txBody>
                    </p:sp>
                    <p:sp>
                      <p:nvSpPr>
                        <p:cNvPr id="24139" name="Oval 1418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973" y="2756"/>
                          <a:ext cx="148" cy="164"/>
                        </a:xfrm>
                        <a:prstGeom prst="ellipse">
                          <a:avLst/>
                        </a:prstGeom>
                        <a:noFill/>
                        <a:ln w="9525" cap="rnd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ru-RU" dirty="0">
                            <a:latin typeface="Calibri" pitchFamily="34" charset="0"/>
                          </a:endParaRPr>
                        </a:p>
                      </p:txBody>
                    </p:sp>
                  </p:grpSp>
                  <p:grpSp>
                    <p:nvGrpSpPr>
                      <p:cNvPr id="24135" name="Group 1419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985" y="2770"/>
                        <a:ext cx="123" cy="136"/>
                        <a:chOff x="3985" y="2770"/>
                        <a:chExt cx="123" cy="136"/>
                      </a:xfrm>
                    </p:grpSpPr>
                    <p:sp>
                      <p:nvSpPr>
                        <p:cNvPr id="24136" name="Oval 1420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985" y="2770"/>
                          <a:ext cx="123" cy="136"/>
                        </a:xfrm>
                        <a:prstGeom prst="ellipse">
                          <a:avLst/>
                        </a:prstGeom>
                        <a:solidFill>
                          <a:srgbClr val="FFFFFF"/>
                        </a:solidFill>
                        <a:ln w="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ru-RU" dirty="0">
                            <a:latin typeface="Calibri" pitchFamily="34" charset="0"/>
                          </a:endParaRPr>
                        </a:p>
                      </p:txBody>
                    </p:sp>
                    <p:sp>
                      <p:nvSpPr>
                        <p:cNvPr id="24137" name="Oval 1421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985" y="2770"/>
                          <a:ext cx="123" cy="136"/>
                        </a:xfrm>
                        <a:prstGeom prst="ellipse">
                          <a:avLst/>
                        </a:prstGeom>
                        <a:noFill/>
                        <a:ln w="9525" cap="rnd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ru-RU" dirty="0">
                            <a:latin typeface="Calibri" pitchFamily="34" charset="0"/>
                          </a:endParaRPr>
                        </a:p>
                      </p:txBody>
                    </p:sp>
                  </p:grpSp>
                </p:grpSp>
                <p:grpSp>
                  <p:nvGrpSpPr>
                    <p:cNvPr id="24131" name="Group 142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985" y="2770"/>
                      <a:ext cx="123" cy="136"/>
                      <a:chOff x="3985" y="2770"/>
                      <a:chExt cx="123" cy="136"/>
                    </a:xfrm>
                  </p:grpSpPr>
                  <p:sp>
                    <p:nvSpPr>
                      <p:cNvPr id="24132" name="Freeform 142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985" y="2770"/>
                        <a:ext cx="123" cy="136"/>
                      </a:xfrm>
                      <a:custGeom>
                        <a:avLst/>
                        <a:gdLst>
                          <a:gd name="T0" fmla="*/ 123 w 123"/>
                          <a:gd name="T1" fmla="*/ 68 h 136"/>
                          <a:gd name="T2" fmla="*/ 72 w 123"/>
                          <a:gd name="T3" fmla="*/ 66 h 136"/>
                          <a:gd name="T4" fmla="*/ 118 w 123"/>
                          <a:gd name="T5" fmla="*/ 42 h 136"/>
                          <a:gd name="T6" fmla="*/ 71 w 123"/>
                          <a:gd name="T7" fmla="*/ 62 h 136"/>
                          <a:gd name="T8" fmla="*/ 105 w 123"/>
                          <a:gd name="T9" fmla="*/ 20 h 136"/>
                          <a:gd name="T10" fmla="*/ 68 w 123"/>
                          <a:gd name="T11" fmla="*/ 58 h 136"/>
                          <a:gd name="T12" fmla="*/ 85 w 123"/>
                          <a:gd name="T13" fmla="*/ 5 h 136"/>
                          <a:gd name="T14" fmla="*/ 64 w 123"/>
                          <a:gd name="T15" fmla="*/ 56 h 136"/>
                          <a:gd name="T16" fmla="*/ 62 w 123"/>
                          <a:gd name="T17" fmla="*/ 0 h 136"/>
                          <a:gd name="T18" fmla="*/ 59 w 123"/>
                          <a:gd name="T19" fmla="*/ 56 h 136"/>
                          <a:gd name="T20" fmla="*/ 38 w 123"/>
                          <a:gd name="T21" fmla="*/ 5 h 136"/>
                          <a:gd name="T22" fmla="*/ 56 w 123"/>
                          <a:gd name="T23" fmla="*/ 58 h 136"/>
                          <a:gd name="T24" fmla="*/ 18 w 123"/>
                          <a:gd name="T25" fmla="*/ 20 h 136"/>
                          <a:gd name="T26" fmla="*/ 53 w 123"/>
                          <a:gd name="T27" fmla="*/ 62 h 136"/>
                          <a:gd name="T28" fmla="*/ 5 w 123"/>
                          <a:gd name="T29" fmla="*/ 42 h 136"/>
                          <a:gd name="T30" fmla="*/ 51 w 123"/>
                          <a:gd name="T31" fmla="*/ 66 h 136"/>
                          <a:gd name="T32" fmla="*/ 0 w 123"/>
                          <a:gd name="T33" fmla="*/ 68 h 136"/>
                          <a:gd name="T34" fmla="*/ 51 w 123"/>
                          <a:gd name="T35" fmla="*/ 71 h 136"/>
                          <a:gd name="T36" fmla="*/ 5 w 123"/>
                          <a:gd name="T37" fmla="*/ 94 h 136"/>
                          <a:gd name="T38" fmla="*/ 53 w 123"/>
                          <a:gd name="T39" fmla="*/ 75 h 136"/>
                          <a:gd name="T40" fmla="*/ 18 w 123"/>
                          <a:gd name="T41" fmla="*/ 116 h 136"/>
                          <a:gd name="T42" fmla="*/ 56 w 123"/>
                          <a:gd name="T43" fmla="*/ 78 h 136"/>
                          <a:gd name="T44" fmla="*/ 38 w 123"/>
                          <a:gd name="T45" fmla="*/ 131 h 136"/>
                          <a:gd name="T46" fmla="*/ 59 w 123"/>
                          <a:gd name="T47" fmla="*/ 80 h 136"/>
                          <a:gd name="T48" fmla="*/ 62 w 123"/>
                          <a:gd name="T49" fmla="*/ 136 h 136"/>
                          <a:gd name="T50" fmla="*/ 64 w 123"/>
                          <a:gd name="T51" fmla="*/ 80 h 136"/>
                          <a:gd name="T52" fmla="*/ 85 w 123"/>
                          <a:gd name="T53" fmla="*/ 131 h 136"/>
                          <a:gd name="T54" fmla="*/ 68 w 123"/>
                          <a:gd name="T55" fmla="*/ 78 h 136"/>
                          <a:gd name="T56" fmla="*/ 105 w 123"/>
                          <a:gd name="T57" fmla="*/ 116 h 136"/>
                          <a:gd name="T58" fmla="*/ 71 w 123"/>
                          <a:gd name="T59" fmla="*/ 75 h 136"/>
                          <a:gd name="T60" fmla="*/ 118 w 123"/>
                          <a:gd name="T61" fmla="*/ 94 h 136"/>
                          <a:gd name="T62" fmla="*/ 72 w 123"/>
                          <a:gd name="T63" fmla="*/ 71 h 136"/>
                          <a:gd name="T64" fmla="*/ 123 w 123"/>
                          <a:gd name="T65" fmla="*/ 68 h 136"/>
                          <a:gd name="T66" fmla="*/ 0 60000 65536"/>
                          <a:gd name="T67" fmla="*/ 0 60000 65536"/>
                          <a:gd name="T68" fmla="*/ 0 60000 65536"/>
                          <a:gd name="T69" fmla="*/ 0 60000 65536"/>
                          <a:gd name="T70" fmla="*/ 0 60000 65536"/>
                          <a:gd name="T71" fmla="*/ 0 60000 65536"/>
                          <a:gd name="T72" fmla="*/ 0 60000 65536"/>
                          <a:gd name="T73" fmla="*/ 0 60000 65536"/>
                          <a:gd name="T74" fmla="*/ 0 60000 65536"/>
                          <a:gd name="T75" fmla="*/ 0 60000 65536"/>
                          <a:gd name="T76" fmla="*/ 0 60000 65536"/>
                          <a:gd name="T77" fmla="*/ 0 60000 65536"/>
                          <a:gd name="T78" fmla="*/ 0 60000 65536"/>
                          <a:gd name="T79" fmla="*/ 0 60000 65536"/>
                          <a:gd name="T80" fmla="*/ 0 60000 65536"/>
                          <a:gd name="T81" fmla="*/ 0 60000 65536"/>
                          <a:gd name="T82" fmla="*/ 0 60000 65536"/>
                          <a:gd name="T83" fmla="*/ 0 60000 65536"/>
                          <a:gd name="T84" fmla="*/ 0 60000 65536"/>
                          <a:gd name="T85" fmla="*/ 0 60000 65536"/>
                          <a:gd name="T86" fmla="*/ 0 60000 65536"/>
                          <a:gd name="T87" fmla="*/ 0 60000 65536"/>
                          <a:gd name="T88" fmla="*/ 0 60000 65536"/>
                          <a:gd name="T89" fmla="*/ 0 60000 65536"/>
                          <a:gd name="T90" fmla="*/ 0 60000 65536"/>
                          <a:gd name="T91" fmla="*/ 0 60000 65536"/>
                          <a:gd name="T92" fmla="*/ 0 60000 65536"/>
                          <a:gd name="T93" fmla="*/ 0 60000 65536"/>
                          <a:gd name="T94" fmla="*/ 0 60000 65536"/>
                          <a:gd name="T95" fmla="*/ 0 60000 65536"/>
                          <a:gd name="T96" fmla="*/ 0 60000 65536"/>
                          <a:gd name="T97" fmla="*/ 0 60000 65536"/>
                          <a:gd name="T98" fmla="*/ 0 60000 65536"/>
                          <a:gd name="T99" fmla="*/ 0 w 123"/>
                          <a:gd name="T100" fmla="*/ 0 h 136"/>
                          <a:gd name="T101" fmla="*/ 123 w 123"/>
                          <a:gd name="T102" fmla="*/ 136 h 136"/>
                        </a:gdLst>
                        <a:ahLst/>
                        <a:cxnLst>
                          <a:cxn ang="T66">
                            <a:pos x="T0" y="T1"/>
                          </a:cxn>
                          <a:cxn ang="T67">
                            <a:pos x="T2" y="T3"/>
                          </a:cxn>
                          <a:cxn ang="T68">
                            <a:pos x="T4" y="T5"/>
                          </a:cxn>
                          <a:cxn ang="T69">
                            <a:pos x="T6" y="T7"/>
                          </a:cxn>
                          <a:cxn ang="T70">
                            <a:pos x="T8" y="T9"/>
                          </a:cxn>
                          <a:cxn ang="T71">
                            <a:pos x="T10" y="T11"/>
                          </a:cxn>
                          <a:cxn ang="T72">
                            <a:pos x="T12" y="T13"/>
                          </a:cxn>
                          <a:cxn ang="T73">
                            <a:pos x="T14" y="T15"/>
                          </a:cxn>
                          <a:cxn ang="T74">
                            <a:pos x="T16" y="T17"/>
                          </a:cxn>
                          <a:cxn ang="T75">
                            <a:pos x="T18" y="T19"/>
                          </a:cxn>
                          <a:cxn ang="T76">
                            <a:pos x="T20" y="T21"/>
                          </a:cxn>
                          <a:cxn ang="T77">
                            <a:pos x="T22" y="T23"/>
                          </a:cxn>
                          <a:cxn ang="T78">
                            <a:pos x="T24" y="T25"/>
                          </a:cxn>
                          <a:cxn ang="T79">
                            <a:pos x="T26" y="T27"/>
                          </a:cxn>
                          <a:cxn ang="T80">
                            <a:pos x="T28" y="T29"/>
                          </a:cxn>
                          <a:cxn ang="T81">
                            <a:pos x="T30" y="T31"/>
                          </a:cxn>
                          <a:cxn ang="T82">
                            <a:pos x="T32" y="T33"/>
                          </a:cxn>
                          <a:cxn ang="T83">
                            <a:pos x="T34" y="T35"/>
                          </a:cxn>
                          <a:cxn ang="T84">
                            <a:pos x="T36" y="T37"/>
                          </a:cxn>
                          <a:cxn ang="T85">
                            <a:pos x="T38" y="T39"/>
                          </a:cxn>
                          <a:cxn ang="T86">
                            <a:pos x="T40" y="T41"/>
                          </a:cxn>
                          <a:cxn ang="T87">
                            <a:pos x="T42" y="T43"/>
                          </a:cxn>
                          <a:cxn ang="T88">
                            <a:pos x="T44" y="T45"/>
                          </a:cxn>
                          <a:cxn ang="T89">
                            <a:pos x="T46" y="T47"/>
                          </a:cxn>
                          <a:cxn ang="T90">
                            <a:pos x="T48" y="T49"/>
                          </a:cxn>
                          <a:cxn ang="T91">
                            <a:pos x="T50" y="T51"/>
                          </a:cxn>
                          <a:cxn ang="T92">
                            <a:pos x="T52" y="T53"/>
                          </a:cxn>
                          <a:cxn ang="T93">
                            <a:pos x="T54" y="T55"/>
                          </a:cxn>
                          <a:cxn ang="T94">
                            <a:pos x="T56" y="T57"/>
                          </a:cxn>
                          <a:cxn ang="T95">
                            <a:pos x="T58" y="T59"/>
                          </a:cxn>
                          <a:cxn ang="T96">
                            <a:pos x="T60" y="T61"/>
                          </a:cxn>
                          <a:cxn ang="T97">
                            <a:pos x="T62" y="T63"/>
                          </a:cxn>
                          <a:cxn ang="T98">
                            <a:pos x="T64" y="T65"/>
                          </a:cxn>
                        </a:cxnLst>
                        <a:rect l="T99" t="T100" r="T101" b="T102"/>
                        <a:pathLst>
                          <a:path w="123" h="136">
                            <a:moveTo>
                              <a:pt x="123" y="68"/>
                            </a:moveTo>
                            <a:lnTo>
                              <a:pt x="72" y="66"/>
                            </a:lnTo>
                            <a:lnTo>
                              <a:pt x="118" y="42"/>
                            </a:lnTo>
                            <a:lnTo>
                              <a:pt x="71" y="62"/>
                            </a:lnTo>
                            <a:lnTo>
                              <a:pt x="105" y="20"/>
                            </a:lnTo>
                            <a:lnTo>
                              <a:pt x="68" y="58"/>
                            </a:lnTo>
                            <a:lnTo>
                              <a:pt x="85" y="5"/>
                            </a:lnTo>
                            <a:lnTo>
                              <a:pt x="64" y="56"/>
                            </a:lnTo>
                            <a:lnTo>
                              <a:pt x="62" y="0"/>
                            </a:lnTo>
                            <a:lnTo>
                              <a:pt x="59" y="56"/>
                            </a:lnTo>
                            <a:lnTo>
                              <a:pt x="38" y="5"/>
                            </a:lnTo>
                            <a:lnTo>
                              <a:pt x="56" y="58"/>
                            </a:lnTo>
                            <a:lnTo>
                              <a:pt x="18" y="20"/>
                            </a:lnTo>
                            <a:lnTo>
                              <a:pt x="53" y="62"/>
                            </a:lnTo>
                            <a:lnTo>
                              <a:pt x="5" y="42"/>
                            </a:lnTo>
                            <a:lnTo>
                              <a:pt x="51" y="66"/>
                            </a:lnTo>
                            <a:lnTo>
                              <a:pt x="0" y="68"/>
                            </a:lnTo>
                            <a:lnTo>
                              <a:pt x="51" y="71"/>
                            </a:lnTo>
                            <a:lnTo>
                              <a:pt x="5" y="94"/>
                            </a:lnTo>
                            <a:lnTo>
                              <a:pt x="53" y="75"/>
                            </a:lnTo>
                            <a:lnTo>
                              <a:pt x="18" y="116"/>
                            </a:lnTo>
                            <a:lnTo>
                              <a:pt x="56" y="78"/>
                            </a:lnTo>
                            <a:lnTo>
                              <a:pt x="38" y="131"/>
                            </a:lnTo>
                            <a:lnTo>
                              <a:pt x="59" y="80"/>
                            </a:lnTo>
                            <a:lnTo>
                              <a:pt x="62" y="136"/>
                            </a:lnTo>
                            <a:lnTo>
                              <a:pt x="64" y="80"/>
                            </a:lnTo>
                            <a:lnTo>
                              <a:pt x="85" y="131"/>
                            </a:lnTo>
                            <a:lnTo>
                              <a:pt x="68" y="78"/>
                            </a:lnTo>
                            <a:lnTo>
                              <a:pt x="105" y="116"/>
                            </a:lnTo>
                            <a:lnTo>
                              <a:pt x="71" y="75"/>
                            </a:lnTo>
                            <a:lnTo>
                              <a:pt x="118" y="94"/>
                            </a:lnTo>
                            <a:lnTo>
                              <a:pt x="72" y="71"/>
                            </a:lnTo>
                            <a:lnTo>
                              <a:pt x="123" y="68"/>
                            </a:lnTo>
                            <a:close/>
                          </a:path>
                        </a:pathLst>
                      </a:custGeom>
                      <a:solidFill>
                        <a:srgbClr val="808080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 dirty="0">
                          <a:latin typeface="Calibri" pitchFamily="34" charset="0"/>
                        </a:endParaRPr>
                      </a:p>
                    </p:txBody>
                  </p:sp>
                  <p:sp>
                    <p:nvSpPr>
                      <p:cNvPr id="24133" name="Freeform 142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985" y="2770"/>
                        <a:ext cx="123" cy="136"/>
                      </a:xfrm>
                      <a:custGeom>
                        <a:avLst/>
                        <a:gdLst>
                          <a:gd name="T0" fmla="*/ 123 w 123"/>
                          <a:gd name="T1" fmla="*/ 68 h 136"/>
                          <a:gd name="T2" fmla="*/ 72 w 123"/>
                          <a:gd name="T3" fmla="*/ 66 h 136"/>
                          <a:gd name="T4" fmla="*/ 118 w 123"/>
                          <a:gd name="T5" fmla="*/ 42 h 136"/>
                          <a:gd name="T6" fmla="*/ 71 w 123"/>
                          <a:gd name="T7" fmla="*/ 62 h 136"/>
                          <a:gd name="T8" fmla="*/ 105 w 123"/>
                          <a:gd name="T9" fmla="*/ 20 h 136"/>
                          <a:gd name="T10" fmla="*/ 68 w 123"/>
                          <a:gd name="T11" fmla="*/ 58 h 136"/>
                          <a:gd name="T12" fmla="*/ 85 w 123"/>
                          <a:gd name="T13" fmla="*/ 5 h 136"/>
                          <a:gd name="T14" fmla="*/ 64 w 123"/>
                          <a:gd name="T15" fmla="*/ 56 h 136"/>
                          <a:gd name="T16" fmla="*/ 62 w 123"/>
                          <a:gd name="T17" fmla="*/ 0 h 136"/>
                          <a:gd name="T18" fmla="*/ 59 w 123"/>
                          <a:gd name="T19" fmla="*/ 56 h 136"/>
                          <a:gd name="T20" fmla="*/ 38 w 123"/>
                          <a:gd name="T21" fmla="*/ 5 h 136"/>
                          <a:gd name="T22" fmla="*/ 56 w 123"/>
                          <a:gd name="T23" fmla="*/ 58 h 136"/>
                          <a:gd name="T24" fmla="*/ 18 w 123"/>
                          <a:gd name="T25" fmla="*/ 20 h 136"/>
                          <a:gd name="T26" fmla="*/ 53 w 123"/>
                          <a:gd name="T27" fmla="*/ 62 h 136"/>
                          <a:gd name="T28" fmla="*/ 5 w 123"/>
                          <a:gd name="T29" fmla="*/ 42 h 136"/>
                          <a:gd name="T30" fmla="*/ 51 w 123"/>
                          <a:gd name="T31" fmla="*/ 66 h 136"/>
                          <a:gd name="T32" fmla="*/ 0 w 123"/>
                          <a:gd name="T33" fmla="*/ 68 h 136"/>
                          <a:gd name="T34" fmla="*/ 51 w 123"/>
                          <a:gd name="T35" fmla="*/ 71 h 136"/>
                          <a:gd name="T36" fmla="*/ 5 w 123"/>
                          <a:gd name="T37" fmla="*/ 94 h 136"/>
                          <a:gd name="T38" fmla="*/ 53 w 123"/>
                          <a:gd name="T39" fmla="*/ 75 h 136"/>
                          <a:gd name="T40" fmla="*/ 18 w 123"/>
                          <a:gd name="T41" fmla="*/ 116 h 136"/>
                          <a:gd name="T42" fmla="*/ 56 w 123"/>
                          <a:gd name="T43" fmla="*/ 78 h 136"/>
                          <a:gd name="T44" fmla="*/ 38 w 123"/>
                          <a:gd name="T45" fmla="*/ 131 h 136"/>
                          <a:gd name="T46" fmla="*/ 59 w 123"/>
                          <a:gd name="T47" fmla="*/ 80 h 136"/>
                          <a:gd name="T48" fmla="*/ 62 w 123"/>
                          <a:gd name="T49" fmla="*/ 136 h 136"/>
                          <a:gd name="T50" fmla="*/ 64 w 123"/>
                          <a:gd name="T51" fmla="*/ 80 h 136"/>
                          <a:gd name="T52" fmla="*/ 85 w 123"/>
                          <a:gd name="T53" fmla="*/ 131 h 136"/>
                          <a:gd name="T54" fmla="*/ 68 w 123"/>
                          <a:gd name="T55" fmla="*/ 78 h 136"/>
                          <a:gd name="T56" fmla="*/ 105 w 123"/>
                          <a:gd name="T57" fmla="*/ 116 h 136"/>
                          <a:gd name="T58" fmla="*/ 71 w 123"/>
                          <a:gd name="T59" fmla="*/ 75 h 136"/>
                          <a:gd name="T60" fmla="*/ 118 w 123"/>
                          <a:gd name="T61" fmla="*/ 94 h 136"/>
                          <a:gd name="T62" fmla="*/ 72 w 123"/>
                          <a:gd name="T63" fmla="*/ 71 h 136"/>
                          <a:gd name="T64" fmla="*/ 123 w 123"/>
                          <a:gd name="T65" fmla="*/ 68 h 136"/>
                          <a:gd name="T66" fmla="*/ 0 60000 65536"/>
                          <a:gd name="T67" fmla="*/ 0 60000 65536"/>
                          <a:gd name="T68" fmla="*/ 0 60000 65536"/>
                          <a:gd name="T69" fmla="*/ 0 60000 65536"/>
                          <a:gd name="T70" fmla="*/ 0 60000 65536"/>
                          <a:gd name="T71" fmla="*/ 0 60000 65536"/>
                          <a:gd name="T72" fmla="*/ 0 60000 65536"/>
                          <a:gd name="T73" fmla="*/ 0 60000 65536"/>
                          <a:gd name="T74" fmla="*/ 0 60000 65536"/>
                          <a:gd name="T75" fmla="*/ 0 60000 65536"/>
                          <a:gd name="T76" fmla="*/ 0 60000 65536"/>
                          <a:gd name="T77" fmla="*/ 0 60000 65536"/>
                          <a:gd name="T78" fmla="*/ 0 60000 65536"/>
                          <a:gd name="T79" fmla="*/ 0 60000 65536"/>
                          <a:gd name="T80" fmla="*/ 0 60000 65536"/>
                          <a:gd name="T81" fmla="*/ 0 60000 65536"/>
                          <a:gd name="T82" fmla="*/ 0 60000 65536"/>
                          <a:gd name="T83" fmla="*/ 0 60000 65536"/>
                          <a:gd name="T84" fmla="*/ 0 60000 65536"/>
                          <a:gd name="T85" fmla="*/ 0 60000 65536"/>
                          <a:gd name="T86" fmla="*/ 0 60000 65536"/>
                          <a:gd name="T87" fmla="*/ 0 60000 65536"/>
                          <a:gd name="T88" fmla="*/ 0 60000 65536"/>
                          <a:gd name="T89" fmla="*/ 0 60000 65536"/>
                          <a:gd name="T90" fmla="*/ 0 60000 65536"/>
                          <a:gd name="T91" fmla="*/ 0 60000 65536"/>
                          <a:gd name="T92" fmla="*/ 0 60000 65536"/>
                          <a:gd name="T93" fmla="*/ 0 60000 65536"/>
                          <a:gd name="T94" fmla="*/ 0 60000 65536"/>
                          <a:gd name="T95" fmla="*/ 0 60000 65536"/>
                          <a:gd name="T96" fmla="*/ 0 60000 65536"/>
                          <a:gd name="T97" fmla="*/ 0 60000 65536"/>
                          <a:gd name="T98" fmla="*/ 0 60000 65536"/>
                          <a:gd name="T99" fmla="*/ 0 w 123"/>
                          <a:gd name="T100" fmla="*/ 0 h 136"/>
                          <a:gd name="T101" fmla="*/ 123 w 123"/>
                          <a:gd name="T102" fmla="*/ 136 h 136"/>
                        </a:gdLst>
                        <a:ahLst/>
                        <a:cxnLst>
                          <a:cxn ang="T66">
                            <a:pos x="T0" y="T1"/>
                          </a:cxn>
                          <a:cxn ang="T67">
                            <a:pos x="T2" y="T3"/>
                          </a:cxn>
                          <a:cxn ang="T68">
                            <a:pos x="T4" y="T5"/>
                          </a:cxn>
                          <a:cxn ang="T69">
                            <a:pos x="T6" y="T7"/>
                          </a:cxn>
                          <a:cxn ang="T70">
                            <a:pos x="T8" y="T9"/>
                          </a:cxn>
                          <a:cxn ang="T71">
                            <a:pos x="T10" y="T11"/>
                          </a:cxn>
                          <a:cxn ang="T72">
                            <a:pos x="T12" y="T13"/>
                          </a:cxn>
                          <a:cxn ang="T73">
                            <a:pos x="T14" y="T15"/>
                          </a:cxn>
                          <a:cxn ang="T74">
                            <a:pos x="T16" y="T17"/>
                          </a:cxn>
                          <a:cxn ang="T75">
                            <a:pos x="T18" y="T19"/>
                          </a:cxn>
                          <a:cxn ang="T76">
                            <a:pos x="T20" y="T21"/>
                          </a:cxn>
                          <a:cxn ang="T77">
                            <a:pos x="T22" y="T23"/>
                          </a:cxn>
                          <a:cxn ang="T78">
                            <a:pos x="T24" y="T25"/>
                          </a:cxn>
                          <a:cxn ang="T79">
                            <a:pos x="T26" y="T27"/>
                          </a:cxn>
                          <a:cxn ang="T80">
                            <a:pos x="T28" y="T29"/>
                          </a:cxn>
                          <a:cxn ang="T81">
                            <a:pos x="T30" y="T31"/>
                          </a:cxn>
                          <a:cxn ang="T82">
                            <a:pos x="T32" y="T33"/>
                          </a:cxn>
                          <a:cxn ang="T83">
                            <a:pos x="T34" y="T35"/>
                          </a:cxn>
                          <a:cxn ang="T84">
                            <a:pos x="T36" y="T37"/>
                          </a:cxn>
                          <a:cxn ang="T85">
                            <a:pos x="T38" y="T39"/>
                          </a:cxn>
                          <a:cxn ang="T86">
                            <a:pos x="T40" y="T41"/>
                          </a:cxn>
                          <a:cxn ang="T87">
                            <a:pos x="T42" y="T43"/>
                          </a:cxn>
                          <a:cxn ang="T88">
                            <a:pos x="T44" y="T45"/>
                          </a:cxn>
                          <a:cxn ang="T89">
                            <a:pos x="T46" y="T47"/>
                          </a:cxn>
                          <a:cxn ang="T90">
                            <a:pos x="T48" y="T49"/>
                          </a:cxn>
                          <a:cxn ang="T91">
                            <a:pos x="T50" y="T51"/>
                          </a:cxn>
                          <a:cxn ang="T92">
                            <a:pos x="T52" y="T53"/>
                          </a:cxn>
                          <a:cxn ang="T93">
                            <a:pos x="T54" y="T55"/>
                          </a:cxn>
                          <a:cxn ang="T94">
                            <a:pos x="T56" y="T57"/>
                          </a:cxn>
                          <a:cxn ang="T95">
                            <a:pos x="T58" y="T59"/>
                          </a:cxn>
                          <a:cxn ang="T96">
                            <a:pos x="T60" y="T61"/>
                          </a:cxn>
                          <a:cxn ang="T97">
                            <a:pos x="T62" y="T63"/>
                          </a:cxn>
                          <a:cxn ang="T98">
                            <a:pos x="T64" y="T65"/>
                          </a:cxn>
                        </a:cxnLst>
                        <a:rect l="T99" t="T100" r="T101" b="T102"/>
                        <a:pathLst>
                          <a:path w="123" h="136">
                            <a:moveTo>
                              <a:pt x="123" y="68"/>
                            </a:moveTo>
                            <a:lnTo>
                              <a:pt x="72" y="66"/>
                            </a:lnTo>
                            <a:lnTo>
                              <a:pt x="118" y="42"/>
                            </a:lnTo>
                            <a:lnTo>
                              <a:pt x="71" y="62"/>
                            </a:lnTo>
                            <a:lnTo>
                              <a:pt x="105" y="20"/>
                            </a:lnTo>
                            <a:lnTo>
                              <a:pt x="68" y="58"/>
                            </a:lnTo>
                            <a:lnTo>
                              <a:pt x="85" y="5"/>
                            </a:lnTo>
                            <a:lnTo>
                              <a:pt x="64" y="56"/>
                            </a:lnTo>
                            <a:lnTo>
                              <a:pt x="62" y="0"/>
                            </a:lnTo>
                            <a:lnTo>
                              <a:pt x="59" y="56"/>
                            </a:lnTo>
                            <a:lnTo>
                              <a:pt x="38" y="5"/>
                            </a:lnTo>
                            <a:lnTo>
                              <a:pt x="56" y="58"/>
                            </a:lnTo>
                            <a:lnTo>
                              <a:pt x="18" y="20"/>
                            </a:lnTo>
                            <a:lnTo>
                              <a:pt x="53" y="62"/>
                            </a:lnTo>
                            <a:lnTo>
                              <a:pt x="5" y="42"/>
                            </a:lnTo>
                            <a:lnTo>
                              <a:pt x="51" y="66"/>
                            </a:lnTo>
                            <a:lnTo>
                              <a:pt x="0" y="68"/>
                            </a:lnTo>
                            <a:lnTo>
                              <a:pt x="51" y="71"/>
                            </a:lnTo>
                            <a:lnTo>
                              <a:pt x="5" y="94"/>
                            </a:lnTo>
                            <a:lnTo>
                              <a:pt x="53" y="75"/>
                            </a:lnTo>
                            <a:lnTo>
                              <a:pt x="18" y="116"/>
                            </a:lnTo>
                            <a:lnTo>
                              <a:pt x="56" y="78"/>
                            </a:lnTo>
                            <a:lnTo>
                              <a:pt x="38" y="131"/>
                            </a:lnTo>
                            <a:lnTo>
                              <a:pt x="59" y="80"/>
                            </a:lnTo>
                            <a:lnTo>
                              <a:pt x="62" y="136"/>
                            </a:lnTo>
                            <a:lnTo>
                              <a:pt x="64" y="80"/>
                            </a:lnTo>
                            <a:lnTo>
                              <a:pt x="85" y="131"/>
                            </a:lnTo>
                            <a:lnTo>
                              <a:pt x="68" y="78"/>
                            </a:lnTo>
                            <a:lnTo>
                              <a:pt x="105" y="116"/>
                            </a:lnTo>
                            <a:lnTo>
                              <a:pt x="71" y="75"/>
                            </a:lnTo>
                            <a:lnTo>
                              <a:pt x="118" y="94"/>
                            </a:lnTo>
                            <a:lnTo>
                              <a:pt x="72" y="71"/>
                            </a:lnTo>
                            <a:lnTo>
                              <a:pt x="123" y="68"/>
                            </a:lnTo>
                            <a:close/>
                          </a:path>
                        </a:pathLst>
                      </a:custGeom>
                      <a:noFill/>
                      <a:ln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 dirty="0">
                          <a:latin typeface="Calibri" pitchFamily="34" charset="0"/>
                        </a:endParaRPr>
                      </a:p>
                    </p:txBody>
                  </p:sp>
                </p:grpSp>
              </p:grpSp>
              <p:grpSp>
                <p:nvGrpSpPr>
                  <p:cNvPr id="24045" name="Group 1425"/>
                  <p:cNvGrpSpPr>
                    <a:grpSpLocks/>
                  </p:cNvGrpSpPr>
                  <p:nvPr/>
                </p:nvGrpSpPr>
                <p:grpSpPr bwMode="auto">
                  <a:xfrm>
                    <a:off x="1497" y="2686"/>
                    <a:ext cx="389" cy="386"/>
                    <a:chOff x="4381" y="2756"/>
                    <a:chExt cx="148" cy="164"/>
                  </a:xfrm>
                </p:grpSpPr>
                <p:grpSp>
                  <p:nvGrpSpPr>
                    <p:cNvPr id="24120" name="Group 142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81" y="2756"/>
                      <a:ext cx="148" cy="164"/>
                      <a:chOff x="4381" y="2756"/>
                      <a:chExt cx="148" cy="164"/>
                    </a:xfrm>
                  </p:grpSpPr>
                  <p:grpSp>
                    <p:nvGrpSpPr>
                      <p:cNvPr id="24124" name="Group 1427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381" y="2756"/>
                        <a:ext cx="148" cy="164"/>
                        <a:chOff x="4381" y="2756"/>
                        <a:chExt cx="148" cy="164"/>
                      </a:xfrm>
                    </p:grpSpPr>
                    <p:sp>
                      <p:nvSpPr>
                        <p:cNvPr id="24128" name="Oval 1428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381" y="2756"/>
                          <a:ext cx="148" cy="164"/>
                        </a:xfrm>
                        <a:prstGeom prst="ellipse">
                          <a:avLst/>
                        </a:prstGeom>
                        <a:solidFill>
                          <a:srgbClr val="CC0000"/>
                        </a:solidFill>
                        <a:ln w="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ru-RU" dirty="0">
                            <a:latin typeface="Calibri" pitchFamily="34" charset="0"/>
                          </a:endParaRPr>
                        </a:p>
                      </p:txBody>
                    </p:sp>
                    <p:sp>
                      <p:nvSpPr>
                        <p:cNvPr id="24129" name="Oval 1429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381" y="2756"/>
                          <a:ext cx="148" cy="164"/>
                        </a:xfrm>
                        <a:prstGeom prst="ellipse">
                          <a:avLst/>
                        </a:prstGeom>
                        <a:noFill/>
                        <a:ln w="9525" cap="rnd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ru-RU" dirty="0">
                            <a:latin typeface="Calibri" pitchFamily="34" charset="0"/>
                          </a:endParaRPr>
                        </a:p>
                      </p:txBody>
                    </p:sp>
                  </p:grpSp>
                  <p:grpSp>
                    <p:nvGrpSpPr>
                      <p:cNvPr id="24125" name="Group 1430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393" y="2770"/>
                        <a:ext cx="123" cy="136"/>
                        <a:chOff x="4393" y="2770"/>
                        <a:chExt cx="123" cy="136"/>
                      </a:xfrm>
                    </p:grpSpPr>
                    <p:sp>
                      <p:nvSpPr>
                        <p:cNvPr id="24126" name="Oval 1431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393" y="2770"/>
                          <a:ext cx="123" cy="136"/>
                        </a:xfrm>
                        <a:prstGeom prst="ellipse">
                          <a:avLst/>
                        </a:prstGeom>
                        <a:solidFill>
                          <a:srgbClr val="FFFFFF"/>
                        </a:solidFill>
                        <a:ln w="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ru-RU" dirty="0">
                            <a:latin typeface="Calibri" pitchFamily="34" charset="0"/>
                          </a:endParaRPr>
                        </a:p>
                      </p:txBody>
                    </p:sp>
                    <p:sp>
                      <p:nvSpPr>
                        <p:cNvPr id="24127" name="Oval 1432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393" y="2770"/>
                          <a:ext cx="123" cy="136"/>
                        </a:xfrm>
                        <a:prstGeom prst="ellipse">
                          <a:avLst/>
                        </a:prstGeom>
                        <a:noFill/>
                        <a:ln w="9525" cap="rnd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ru-RU" dirty="0">
                            <a:latin typeface="Calibri" pitchFamily="34" charset="0"/>
                          </a:endParaRPr>
                        </a:p>
                      </p:txBody>
                    </p:sp>
                  </p:grpSp>
                </p:grpSp>
                <p:grpSp>
                  <p:nvGrpSpPr>
                    <p:cNvPr id="24121" name="Group 143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93" y="2770"/>
                      <a:ext cx="123" cy="136"/>
                      <a:chOff x="4393" y="2770"/>
                      <a:chExt cx="123" cy="136"/>
                    </a:xfrm>
                  </p:grpSpPr>
                  <p:sp>
                    <p:nvSpPr>
                      <p:cNvPr id="24122" name="Freeform 143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393" y="2770"/>
                        <a:ext cx="123" cy="136"/>
                      </a:xfrm>
                      <a:custGeom>
                        <a:avLst/>
                        <a:gdLst>
                          <a:gd name="T0" fmla="*/ 123 w 123"/>
                          <a:gd name="T1" fmla="*/ 68 h 136"/>
                          <a:gd name="T2" fmla="*/ 72 w 123"/>
                          <a:gd name="T3" fmla="*/ 66 h 136"/>
                          <a:gd name="T4" fmla="*/ 118 w 123"/>
                          <a:gd name="T5" fmla="*/ 42 h 136"/>
                          <a:gd name="T6" fmla="*/ 71 w 123"/>
                          <a:gd name="T7" fmla="*/ 62 h 136"/>
                          <a:gd name="T8" fmla="*/ 105 w 123"/>
                          <a:gd name="T9" fmla="*/ 20 h 136"/>
                          <a:gd name="T10" fmla="*/ 68 w 123"/>
                          <a:gd name="T11" fmla="*/ 58 h 136"/>
                          <a:gd name="T12" fmla="*/ 85 w 123"/>
                          <a:gd name="T13" fmla="*/ 5 h 136"/>
                          <a:gd name="T14" fmla="*/ 64 w 123"/>
                          <a:gd name="T15" fmla="*/ 56 h 136"/>
                          <a:gd name="T16" fmla="*/ 62 w 123"/>
                          <a:gd name="T17" fmla="*/ 0 h 136"/>
                          <a:gd name="T18" fmla="*/ 60 w 123"/>
                          <a:gd name="T19" fmla="*/ 56 h 136"/>
                          <a:gd name="T20" fmla="*/ 38 w 123"/>
                          <a:gd name="T21" fmla="*/ 5 h 136"/>
                          <a:gd name="T22" fmla="*/ 56 w 123"/>
                          <a:gd name="T23" fmla="*/ 58 h 136"/>
                          <a:gd name="T24" fmla="*/ 18 w 123"/>
                          <a:gd name="T25" fmla="*/ 20 h 136"/>
                          <a:gd name="T26" fmla="*/ 53 w 123"/>
                          <a:gd name="T27" fmla="*/ 62 h 136"/>
                          <a:gd name="T28" fmla="*/ 5 w 123"/>
                          <a:gd name="T29" fmla="*/ 42 h 136"/>
                          <a:gd name="T30" fmla="*/ 51 w 123"/>
                          <a:gd name="T31" fmla="*/ 66 h 136"/>
                          <a:gd name="T32" fmla="*/ 0 w 123"/>
                          <a:gd name="T33" fmla="*/ 68 h 136"/>
                          <a:gd name="T34" fmla="*/ 51 w 123"/>
                          <a:gd name="T35" fmla="*/ 71 h 136"/>
                          <a:gd name="T36" fmla="*/ 5 w 123"/>
                          <a:gd name="T37" fmla="*/ 94 h 136"/>
                          <a:gd name="T38" fmla="*/ 53 w 123"/>
                          <a:gd name="T39" fmla="*/ 75 h 136"/>
                          <a:gd name="T40" fmla="*/ 18 w 123"/>
                          <a:gd name="T41" fmla="*/ 116 h 136"/>
                          <a:gd name="T42" fmla="*/ 56 w 123"/>
                          <a:gd name="T43" fmla="*/ 78 h 136"/>
                          <a:gd name="T44" fmla="*/ 38 w 123"/>
                          <a:gd name="T45" fmla="*/ 131 h 136"/>
                          <a:gd name="T46" fmla="*/ 60 w 123"/>
                          <a:gd name="T47" fmla="*/ 80 h 136"/>
                          <a:gd name="T48" fmla="*/ 62 w 123"/>
                          <a:gd name="T49" fmla="*/ 136 h 136"/>
                          <a:gd name="T50" fmla="*/ 64 w 123"/>
                          <a:gd name="T51" fmla="*/ 80 h 136"/>
                          <a:gd name="T52" fmla="*/ 85 w 123"/>
                          <a:gd name="T53" fmla="*/ 131 h 136"/>
                          <a:gd name="T54" fmla="*/ 68 w 123"/>
                          <a:gd name="T55" fmla="*/ 78 h 136"/>
                          <a:gd name="T56" fmla="*/ 105 w 123"/>
                          <a:gd name="T57" fmla="*/ 116 h 136"/>
                          <a:gd name="T58" fmla="*/ 71 w 123"/>
                          <a:gd name="T59" fmla="*/ 75 h 136"/>
                          <a:gd name="T60" fmla="*/ 118 w 123"/>
                          <a:gd name="T61" fmla="*/ 94 h 136"/>
                          <a:gd name="T62" fmla="*/ 72 w 123"/>
                          <a:gd name="T63" fmla="*/ 71 h 136"/>
                          <a:gd name="T64" fmla="*/ 123 w 123"/>
                          <a:gd name="T65" fmla="*/ 68 h 136"/>
                          <a:gd name="T66" fmla="*/ 0 60000 65536"/>
                          <a:gd name="T67" fmla="*/ 0 60000 65536"/>
                          <a:gd name="T68" fmla="*/ 0 60000 65536"/>
                          <a:gd name="T69" fmla="*/ 0 60000 65536"/>
                          <a:gd name="T70" fmla="*/ 0 60000 65536"/>
                          <a:gd name="T71" fmla="*/ 0 60000 65536"/>
                          <a:gd name="T72" fmla="*/ 0 60000 65536"/>
                          <a:gd name="T73" fmla="*/ 0 60000 65536"/>
                          <a:gd name="T74" fmla="*/ 0 60000 65536"/>
                          <a:gd name="T75" fmla="*/ 0 60000 65536"/>
                          <a:gd name="T76" fmla="*/ 0 60000 65536"/>
                          <a:gd name="T77" fmla="*/ 0 60000 65536"/>
                          <a:gd name="T78" fmla="*/ 0 60000 65536"/>
                          <a:gd name="T79" fmla="*/ 0 60000 65536"/>
                          <a:gd name="T80" fmla="*/ 0 60000 65536"/>
                          <a:gd name="T81" fmla="*/ 0 60000 65536"/>
                          <a:gd name="T82" fmla="*/ 0 60000 65536"/>
                          <a:gd name="T83" fmla="*/ 0 60000 65536"/>
                          <a:gd name="T84" fmla="*/ 0 60000 65536"/>
                          <a:gd name="T85" fmla="*/ 0 60000 65536"/>
                          <a:gd name="T86" fmla="*/ 0 60000 65536"/>
                          <a:gd name="T87" fmla="*/ 0 60000 65536"/>
                          <a:gd name="T88" fmla="*/ 0 60000 65536"/>
                          <a:gd name="T89" fmla="*/ 0 60000 65536"/>
                          <a:gd name="T90" fmla="*/ 0 60000 65536"/>
                          <a:gd name="T91" fmla="*/ 0 60000 65536"/>
                          <a:gd name="T92" fmla="*/ 0 60000 65536"/>
                          <a:gd name="T93" fmla="*/ 0 60000 65536"/>
                          <a:gd name="T94" fmla="*/ 0 60000 65536"/>
                          <a:gd name="T95" fmla="*/ 0 60000 65536"/>
                          <a:gd name="T96" fmla="*/ 0 60000 65536"/>
                          <a:gd name="T97" fmla="*/ 0 60000 65536"/>
                          <a:gd name="T98" fmla="*/ 0 60000 65536"/>
                          <a:gd name="T99" fmla="*/ 0 w 123"/>
                          <a:gd name="T100" fmla="*/ 0 h 136"/>
                          <a:gd name="T101" fmla="*/ 123 w 123"/>
                          <a:gd name="T102" fmla="*/ 136 h 136"/>
                        </a:gdLst>
                        <a:ahLst/>
                        <a:cxnLst>
                          <a:cxn ang="T66">
                            <a:pos x="T0" y="T1"/>
                          </a:cxn>
                          <a:cxn ang="T67">
                            <a:pos x="T2" y="T3"/>
                          </a:cxn>
                          <a:cxn ang="T68">
                            <a:pos x="T4" y="T5"/>
                          </a:cxn>
                          <a:cxn ang="T69">
                            <a:pos x="T6" y="T7"/>
                          </a:cxn>
                          <a:cxn ang="T70">
                            <a:pos x="T8" y="T9"/>
                          </a:cxn>
                          <a:cxn ang="T71">
                            <a:pos x="T10" y="T11"/>
                          </a:cxn>
                          <a:cxn ang="T72">
                            <a:pos x="T12" y="T13"/>
                          </a:cxn>
                          <a:cxn ang="T73">
                            <a:pos x="T14" y="T15"/>
                          </a:cxn>
                          <a:cxn ang="T74">
                            <a:pos x="T16" y="T17"/>
                          </a:cxn>
                          <a:cxn ang="T75">
                            <a:pos x="T18" y="T19"/>
                          </a:cxn>
                          <a:cxn ang="T76">
                            <a:pos x="T20" y="T21"/>
                          </a:cxn>
                          <a:cxn ang="T77">
                            <a:pos x="T22" y="T23"/>
                          </a:cxn>
                          <a:cxn ang="T78">
                            <a:pos x="T24" y="T25"/>
                          </a:cxn>
                          <a:cxn ang="T79">
                            <a:pos x="T26" y="T27"/>
                          </a:cxn>
                          <a:cxn ang="T80">
                            <a:pos x="T28" y="T29"/>
                          </a:cxn>
                          <a:cxn ang="T81">
                            <a:pos x="T30" y="T31"/>
                          </a:cxn>
                          <a:cxn ang="T82">
                            <a:pos x="T32" y="T33"/>
                          </a:cxn>
                          <a:cxn ang="T83">
                            <a:pos x="T34" y="T35"/>
                          </a:cxn>
                          <a:cxn ang="T84">
                            <a:pos x="T36" y="T37"/>
                          </a:cxn>
                          <a:cxn ang="T85">
                            <a:pos x="T38" y="T39"/>
                          </a:cxn>
                          <a:cxn ang="T86">
                            <a:pos x="T40" y="T41"/>
                          </a:cxn>
                          <a:cxn ang="T87">
                            <a:pos x="T42" y="T43"/>
                          </a:cxn>
                          <a:cxn ang="T88">
                            <a:pos x="T44" y="T45"/>
                          </a:cxn>
                          <a:cxn ang="T89">
                            <a:pos x="T46" y="T47"/>
                          </a:cxn>
                          <a:cxn ang="T90">
                            <a:pos x="T48" y="T49"/>
                          </a:cxn>
                          <a:cxn ang="T91">
                            <a:pos x="T50" y="T51"/>
                          </a:cxn>
                          <a:cxn ang="T92">
                            <a:pos x="T52" y="T53"/>
                          </a:cxn>
                          <a:cxn ang="T93">
                            <a:pos x="T54" y="T55"/>
                          </a:cxn>
                          <a:cxn ang="T94">
                            <a:pos x="T56" y="T57"/>
                          </a:cxn>
                          <a:cxn ang="T95">
                            <a:pos x="T58" y="T59"/>
                          </a:cxn>
                          <a:cxn ang="T96">
                            <a:pos x="T60" y="T61"/>
                          </a:cxn>
                          <a:cxn ang="T97">
                            <a:pos x="T62" y="T63"/>
                          </a:cxn>
                          <a:cxn ang="T98">
                            <a:pos x="T64" y="T65"/>
                          </a:cxn>
                        </a:cxnLst>
                        <a:rect l="T99" t="T100" r="T101" b="T102"/>
                        <a:pathLst>
                          <a:path w="123" h="136">
                            <a:moveTo>
                              <a:pt x="123" y="68"/>
                            </a:moveTo>
                            <a:lnTo>
                              <a:pt x="72" y="66"/>
                            </a:lnTo>
                            <a:lnTo>
                              <a:pt x="118" y="42"/>
                            </a:lnTo>
                            <a:lnTo>
                              <a:pt x="71" y="62"/>
                            </a:lnTo>
                            <a:lnTo>
                              <a:pt x="105" y="20"/>
                            </a:lnTo>
                            <a:lnTo>
                              <a:pt x="68" y="58"/>
                            </a:lnTo>
                            <a:lnTo>
                              <a:pt x="85" y="5"/>
                            </a:lnTo>
                            <a:lnTo>
                              <a:pt x="64" y="56"/>
                            </a:lnTo>
                            <a:lnTo>
                              <a:pt x="62" y="0"/>
                            </a:lnTo>
                            <a:lnTo>
                              <a:pt x="60" y="56"/>
                            </a:lnTo>
                            <a:lnTo>
                              <a:pt x="38" y="5"/>
                            </a:lnTo>
                            <a:lnTo>
                              <a:pt x="56" y="58"/>
                            </a:lnTo>
                            <a:lnTo>
                              <a:pt x="18" y="20"/>
                            </a:lnTo>
                            <a:lnTo>
                              <a:pt x="53" y="62"/>
                            </a:lnTo>
                            <a:lnTo>
                              <a:pt x="5" y="42"/>
                            </a:lnTo>
                            <a:lnTo>
                              <a:pt x="51" y="66"/>
                            </a:lnTo>
                            <a:lnTo>
                              <a:pt x="0" y="68"/>
                            </a:lnTo>
                            <a:lnTo>
                              <a:pt x="51" y="71"/>
                            </a:lnTo>
                            <a:lnTo>
                              <a:pt x="5" y="94"/>
                            </a:lnTo>
                            <a:lnTo>
                              <a:pt x="53" y="75"/>
                            </a:lnTo>
                            <a:lnTo>
                              <a:pt x="18" y="116"/>
                            </a:lnTo>
                            <a:lnTo>
                              <a:pt x="56" y="78"/>
                            </a:lnTo>
                            <a:lnTo>
                              <a:pt x="38" y="131"/>
                            </a:lnTo>
                            <a:lnTo>
                              <a:pt x="60" y="80"/>
                            </a:lnTo>
                            <a:lnTo>
                              <a:pt x="62" y="136"/>
                            </a:lnTo>
                            <a:lnTo>
                              <a:pt x="64" y="80"/>
                            </a:lnTo>
                            <a:lnTo>
                              <a:pt x="85" y="131"/>
                            </a:lnTo>
                            <a:lnTo>
                              <a:pt x="68" y="78"/>
                            </a:lnTo>
                            <a:lnTo>
                              <a:pt x="105" y="116"/>
                            </a:lnTo>
                            <a:lnTo>
                              <a:pt x="71" y="75"/>
                            </a:lnTo>
                            <a:lnTo>
                              <a:pt x="118" y="94"/>
                            </a:lnTo>
                            <a:lnTo>
                              <a:pt x="72" y="71"/>
                            </a:lnTo>
                            <a:lnTo>
                              <a:pt x="123" y="68"/>
                            </a:lnTo>
                            <a:close/>
                          </a:path>
                        </a:pathLst>
                      </a:custGeom>
                      <a:solidFill>
                        <a:srgbClr val="808080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 dirty="0">
                          <a:latin typeface="Calibri" pitchFamily="34" charset="0"/>
                        </a:endParaRPr>
                      </a:p>
                    </p:txBody>
                  </p:sp>
                  <p:sp>
                    <p:nvSpPr>
                      <p:cNvPr id="24123" name="Freeform 143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393" y="2770"/>
                        <a:ext cx="123" cy="136"/>
                      </a:xfrm>
                      <a:custGeom>
                        <a:avLst/>
                        <a:gdLst>
                          <a:gd name="T0" fmla="*/ 123 w 123"/>
                          <a:gd name="T1" fmla="*/ 68 h 136"/>
                          <a:gd name="T2" fmla="*/ 72 w 123"/>
                          <a:gd name="T3" fmla="*/ 66 h 136"/>
                          <a:gd name="T4" fmla="*/ 118 w 123"/>
                          <a:gd name="T5" fmla="*/ 42 h 136"/>
                          <a:gd name="T6" fmla="*/ 71 w 123"/>
                          <a:gd name="T7" fmla="*/ 62 h 136"/>
                          <a:gd name="T8" fmla="*/ 105 w 123"/>
                          <a:gd name="T9" fmla="*/ 20 h 136"/>
                          <a:gd name="T10" fmla="*/ 68 w 123"/>
                          <a:gd name="T11" fmla="*/ 58 h 136"/>
                          <a:gd name="T12" fmla="*/ 85 w 123"/>
                          <a:gd name="T13" fmla="*/ 5 h 136"/>
                          <a:gd name="T14" fmla="*/ 64 w 123"/>
                          <a:gd name="T15" fmla="*/ 56 h 136"/>
                          <a:gd name="T16" fmla="*/ 62 w 123"/>
                          <a:gd name="T17" fmla="*/ 0 h 136"/>
                          <a:gd name="T18" fmla="*/ 60 w 123"/>
                          <a:gd name="T19" fmla="*/ 56 h 136"/>
                          <a:gd name="T20" fmla="*/ 38 w 123"/>
                          <a:gd name="T21" fmla="*/ 5 h 136"/>
                          <a:gd name="T22" fmla="*/ 56 w 123"/>
                          <a:gd name="T23" fmla="*/ 58 h 136"/>
                          <a:gd name="T24" fmla="*/ 18 w 123"/>
                          <a:gd name="T25" fmla="*/ 20 h 136"/>
                          <a:gd name="T26" fmla="*/ 53 w 123"/>
                          <a:gd name="T27" fmla="*/ 62 h 136"/>
                          <a:gd name="T28" fmla="*/ 5 w 123"/>
                          <a:gd name="T29" fmla="*/ 42 h 136"/>
                          <a:gd name="T30" fmla="*/ 51 w 123"/>
                          <a:gd name="T31" fmla="*/ 66 h 136"/>
                          <a:gd name="T32" fmla="*/ 0 w 123"/>
                          <a:gd name="T33" fmla="*/ 68 h 136"/>
                          <a:gd name="T34" fmla="*/ 51 w 123"/>
                          <a:gd name="T35" fmla="*/ 71 h 136"/>
                          <a:gd name="T36" fmla="*/ 5 w 123"/>
                          <a:gd name="T37" fmla="*/ 94 h 136"/>
                          <a:gd name="T38" fmla="*/ 53 w 123"/>
                          <a:gd name="T39" fmla="*/ 75 h 136"/>
                          <a:gd name="T40" fmla="*/ 18 w 123"/>
                          <a:gd name="T41" fmla="*/ 116 h 136"/>
                          <a:gd name="T42" fmla="*/ 56 w 123"/>
                          <a:gd name="T43" fmla="*/ 78 h 136"/>
                          <a:gd name="T44" fmla="*/ 38 w 123"/>
                          <a:gd name="T45" fmla="*/ 131 h 136"/>
                          <a:gd name="T46" fmla="*/ 60 w 123"/>
                          <a:gd name="T47" fmla="*/ 80 h 136"/>
                          <a:gd name="T48" fmla="*/ 62 w 123"/>
                          <a:gd name="T49" fmla="*/ 136 h 136"/>
                          <a:gd name="T50" fmla="*/ 64 w 123"/>
                          <a:gd name="T51" fmla="*/ 80 h 136"/>
                          <a:gd name="T52" fmla="*/ 85 w 123"/>
                          <a:gd name="T53" fmla="*/ 131 h 136"/>
                          <a:gd name="T54" fmla="*/ 68 w 123"/>
                          <a:gd name="T55" fmla="*/ 78 h 136"/>
                          <a:gd name="T56" fmla="*/ 105 w 123"/>
                          <a:gd name="T57" fmla="*/ 116 h 136"/>
                          <a:gd name="T58" fmla="*/ 71 w 123"/>
                          <a:gd name="T59" fmla="*/ 75 h 136"/>
                          <a:gd name="T60" fmla="*/ 118 w 123"/>
                          <a:gd name="T61" fmla="*/ 94 h 136"/>
                          <a:gd name="T62" fmla="*/ 72 w 123"/>
                          <a:gd name="T63" fmla="*/ 71 h 136"/>
                          <a:gd name="T64" fmla="*/ 123 w 123"/>
                          <a:gd name="T65" fmla="*/ 68 h 136"/>
                          <a:gd name="T66" fmla="*/ 0 60000 65536"/>
                          <a:gd name="T67" fmla="*/ 0 60000 65536"/>
                          <a:gd name="T68" fmla="*/ 0 60000 65536"/>
                          <a:gd name="T69" fmla="*/ 0 60000 65536"/>
                          <a:gd name="T70" fmla="*/ 0 60000 65536"/>
                          <a:gd name="T71" fmla="*/ 0 60000 65536"/>
                          <a:gd name="T72" fmla="*/ 0 60000 65536"/>
                          <a:gd name="T73" fmla="*/ 0 60000 65536"/>
                          <a:gd name="T74" fmla="*/ 0 60000 65536"/>
                          <a:gd name="T75" fmla="*/ 0 60000 65536"/>
                          <a:gd name="T76" fmla="*/ 0 60000 65536"/>
                          <a:gd name="T77" fmla="*/ 0 60000 65536"/>
                          <a:gd name="T78" fmla="*/ 0 60000 65536"/>
                          <a:gd name="T79" fmla="*/ 0 60000 65536"/>
                          <a:gd name="T80" fmla="*/ 0 60000 65536"/>
                          <a:gd name="T81" fmla="*/ 0 60000 65536"/>
                          <a:gd name="T82" fmla="*/ 0 60000 65536"/>
                          <a:gd name="T83" fmla="*/ 0 60000 65536"/>
                          <a:gd name="T84" fmla="*/ 0 60000 65536"/>
                          <a:gd name="T85" fmla="*/ 0 60000 65536"/>
                          <a:gd name="T86" fmla="*/ 0 60000 65536"/>
                          <a:gd name="T87" fmla="*/ 0 60000 65536"/>
                          <a:gd name="T88" fmla="*/ 0 60000 65536"/>
                          <a:gd name="T89" fmla="*/ 0 60000 65536"/>
                          <a:gd name="T90" fmla="*/ 0 60000 65536"/>
                          <a:gd name="T91" fmla="*/ 0 60000 65536"/>
                          <a:gd name="T92" fmla="*/ 0 60000 65536"/>
                          <a:gd name="T93" fmla="*/ 0 60000 65536"/>
                          <a:gd name="T94" fmla="*/ 0 60000 65536"/>
                          <a:gd name="T95" fmla="*/ 0 60000 65536"/>
                          <a:gd name="T96" fmla="*/ 0 60000 65536"/>
                          <a:gd name="T97" fmla="*/ 0 60000 65536"/>
                          <a:gd name="T98" fmla="*/ 0 60000 65536"/>
                          <a:gd name="T99" fmla="*/ 0 w 123"/>
                          <a:gd name="T100" fmla="*/ 0 h 136"/>
                          <a:gd name="T101" fmla="*/ 123 w 123"/>
                          <a:gd name="T102" fmla="*/ 136 h 136"/>
                        </a:gdLst>
                        <a:ahLst/>
                        <a:cxnLst>
                          <a:cxn ang="T66">
                            <a:pos x="T0" y="T1"/>
                          </a:cxn>
                          <a:cxn ang="T67">
                            <a:pos x="T2" y="T3"/>
                          </a:cxn>
                          <a:cxn ang="T68">
                            <a:pos x="T4" y="T5"/>
                          </a:cxn>
                          <a:cxn ang="T69">
                            <a:pos x="T6" y="T7"/>
                          </a:cxn>
                          <a:cxn ang="T70">
                            <a:pos x="T8" y="T9"/>
                          </a:cxn>
                          <a:cxn ang="T71">
                            <a:pos x="T10" y="T11"/>
                          </a:cxn>
                          <a:cxn ang="T72">
                            <a:pos x="T12" y="T13"/>
                          </a:cxn>
                          <a:cxn ang="T73">
                            <a:pos x="T14" y="T15"/>
                          </a:cxn>
                          <a:cxn ang="T74">
                            <a:pos x="T16" y="T17"/>
                          </a:cxn>
                          <a:cxn ang="T75">
                            <a:pos x="T18" y="T19"/>
                          </a:cxn>
                          <a:cxn ang="T76">
                            <a:pos x="T20" y="T21"/>
                          </a:cxn>
                          <a:cxn ang="T77">
                            <a:pos x="T22" y="T23"/>
                          </a:cxn>
                          <a:cxn ang="T78">
                            <a:pos x="T24" y="T25"/>
                          </a:cxn>
                          <a:cxn ang="T79">
                            <a:pos x="T26" y="T27"/>
                          </a:cxn>
                          <a:cxn ang="T80">
                            <a:pos x="T28" y="T29"/>
                          </a:cxn>
                          <a:cxn ang="T81">
                            <a:pos x="T30" y="T31"/>
                          </a:cxn>
                          <a:cxn ang="T82">
                            <a:pos x="T32" y="T33"/>
                          </a:cxn>
                          <a:cxn ang="T83">
                            <a:pos x="T34" y="T35"/>
                          </a:cxn>
                          <a:cxn ang="T84">
                            <a:pos x="T36" y="T37"/>
                          </a:cxn>
                          <a:cxn ang="T85">
                            <a:pos x="T38" y="T39"/>
                          </a:cxn>
                          <a:cxn ang="T86">
                            <a:pos x="T40" y="T41"/>
                          </a:cxn>
                          <a:cxn ang="T87">
                            <a:pos x="T42" y="T43"/>
                          </a:cxn>
                          <a:cxn ang="T88">
                            <a:pos x="T44" y="T45"/>
                          </a:cxn>
                          <a:cxn ang="T89">
                            <a:pos x="T46" y="T47"/>
                          </a:cxn>
                          <a:cxn ang="T90">
                            <a:pos x="T48" y="T49"/>
                          </a:cxn>
                          <a:cxn ang="T91">
                            <a:pos x="T50" y="T51"/>
                          </a:cxn>
                          <a:cxn ang="T92">
                            <a:pos x="T52" y="T53"/>
                          </a:cxn>
                          <a:cxn ang="T93">
                            <a:pos x="T54" y="T55"/>
                          </a:cxn>
                          <a:cxn ang="T94">
                            <a:pos x="T56" y="T57"/>
                          </a:cxn>
                          <a:cxn ang="T95">
                            <a:pos x="T58" y="T59"/>
                          </a:cxn>
                          <a:cxn ang="T96">
                            <a:pos x="T60" y="T61"/>
                          </a:cxn>
                          <a:cxn ang="T97">
                            <a:pos x="T62" y="T63"/>
                          </a:cxn>
                          <a:cxn ang="T98">
                            <a:pos x="T64" y="T65"/>
                          </a:cxn>
                        </a:cxnLst>
                        <a:rect l="T99" t="T100" r="T101" b="T102"/>
                        <a:pathLst>
                          <a:path w="123" h="136">
                            <a:moveTo>
                              <a:pt x="123" y="68"/>
                            </a:moveTo>
                            <a:lnTo>
                              <a:pt x="72" y="66"/>
                            </a:lnTo>
                            <a:lnTo>
                              <a:pt x="118" y="42"/>
                            </a:lnTo>
                            <a:lnTo>
                              <a:pt x="71" y="62"/>
                            </a:lnTo>
                            <a:lnTo>
                              <a:pt x="105" y="20"/>
                            </a:lnTo>
                            <a:lnTo>
                              <a:pt x="68" y="58"/>
                            </a:lnTo>
                            <a:lnTo>
                              <a:pt x="85" y="5"/>
                            </a:lnTo>
                            <a:lnTo>
                              <a:pt x="64" y="56"/>
                            </a:lnTo>
                            <a:lnTo>
                              <a:pt x="62" y="0"/>
                            </a:lnTo>
                            <a:lnTo>
                              <a:pt x="60" y="56"/>
                            </a:lnTo>
                            <a:lnTo>
                              <a:pt x="38" y="5"/>
                            </a:lnTo>
                            <a:lnTo>
                              <a:pt x="56" y="58"/>
                            </a:lnTo>
                            <a:lnTo>
                              <a:pt x="18" y="20"/>
                            </a:lnTo>
                            <a:lnTo>
                              <a:pt x="53" y="62"/>
                            </a:lnTo>
                            <a:lnTo>
                              <a:pt x="5" y="42"/>
                            </a:lnTo>
                            <a:lnTo>
                              <a:pt x="51" y="66"/>
                            </a:lnTo>
                            <a:lnTo>
                              <a:pt x="0" y="68"/>
                            </a:lnTo>
                            <a:lnTo>
                              <a:pt x="51" y="71"/>
                            </a:lnTo>
                            <a:lnTo>
                              <a:pt x="5" y="94"/>
                            </a:lnTo>
                            <a:lnTo>
                              <a:pt x="53" y="75"/>
                            </a:lnTo>
                            <a:lnTo>
                              <a:pt x="18" y="116"/>
                            </a:lnTo>
                            <a:lnTo>
                              <a:pt x="56" y="78"/>
                            </a:lnTo>
                            <a:lnTo>
                              <a:pt x="38" y="131"/>
                            </a:lnTo>
                            <a:lnTo>
                              <a:pt x="60" y="80"/>
                            </a:lnTo>
                            <a:lnTo>
                              <a:pt x="62" y="136"/>
                            </a:lnTo>
                            <a:lnTo>
                              <a:pt x="64" y="80"/>
                            </a:lnTo>
                            <a:lnTo>
                              <a:pt x="85" y="131"/>
                            </a:lnTo>
                            <a:lnTo>
                              <a:pt x="68" y="78"/>
                            </a:lnTo>
                            <a:lnTo>
                              <a:pt x="105" y="116"/>
                            </a:lnTo>
                            <a:lnTo>
                              <a:pt x="71" y="75"/>
                            </a:lnTo>
                            <a:lnTo>
                              <a:pt x="118" y="94"/>
                            </a:lnTo>
                            <a:lnTo>
                              <a:pt x="72" y="71"/>
                            </a:lnTo>
                            <a:lnTo>
                              <a:pt x="123" y="68"/>
                            </a:lnTo>
                            <a:close/>
                          </a:path>
                        </a:pathLst>
                      </a:custGeom>
                      <a:noFill/>
                      <a:ln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 dirty="0">
                          <a:latin typeface="Calibri" pitchFamily="34" charset="0"/>
                        </a:endParaRPr>
                      </a:p>
                    </p:txBody>
                  </p:sp>
                </p:grpSp>
              </p:grpSp>
              <p:grpSp>
                <p:nvGrpSpPr>
                  <p:cNvPr id="24046" name="Group 1436"/>
                  <p:cNvGrpSpPr>
                    <a:grpSpLocks/>
                  </p:cNvGrpSpPr>
                  <p:nvPr/>
                </p:nvGrpSpPr>
                <p:grpSpPr bwMode="auto">
                  <a:xfrm>
                    <a:off x="432" y="2686"/>
                    <a:ext cx="385" cy="386"/>
                    <a:chOff x="3973" y="2756"/>
                    <a:chExt cx="148" cy="164"/>
                  </a:xfrm>
                </p:grpSpPr>
                <p:grpSp>
                  <p:nvGrpSpPr>
                    <p:cNvPr id="24114" name="Group 143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973" y="2756"/>
                      <a:ext cx="148" cy="164"/>
                      <a:chOff x="3973" y="2756"/>
                      <a:chExt cx="148" cy="164"/>
                    </a:xfrm>
                  </p:grpSpPr>
                  <p:sp>
                    <p:nvSpPr>
                      <p:cNvPr id="24118" name="Oval 143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973" y="2756"/>
                        <a:ext cx="148" cy="164"/>
                      </a:xfrm>
                      <a:prstGeom prst="ellipse">
                        <a:avLst/>
                      </a:prstGeom>
                      <a:solidFill>
                        <a:srgbClr val="CC0000"/>
                      </a:solidFill>
                      <a:ln w="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 dirty="0">
                          <a:latin typeface="Calibri" pitchFamily="34" charset="0"/>
                        </a:endParaRPr>
                      </a:p>
                    </p:txBody>
                  </p:sp>
                  <p:sp>
                    <p:nvSpPr>
                      <p:cNvPr id="24119" name="Oval 143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973" y="2756"/>
                        <a:ext cx="148" cy="164"/>
                      </a:xfrm>
                      <a:prstGeom prst="ellipse">
                        <a:avLst/>
                      </a:prstGeom>
                      <a:noFill/>
                      <a:ln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 dirty="0">
                          <a:latin typeface="Calibri" pitchFamily="34" charset="0"/>
                        </a:endParaRPr>
                      </a:p>
                    </p:txBody>
                  </p:sp>
                </p:grpSp>
                <p:grpSp>
                  <p:nvGrpSpPr>
                    <p:cNvPr id="24115" name="Group 144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985" y="2770"/>
                      <a:ext cx="123" cy="136"/>
                      <a:chOff x="3985" y="2770"/>
                      <a:chExt cx="123" cy="136"/>
                    </a:xfrm>
                  </p:grpSpPr>
                  <p:sp>
                    <p:nvSpPr>
                      <p:cNvPr id="24116" name="Oval 144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985" y="2770"/>
                        <a:ext cx="123" cy="136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 dirty="0">
                          <a:latin typeface="Calibri" pitchFamily="34" charset="0"/>
                        </a:endParaRPr>
                      </a:p>
                    </p:txBody>
                  </p:sp>
                  <p:sp>
                    <p:nvSpPr>
                      <p:cNvPr id="24117" name="Oval 144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985" y="2770"/>
                        <a:ext cx="123" cy="136"/>
                      </a:xfrm>
                      <a:prstGeom prst="ellipse">
                        <a:avLst/>
                      </a:prstGeom>
                      <a:noFill/>
                      <a:ln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 dirty="0">
                          <a:latin typeface="Calibri" pitchFamily="34" charset="0"/>
                        </a:endParaRPr>
                      </a:p>
                    </p:txBody>
                  </p:sp>
                </p:grpSp>
              </p:grpSp>
              <p:grpSp>
                <p:nvGrpSpPr>
                  <p:cNvPr id="24047" name="Group 1443"/>
                  <p:cNvGrpSpPr>
                    <a:grpSpLocks/>
                  </p:cNvGrpSpPr>
                  <p:nvPr/>
                </p:nvGrpSpPr>
                <p:grpSpPr bwMode="auto">
                  <a:xfrm>
                    <a:off x="463" y="2720"/>
                    <a:ext cx="320" cy="318"/>
                    <a:chOff x="3985" y="2770"/>
                    <a:chExt cx="123" cy="136"/>
                  </a:xfrm>
                </p:grpSpPr>
                <p:sp>
                  <p:nvSpPr>
                    <p:cNvPr id="24112" name="Freeform 1444"/>
                    <p:cNvSpPr>
                      <a:spLocks/>
                    </p:cNvSpPr>
                    <p:nvPr/>
                  </p:nvSpPr>
                  <p:spPr bwMode="auto">
                    <a:xfrm>
                      <a:off x="3985" y="2770"/>
                      <a:ext cx="123" cy="136"/>
                    </a:xfrm>
                    <a:custGeom>
                      <a:avLst/>
                      <a:gdLst>
                        <a:gd name="T0" fmla="*/ 123 w 123"/>
                        <a:gd name="T1" fmla="*/ 68 h 136"/>
                        <a:gd name="T2" fmla="*/ 72 w 123"/>
                        <a:gd name="T3" fmla="*/ 66 h 136"/>
                        <a:gd name="T4" fmla="*/ 118 w 123"/>
                        <a:gd name="T5" fmla="*/ 42 h 136"/>
                        <a:gd name="T6" fmla="*/ 71 w 123"/>
                        <a:gd name="T7" fmla="*/ 62 h 136"/>
                        <a:gd name="T8" fmla="*/ 105 w 123"/>
                        <a:gd name="T9" fmla="*/ 20 h 136"/>
                        <a:gd name="T10" fmla="*/ 68 w 123"/>
                        <a:gd name="T11" fmla="*/ 58 h 136"/>
                        <a:gd name="T12" fmla="*/ 85 w 123"/>
                        <a:gd name="T13" fmla="*/ 5 h 136"/>
                        <a:gd name="T14" fmla="*/ 64 w 123"/>
                        <a:gd name="T15" fmla="*/ 56 h 136"/>
                        <a:gd name="T16" fmla="*/ 62 w 123"/>
                        <a:gd name="T17" fmla="*/ 0 h 136"/>
                        <a:gd name="T18" fmla="*/ 59 w 123"/>
                        <a:gd name="T19" fmla="*/ 56 h 136"/>
                        <a:gd name="T20" fmla="*/ 38 w 123"/>
                        <a:gd name="T21" fmla="*/ 5 h 136"/>
                        <a:gd name="T22" fmla="*/ 56 w 123"/>
                        <a:gd name="T23" fmla="*/ 58 h 136"/>
                        <a:gd name="T24" fmla="*/ 18 w 123"/>
                        <a:gd name="T25" fmla="*/ 20 h 136"/>
                        <a:gd name="T26" fmla="*/ 53 w 123"/>
                        <a:gd name="T27" fmla="*/ 62 h 136"/>
                        <a:gd name="T28" fmla="*/ 5 w 123"/>
                        <a:gd name="T29" fmla="*/ 42 h 136"/>
                        <a:gd name="T30" fmla="*/ 51 w 123"/>
                        <a:gd name="T31" fmla="*/ 66 h 136"/>
                        <a:gd name="T32" fmla="*/ 0 w 123"/>
                        <a:gd name="T33" fmla="*/ 68 h 136"/>
                        <a:gd name="T34" fmla="*/ 51 w 123"/>
                        <a:gd name="T35" fmla="*/ 71 h 136"/>
                        <a:gd name="T36" fmla="*/ 5 w 123"/>
                        <a:gd name="T37" fmla="*/ 94 h 136"/>
                        <a:gd name="T38" fmla="*/ 53 w 123"/>
                        <a:gd name="T39" fmla="*/ 75 h 136"/>
                        <a:gd name="T40" fmla="*/ 18 w 123"/>
                        <a:gd name="T41" fmla="*/ 116 h 136"/>
                        <a:gd name="T42" fmla="*/ 56 w 123"/>
                        <a:gd name="T43" fmla="*/ 78 h 136"/>
                        <a:gd name="T44" fmla="*/ 38 w 123"/>
                        <a:gd name="T45" fmla="*/ 131 h 136"/>
                        <a:gd name="T46" fmla="*/ 59 w 123"/>
                        <a:gd name="T47" fmla="*/ 80 h 136"/>
                        <a:gd name="T48" fmla="*/ 62 w 123"/>
                        <a:gd name="T49" fmla="*/ 136 h 136"/>
                        <a:gd name="T50" fmla="*/ 64 w 123"/>
                        <a:gd name="T51" fmla="*/ 80 h 136"/>
                        <a:gd name="T52" fmla="*/ 85 w 123"/>
                        <a:gd name="T53" fmla="*/ 131 h 136"/>
                        <a:gd name="T54" fmla="*/ 68 w 123"/>
                        <a:gd name="T55" fmla="*/ 78 h 136"/>
                        <a:gd name="T56" fmla="*/ 105 w 123"/>
                        <a:gd name="T57" fmla="*/ 116 h 136"/>
                        <a:gd name="T58" fmla="*/ 71 w 123"/>
                        <a:gd name="T59" fmla="*/ 75 h 136"/>
                        <a:gd name="T60" fmla="*/ 118 w 123"/>
                        <a:gd name="T61" fmla="*/ 94 h 136"/>
                        <a:gd name="T62" fmla="*/ 72 w 123"/>
                        <a:gd name="T63" fmla="*/ 71 h 136"/>
                        <a:gd name="T64" fmla="*/ 123 w 123"/>
                        <a:gd name="T65" fmla="*/ 68 h 1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w 123"/>
                        <a:gd name="T100" fmla="*/ 0 h 136"/>
                        <a:gd name="T101" fmla="*/ 123 w 123"/>
                        <a:gd name="T102" fmla="*/ 136 h 136"/>
                      </a:gdLst>
                      <a:ahLst/>
                      <a:cxnLst>
                        <a:cxn ang="T66">
                          <a:pos x="T0" y="T1"/>
                        </a:cxn>
                        <a:cxn ang="T67">
                          <a:pos x="T2" y="T3"/>
                        </a:cxn>
                        <a:cxn ang="T68">
                          <a:pos x="T4" y="T5"/>
                        </a:cxn>
                        <a:cxn ang="T69">
                          <a:pos x="T6" y="T7"/>
                        </a:cxn>
                        <a:cxn ang="T70">
                          <a:pos x="T8" y="T9"/>
                        </a:cxn>
                        <a:cxn ang="T71">
                          <a:pos x="T10" y="T11"/>
                        </a:cxn>
                        <a:cxn ang="T72">
                          <a:pos x="T12" y="T13"/>
                        </a:cxn>
                        <a:cxn ang="T73">
                          <a:pos x="T14" y="T15"/>
                        </a:cxn>
                        <a:cxn ang="T74">
                          <a:pos x="T16" y="T17"/>
                        </a:cxn>
                        <a:cxn ang="T75">
                          <a:pos x="T18" y="T19"/>
                        </a:cxn>
                        <a:cxn ang="T76">
                          <a:pos x="T20" y="T21"/>
                        </a:cxn>
                        <a:cxn ang="T77">
                          <a:pos x="T22" y="T23"/>
                        </a:cxn>
                        <a:cxn ang="T78">
                          <a:pos x="T24" y="T25"/>
                        </a:cxn>
                        <a:cxn ang="T79">
                          <a:pos x="T26" y="T27"/>
                        </a:cxn>
                        <a:cxn ang="T80">
                          <a:pos x="T28" y="T29"/>
                        </a:cxn>
                        <a:cxn ang="T81">
                          <a:pos x="T30" y="T31"/>
                        </a:cxn>
                        <a:cxn ang="T82">
                          <a:pos x="T32" y="T33"/>
                        </a:cxn>
                        <a:cxn ang="T83">
                          <a:pos x="T34" y="T35"/>
                        </a:cxn>
                        <a:cxn ang="T84">
                          <a:pos x="T36" y="T37"/>
                        </a:cxn>
                        <a:cxn ang="T85">
                          <a:pos x="T38" y="T39"/>
                        </a:cxn>
                        <a:cxn ang="T86">
                          <a:pos x="T40" y="T41"/>
                        </a:cxn>
                        <a:cxn ang="T87">
                          <a:pos x="T42" y="T43"/>
                        </a:cxn>
                        <a:cxn ang="T88">
                          <a:pos x="T44" y="T45"/>
                        </a:cxn>
                        <a:cxn ang="T89">
                          <a:pos x="T46" y="T47"/>
                        </a:cxn>
                        <a:cxn ang="T90">
                          <a:pos x="T48" y="T49"/>
                        </a:cxn>
                        <a:cxn ang="T91">
                          <a:pos x="T50" y="T51"/>
                        </a:cxn>
                        <a:cxn ang="T92">
                          <a:pos x="T52" y="T53"/>
                        </a:cxn>
                        <a:cxn ang="T93">
                          <a:pos x="T54" y="T55"/>
                        </a:cxn>
                        <a:cxn ang="T94">
                          <a:pos x="T56" y="T57"/>
                        </a:cxn>
                        <a:cxn ang="T95">
                          <a:pos x="T58" y="T59"/>
                        </a:cxn>
                        <a:cxn ang="T96">
                          <a:pos x="T60" y="T61"/>
                        </a:cxn>
                        <a:cxn ang="T97">
                          <a:pos x="T62" y="T63"/>
                        </a:cxn>
                        <a:cxn ang="T98">
                          <a:pos x="T64" y="T65"/>
                        </a:cxn>
                      </a:cxnLst>
                      <a:rect l="T99" t="T100" r="T101" b="T102"/>
                      <a:pathLst>
                        <a:path w="123" h="136">
                          <a:moveTo>
                            <a:pt x="123" y="68"/>
                          </a:moveTo>
                          <a:lnTo>
                            <a:pt x="72" y="66"/>
                          </a:lnTo>
                          <a:lnTo>
                            <a:pt x="118" y="42"/>
                          </a:lnTo>
                          <a:lnTo>
                            <a:pt x="71" y="62"/>
                          </a:lnTo>
                          <a:lnTo>
                            <a:pt x="105" y="20"/>
                          </a:lnTo>
                          <a:lnTo>
                            <a:pt x="68" y="58"/>
                          </a:lnTo>
                          <a:lnTo>
                            <a:pt x="85" y="5"/>
                          </a:lnTo>
                          <a:lnTo>
                            <a:pt x="64" y="56"/>
                          </a:lnTo>
                          <a:lnTo>
                            <a:pt x="62" y="0"/>
                          </a:lnTo>
                          <a:lnTo>
                            <a:pt x="59" y="56"/>
                          </a:lnTo>
                          <a:lnTo>
                            <a:pt x="38" y="5"/>
                          </a:lnTo>
                          <a:lnTo>
                            <a:pt x="56" y="58"/>
                          </a:lnTo>
                          <a:lnTo>
                            <a:pt x="18" y="20"/>
                          </a:lnTo>
                          <a:lnTo>
                            <a:pt x="53" y="62"/>
                          </a:lnTo>
                          <a:lnTo>
                            <a:pt x="5" y="42"/>
                          </a:lnTo>
                          <a:lnTo>
                            <a:pt x="51" y="66"/>
                          </a:lnTo>
                          <a:lnTo>
                            <a:pt x="0" y="68"/>
                          </a:lnTo>
                          <a:lnTo>
                            <a:pt x="51" y="71"/>
                          </a:lnTo>
                          <a:lnTo>
                            <a:pt x="5" y="94"/>
                          </a:lnTo>
                          <a:lnTo>
                            <a:pt x="53" y="75"/>
                          </a:lnTo>
                          <a:lnTo>
                            <a:pt x="18" y="116"/>
                          </a:lnTo>
                          <a:lnTo>
                            <a:pt x="56" y="78"/>
                          </a:lnTo>
                          <a:lnTo>
                            <a:pt x="38" y="131"/>
                          </a:lnTo>
                          <a:lnTo>
                            <a:pt x="59" y="80"/>
                          </a:lnTo>
                          <a:lnTo>
                            <a:pt x="62" y="136"/>
                          </a:lnTo>
                          <a:lnTo>
                            <a:pt x="64" y="80"/>
                          </a:lnTo>
                          <a:lnTo>
                            <a:pt x="85" y="131"/>
                          </a:lnTo>
                          <a:lnTo>
                            <a:pt x="68" y="78"/>
                          </a:lnTo>
                          <a:lnTo>
                            <a:pt x="105" y="116"/>
                          </a:lnTo>
                          <a:lnTo>
                            <a:pt x="71" y="75"/>
                          </a:lnTo>
                          <a:lnTo>
                            <a:pt x="118" y="94"/>
                          </a:lnTo>
                          <a:lnTo>
                            <a:pt x="72" y="71"/>
                          </a:lnTo>
                          <a:lnTo>
                            <a:pt x="123" y="68"/>
                          </a:lnTo>
                          <a:close/>
                        </a:path>
                      </a:pathLst>
                    </a:custGeom>
                    <a:solidFill>
                      <a:srgbClr val="808080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 dirty="0"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24113" name="Freeform 1445"/>
                    <p:cNvSpPr>
                      <a:spLocks/>
                    </p:cNvSpPr>
                    <p:nvPr/>
                  </p:nvSpPr>
                  <p:spPr bwMode="auto">
                    <a:xfrm>
                      <a:off x="3985" y="2770"/>
                      <a:ext cx="123" cy="136"/>
                    </a:xfrm>
                    <a:custGeom>
                      <a:avLst/>
                      <a:gdLst>
                        <a:gd name="T0" fmla="*/ 123 w 123"/>
                        <a:gd name="T1" fmla="*/ 68 h 136"/>
                        <a:gd name="T2" fmla="*/ 72 w 123"/>
                        <a:gd name="T3" fmla="*/ 66 h 136"/>
                        <a:gd name="T4" fmla="*/ 118 w 123"/>
                        <a:gd name="T5" fmla="*/ 42 h 136"/>
                        <a:gd name="T6" fmla="*/ 71 w 123"/>
                        <a:gd name="T7" fmla="*/ 62 h 136"/>
                        <a:gd name="T8" fmla="*/ 105 w 123"/>
                        <a:gd name="T9" fmla="*/ 20 h 136"/>
                        <a:gd name="T10" fmla="*/ 68 w 123"/>
                        <a:gd name="T11" fmla="*/ 58 h 136"/>
                        <a:gd name="T12" fmla="*/ 85 w 123"/>
                        <a:gd name="T13" fmla="*/ 5 h 136"/>
                        <a:gd name="T14" fmla="*/ 64 w 123"/>
                        <a:gd name="T15" fmla="*/ 56 h 136"/>
                        <a:gd name="T16" fmla="*/ 62 w 123"/>
                        <a:gd name="T17" fmla="*/ 0 h 136"/>
                        <a:gd name="T18" fmla="*/ 59 w 123"/>
                        <a:gd name="T19" fmla="*/ 56 h 136"/>
                        <a:gd name="T20" fmla="*/ 38 w 123"/>
                        <a:gd name="T21" fmla="*/ 5 h 136"/>
                        <a:gd name="T22" fmla="*/ 56 w 123"/>
                        <a:gd name="T23" fmla="*/ 58 h 136"/>
                        <a:gd name="T24" fmla="*/ 18 w 123"/>
                        <a:gd name="T25" fmla="*/ 20 h 136"/>
                        <a:gd name="T26" fmla="*/ 53 w 123"/>
                        <a:gd name="T27" fmla="*/ 62 h 136"/>
                        <a:gd name="T28" fmla="*/ 5 w 123"/>
                        <a:gd name="T29" fmla="*/ 42 h 136"/>
                        <a:gd name="T30" fmla="*/ 51 w 123"/>
                        <a:gd name="T31" fmla="*/ 66 h 136"/>
                        <a:gd name="T32" fmla="*/ 0 w 123"/>
                        <a:gd name="T33" fmla="*/ 68 h 136"/>
                        <a:gd name="T34" fmla="*/ 51 w 123"/>
                        <a:gd name="T35" fmla="*/ 71 h 136"/>
                        <a:gd name="T36" fmla="*/ 5 w 123"/>
                        <a:gd name="T37" fmla="*/ 94 h 136"/>
                        <a:gd name="T38" fmla="*/ 53 w 123"/>
                        <a:gd name="T39" fmla="*/ 75 h 136"/>
                        <a:gd name="T40" fmla="*/ 18 w 123"/>
                        <a:gd name="T41" fmla="*/ 116 h 136"/>
                        <a:gd name="T42" fmla="*/ 56 w 123"/>
                        <a:gd name="T43" fmla="*/ 78 h 136"/>
                        <a:gd name="T44" fmla="*/ 38 w 123"/>
                        <a:gd name="T45" fmla="*/ 131 h 136"/>
                        <a:gd name="T46" fmla="*/ 59 w 123"/>
                        <a:gd name="T47" fmla="*/ 80 h 136"/>
                        <a:gd name="T48" fmla="*/ 62 w 123"/>
                        <a:gd name="T49" fmla="*/ 136 h 136"/>
                        <a:gd name="T50" fmla="*/ 64 w 123"/>
                        <a:gd name="T51" fmla="*/ 80 h 136"/>
                        <a:gd name="T52" fmla="*/ 85 w 123"/>
                        <a:gd name="T53" fmla="*/ 131 h 136"/>
                        <a:gd name="T54" fmla="*/ 68 w 123"/>
                        <a:gd name="T55" fmla="*/ 78 h 136"/>
                        <a:gd name="T56" fmla="*/ 105 w 123"/>
                        <a:gd name="T57" fmla="*/ 116 h 136"/>
                        <a:gd name="T58" fmla="*/ 71 w 123"/>
                        <a:gd name="T59" fmla="*/ 75 h 136"/>
                        <a:gd name="T60" fmla="*/ 118 w 123"/>
                        <a:gd name="T61" fmla="*/ 94 h 136"/>
                        <a:gd name="T62" fmla="*/ 72 w 123"/>
                        <a:gd name="T63" fmla="*/ 71 h 136"/>
                        <a:gd name="T64" fmla="*/ 123 w 123"/>
                        <a:gd name="T65" fmla="*/ 68 h 1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w 123"/>
                        <a:gd name="T100" fmla="*/ 0 h 136"/>
                        <a:gd name="T101" fmla="*/ 123 w 123"/>
                        <a:gd name="T102" fmla="*/ 136 h 136"/>
                      </a:gdLst>
                      <a:ahLst/>
                      <a:cxnLst>
                        <a:cxn ang="T66">
                          <a:pos x="T0" y="T1"/>
                        </a:cxn>
                        <a:cxn ang="T67">
                          <a:pos x="T2" y="T3"/>
                        </a:cxn>
                        <a:cxn ang="T68">
                          <a:pos x="T4" y="T5"/>
                        </a:cxn>
                        <a:cxn ang="T69">
                          <a:pos x="T6" y="T7"/>
                        </a:cxn>
                        <a:cxn ang="T70">
                          <a:pos x="T8" y="T9"/>
                        </a:cxn>
                        <a:cxn ang="T71">
                          <a:pos x="T10" y="T11"/>
                        </a:cxn>
                        <a:cxn ang="T72">
                          <a:pos x="T12" y="T13"/>
                        </a:cxn>
                        <a:cxn ang="T73">
                          <a:pos x="T14" y="T15"/>
                        </a:cxn>
                        <a:cxn ang="T74">
                          <a:pos x="T16" y="T17"/>
                        </a:cxn>
                        <a:cxn ang="T75">
                          <a:pos x="T18" y="T19"/>
                        </a:cxn>
                        <a:cxn ang="T76">
                          <a:pos x="T20" y="T21"/>
                        </a:cxn>
                        <a:cxn ang="T77">
                          <a:pos x="T22" y="T23"/>
                        </a:cxn>
                        <a:cxn ang="T78">
                          <a:pos x="T24" y="T25"/>
                        </a:cxn>
                        <a:cxn ang="T79">
                          <a:pos x="T26" y="T27"/>
                        </a:cxn>
                        <a:cxn ang="T80">
                          <a:pos x="T28" y="T29"/>
                        </a:cxn>
                        <a:cxn ang="T81">
                          <a:pos x="T30" y="T31"/>
                        </a:cxn>
                        <a:cxn ang="T82">
                          <a:pos x="T32" y="T33"/>
                        </a:cxn>
                        <a:cxn ang="T83">
                          <a:pos x="T34" y="T35"/>
                        </a:cxn>
                        <a:cxn ang="T84">
                          <a:pos x="T36" y="T37"/>
                        </a:cxn>
                        <a:cxn ang="T85">
                          <a:pos x="T38" y="T39"/>
                        </a:cxn>
                        <a:cxn ang="T86">
                          <a:pos x="T40" y="T41"/>
                        </a:cxn>
                        <a:cxn ang="T87">
                          <a:pos x="T42" y="T43"/>
                        </a:cxn>
                        <a:cxn ang="T88">
                          <a:pos x="T44" y="T45"/>
                        </a:cxn>
                        <a:cxn ang="T89">
                          <a:pos x="T46" y="T47"/>
                        </a:cxn>
                        <a:cxn ang="T90">
                          <a:pos x="T48" y="T49"/>
                        </a:cxn>
                        <a:cxn ang="T91">
                          <a:pos x="T50" y="T51"/>
                        </a:cxn>
                        <a:cxn ang="T92">
                          <a:pos x="T52" y="T53"/>
                        </a:cxn>
                        <a:cxn ang="T93">
                          <a:pos x="T54" y="T55"/>
                        </a:cxn>
                        <a:cxn ang="T94">
                          <a:pos x="T56" y="T57"/>
                        </a:cxn>
                        <a:cxn ang="T95">
                          <a:pos x="T58" y="T59"/>
                        </a:cxn>
                        <a:cxn ang="T96">
                          <a:pos x="T60" y="T61"/>
                        </a:cxn>
                        <a:cxn ang="T97">
                          <a:pos x="T62" y="T63"/>
                        </a:cxn>
                        <a:cxn ang="T98">
                          <a:pos x="T64" y="T65"/>
                        </a:cxn>
                      </a:cxnLst>
                      <a:rect l="T99" t="T100" r="T101" b="T102"/>
                      <a:pathLst>
                        <a:path w="123" h="136">
                          <a:moveTo>
                            <a:pt x="123" y="68"/>
                          </a:moveTo>
                          <a:lnTo>
                            <a:pt x="72" y="66"/>
                          </a:lnTo>
                          <a:lnTo>
                            <a:pt x="118" y="42"/>
                          </a:lnTo>
                          <a:lnTo>
                            <a:pt x="71" y="62"/>
                          </a:lnTo>
                          <a:lnTo>
                            <a:pt x="105" y="20"/>
                          </a:lnTo>
                          <a:lnTo>
                            <a:pt x="68" y="58"/>
                          </a:lnTo>
                          <a:lnTo>
                            <a:pt x="85" y="5"/>
                          </a:lnTo>
                          <a:lnTo>
                            <a:pt x="64" y="56"/>
                          </a:lnTo>
                          <a:lnTo>
                            <a:pt x="62" y="0"/>
                          </a:lnTo>
                          <a:lnTo>
                            <a:pt x="59" y="56"/>
                          </a:lnTo>
                          <a:lnTo>
                            <a:pt x="38" y="5"/>
                          </a:lnTo>
                          <a:lnTo>
                            <a:pt x="56" y="58"/>
                          </a:lnTo>
                          <a:lnTo>
                            <a:pt x="18" y="20"/>
                          </a:lnTo>
                          <a:lnTo>
                            <a:pt x="53" y="62"/>
                          </a:lnTo>
                          <a:lnTo>
                            <a:pt x="5" y="42"/>
                          </a:lnTo>
                          <a:lnTo>
                            <a:pt x="51" y="66"/>
                          </a:lnTo>
                          <a:lnTo>
                            <a:pt x="0" y="68"/>
                          </a:lnTo>
                          <a:lnTo>
                            <a:pt x="51" y="71"/>
                          </a:lnTo>
                          <a:lnTo>
                            <a:pt x="5" y="94"/>
                          </a:lnTo>
                          <a:lnTo>
                            <a:pt x="53" y="75"/>
                          </a:lnTo>
                          <a:lnTo>
                            <a:pt x="18" y="116"/>
                          </a:lnTo>
                          <a:lnTo>
                            <a:pt x="56" y="78"/>
                          </a:lnTo>
                          <a:lnTo>
                            <a:pt x="38" y="131"/>
                          </a:lnTo>
                          <a:lnTo>
                            <a:pt x="59" y="80"/>
                          </a:lnTo>
                          <a:lnTo>
                            <a:pt x="62" y="136"/>
                          </a:lnTo>
                          <a:lnTo>
                            <a:pt x="64" y="80"/>
                          </a:lnTo>
                          <a:lnTo>
                            <a:pt x="85" y="131"/>
                          </a:lnTo>
                          <a:lnTo>
                            <a:pt x="68" y="78"/>
                          </a:lnTo>
                          <a:lnTo>
                            <a:pt x="105" y="116"/>
                          </a:lnTo>
                          <a:lnTo>
                            <a:pt x="71" y="75"/>
                          </a:lnTo>
                          <a:lnTo>
                            <a:pt x="118" y="94"/>
                          </a:lnTo>
                          <a:lnTo>
                            <a:pt x="72" y="71"/>
                          </a:lnTo>
                          <a:lnTo>
                            <a:pt x="123" y="68"/>
                          </a:lnTo>
                          <a:close/>
                        </a:path>
                      </a:pathLst>
                    </a:custGeom>
                    <a:noFill/>
                    <a:ln w="9525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 dirty="0">
                        <a:latin typeface="Calibri" pitchFamily="34" charset="0"/>
                      </a:endParaRPr>
                    </a:p>
                  </p:txBody>
                </p:sp>
              </p:grpSp>
              <p:grpSp>
                <p:nvGrpSpPr>
                  <p:cNvPr id="24048" name="Group 1446"/>
                  <p:cNvGrpSpPr>
                    <a:grpSpLocks/>
                  </p:cNvGrpSpPr>
                  <p:nvPr/>
                </p:nvGrpSpPr>
                <p:grpSpPr bwMode="auto">
                  <a:xfrm>
                    <a:off x="432" y="2686"/>
                    <a:ext cx="385" cy="386"/>
                    <a:chOff x="3973" y="2756"/>
                    <a:chExt cx="148" cy="164"/>
                  </a:xfrm>
                </p:grpSpPr>
                <p:sp>
                  <p:nvSpPr>
                    <p:cNvPr id="24110" name="Oval 144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73" y="2756"/>
                      <a:ext cx="148" cy="164"/>
                    </a:xfrm>
                    <a:prstGeom prst="ellipse">
                      <a:avLst/>
                    </a:prstGeom>
                    <a:solidFill>
                      <a:srgbClr val="CC0000"/>
                    </a:solidFill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 dirty="0"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24111" name="Oval 144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73" y="2756"/>
                      <a:ext cx="148" cy="164"/>
                    </a:xfrm>
                    <a:prstGeom prst="ellipse">
                      <a:avLst/>
                    </a:prstGeom>
                    <a:noFill/>
                    <a:ln w="9525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 dirty="0">
                        <a:latin typeface="Calibri" pitchFamily="34" charset="0"/>
                      </a:endParaRPr>
                    </a:p>
                  </p:txBody>
                </p:sp>
              </p:grpSp>
              <p:grpSp>
                <p:nvGrpSpPr>
                  <p:cNvPr id="24049" name="Group 1449"/>
                  <p:cNvGrpSpPr>
                    <a:grpSpLocks/>
                  </p:cNvGrpSpPr>
                  <p:nvPr/>
                </p:nvGrpSpPr>
                <p:grpSpPr bwMode="auto">
                  <a:xfrm>
                    <a:off x="463" y="2720"/>
                    <a:ext cx="320" cy="318"/>
                    <a:chOff x="3985" y="2770"/>
                    <a:chExt cx="123" cy="136"/>
                  </a:xfrm>
                </p:grpSpPr>
                <p:sp>
                  <p:nvSpPr>
                    <p:cNvPr id="24108" name="Oval 145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85" y="2770"/>
                      <a:ext cx="123" cy="136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 dirty="0"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24109" name="Oval 145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85" y="2770"/>
                      <a:ext cx="123" cy="136"/>
                    </a:xfrm>
                    <a:prstGeom prst="ellipse">
                      <a:avLst/>
                    </a:prstGeom>
                    <a:noFill/>
                    <a:ln w="9525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 dirty="0">
                        <a:latin typeface="Calibri" pitchFamily="34" charset="0"/>
                      </a:endParaRPr>
                    </a:p>
                  </p:txBody>
                </p:sp>
              </p:grpSp>
              <p:grpSp>
                <p:nvGrpSpPr>
                  <p:cNvPr id="24050" name="Group 1452"/>
                  <p:cNvGrpSpPr>
                    <a:grpSpLocks/>
                  </p:cNvGrpSpPr>
                  <p:nvPr/>
                </p:nvGrpSpPr>
                <p:grpSpPr bwMode="auto">
                  <a:xfrm>
                    <a:off x="432" y="2686"/>
                    <a:ext cx="385" cy="386"/>
                    <a:chOff x="3973" y="2756"/>
                    <a:chExt cx="148" cy="164"/>
                  </a:xfrm>
                </p:grpSpPr>
                <p:sp>
                  <p:nvSpPr>
                    <p:cNvPr id="24106" name="Oval 145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73" y="2756"/>
                      <a:ext cx="148" cy="164"/>
                    </a:xfrm>
                    <a:prstGeom prst="ellipse">
                      <a:avLst/>
                    </a:prstGeom>
                    <a:solidFill>
                      <a:srgbClr val="CC0000"/>
                    </a:solidFill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 dirty="0"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24107" name="Oval 145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73" y="2756"/>
                      <a:ext cx="148" cy="164"/>
                    </a:xfrm>
                    <a:prstGeom prst="ellipse">
                      <a:avLst/>
                    </a:prstGeom>
                    <a:noFill/>
                    <a:ln w="9525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 dirty="0">
                        <a:latin typeface="Calibri" pitchFamily="34" charset="0"/>
                      </a:endParaRPr>
                    </a:p>
                  </p:txBody>
                </p:sp>
              </p:grpSp>
              <p:grpSp>
                <p:nvGrpSpPr>
                  <p:cNvPr id="24051" name="Group 1455"/>
                  <p:cNvGrpSpPr>
                    <a:grpSpLocks/>
                  </p:cNvGrpSpPr>
                  <p:nvPr/>
                </p:nvGrpSpPr>
                <p:grpSpPr bwMode="auto">
                  <a:xfrm>
                    <a:off x="463" y="2720"/>
                    <a:ext cx="320" cy="318"/>
                    <a:chOff x="3985" y="2770"/>
                    <a:chExt cx="123" cy="136"/>
                  </a:xfrm>
                </p:grpSpPr>
                <p:sp>
                  <p:nvSpPr>
                    <p:cNvPr id="24104" name="Oval 145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85" y="2770"/>
                      <a:ext cx="123" cy="136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 dirty="0"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24105" name="Oval 145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85" y="2770"/>
                      <a:ext cx="123" cy="136"/>
                    </a:xfrm>
                    <a:prstGeom prst="ellipse">
                      <a:avLst/>
                    </a:prstGeom>
                    <a:noFill/>
                    <a:ln w="9525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 dirty="0">
                        <a:latin typeface="Calibri" pitchFamily="34" charset="0"/>
                      </a:endParaRPr>
                    </a:p>
                  </p:txBody>
                </p:sp>
              </p:grpSp>
              <p:grpSp>
                <p:nvGrpSpPr>
                  <p:cNvPr id="24052" name="Group 1458"/>
                  <p:cNvGrpSpPr>
                    <a:grpSpLocks/>
                  </p:cNvGrpSpPr>
                  <p:nvPr/>
                </p:nvGrpSpPr>
                <p:grpSpPr bwMode="auto">
                  <a:xfrm>
                    <a:off x="463" y="2720"/>
                    <a:ext cx="320" cy="318"/>
                    <a:chOff x="3985" y="2770"/>
                    <a:chExt cx="123" cy="136"/>
                  </a:xfrm>
                </p:grpSpPr>
                <p:sp>
                  <p:nvSpPr>
                    <p:cNvPr id="24102" name="Freeform 1459"/>
                    <p:cNvSpPr>
                      <a:spLocks/>
                    </p:cNvSpPr>
                    <p:nvPr/>
                  </p:nvSpPr>
                  <p:spPr bwMode="auto">
                    <a:xfrm>
                      <a:off x="3985" y="2770"/>
                      <a:ext cx="123" cy="136"/>
                    </a:xfrm>
                    <a:custGeom>
                      <a:avLst/>
                      <a:gdLst>
                        <a:gd name="T0" fmla="*/ 123 w 123"/>
                        <a:gd name="T1" fmla="*/ 68 h 136"/>
                        <a:gd name="T2" fmla="*/ 72 w 123"/>
                        <a:gd name="T3" fmla="*/ 66 h 136"/>
                        <a:gd name="T4" fmla="*/ 118 w 123"/>
                        <a:gd name="T5" fmla="*/ 42 h 136"/>
                        <a:gd name="T6" fmla="*/ 71 w 123"/>
                        <a:gd name="T7" fmla="*/ 62 h 136"/>
                        <a:gd name="T8" fmla="*/ 105 w 123"/>
                        <a:gd name="T9" fmla="*/ 20 h 136"/>
                        <a:gd name="T10" fmla="*/ 68 w 123"/>
                        <a:gd name="T11" fmla="*/ 58 h 136"/>
                        <a:gd name="T12" fmla="*/ 85 w 123"/>
                        <a:gd name="T13" fmla="*/ 5 h 136"/>
                        <a:gd name="T14" fmla="*/ 64 w 123"/>
                        <a:gd name="T15" fmla="*/ 56 h 136"/>
                        <a:gd name="T16" fmla="*/ 62 w 123"/>
                        <a:gd name="T17" fmla="*/ 0 h 136"/>
                        <a:gd name="T18" fmla="*/ 59 w 123"/>
                        <a:gd name="T19" fmla="*/ 56 h 136"/>
                        <a:gd name="T20" fmla="*/ 38 w 123"/>
                        <a:gd name="T21" fmla="*/ 5 h 136"/>
                        <a:gd name="T22" fmla="*/ 56 w 123"/>
                        <a:gd name="T23" fmla="*/ 58 h 136"/>
                        <a:gd name="T24" fmla="*/ 18 w 123"/>
                        <a:gd name="T25" fmla="*/ 20 h 136"/>
                        <a:gd name="T26" fmla="*/ 53 w 123"/>
                        <a:gd name="T27" fmla="*/ 62 h 136"/>
                        <a:gd name="T28" fmla="*/ 5 w 123"/>
                        <a:gd name="T29" fmla="*/ 42 h 136"/>
                        <a:gd name="T30" fmla="*/ 51 w 123"/>
                        <a:gd name="T31" fmla="*/ 66 h 136"/>
                        <a:gd name="T32" fmla="*/ 0 w 123"/>
                        <a:gd name="T33" fmla="*/ 68 h 136"/>
                        <a:gd name="T34" fmla="*/ 51 w 123"/>
                        <a:gd name="T35" fmla="*/ 71 h 136"/>
                        <a:gd name="T36" fmla="*/ 5 w 123"/>
                        <a:gd name="T37" fmla="*/ 94 h 136"/>
                        <a:gd name="T38" fmla="*/ 53 w 123"/>
                        <a:gd name="T39" fmla="*/ 75 h 136"/>
                        <a:gd name="T40" fmla="*/ 18 w 123"/>
                        <a:gd name="T41" fmla="*/ 116 h 136"/>
                        <a:gd name="T42" fmla="*/ 56 w 123"/>
                        <a:gd name="T43" fmla="*/ 78 h 136"/>
                        <a:gd name="T44" fmla="*/ 38 w 123"/>
                        <a:gd name="T45" fmla="*/ 131 h 136"/>
                        <a:gd name="T46" fmla="*/ 59 w 123"/>
                        <a:gd name="T47" fmla="*/ 80 h 136"/>
                        <a:gd name="T48" fmla="*/ 62 w 123"/>
                        <a:gd name="T49" fmla="*/ 136 h 136"/>
                        <a:gd name="T50" fmla="*/ 64 w 123"/>
                        <a:gd name="T51" fmla="*/ 80 h 136"/>
                        <a:gd name="T52" fmla="*/ 85 w 123"/>
                        <a:gd name="T53" fmla="*/ 131 h 136"/>
                        <a:gd name="T54" fmla="*/ 68 w 123"/>
                        <a:gd name="T55" fmla="*/ 78 h 136"/>
                        <a:gd name="T56" fmla="*/ 105 w 123"/>
                        <a:gd name="T57" fmla="*/ 116 h 136"/>
                        <a:gd name="T58" fmla="*/ 71 w 123"/>
                        <a:gd name="T59" fmla="*/ 75 h 136"/>
                        <a:gd name="T60" fmla="*/ 118 w 123"/>
                        <a:gd name="T61" fmla="*/ 94 h 136"/>
                        <a:gd name="T62" fmla="*/ 72 w 123"/>
                        <a:gd name="T63" fmla="*/ 71 h 136"/>
                        <a:gd name="T64" fmla="*/ 123 w 123"/>
                        <a:gd name="T65" fmla="*/ 68 h 1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w 123"/>
                        <a:gd name="T100" fmla="*/ 0 h 136"/>
                        <a:gd name="T101" fmla="*/ 123 w 123"/>
                        <a:gd name="T102" fmla="*/ 136 h 136"/>
                      </a:gdLst>
                      <a:ahLst/>
                      <a:cxnLst>
                        <a:cxn ang="T66">
                          <a:pos x="T0" y="T1"/>
                        </a:cxn>
                        <a:cxn ang="T67">
                          <a:pos x="T2" y="T3"/>
                        </a:cxn>
                        <a:cxn ang="T68">
                          <a:pos x="T4" y="T5"/>
                        </a:cxn>
                        <a:cxn ang="T69">
                          <a:pos x="T6" y="T7"/>
                        </a:cxn>
                        <a:cxn ang="T70">
                          <a:pos x="T8" y="T9"/>
                        </a:cxn>
                        <a:cxn ang="T71">
                          <a:pos x="T10" y="T11"/>
                        </a:cxn>
                        <a:cxn ang="T72">
                          <a:pos x="T12" y="T13"/>
                        </a:cxn>
                        <a:cxn ang="T73">
                          <a:pos x="T14" y="T15"/>
                        </a:cxn>
                        <a:cxn ang="T74">
                          <a:pos x="T16" y="T17"/>
                        </a:cxn>
                        <a:cxn ang="T75">
                          <a:pos x="T18" y="T19"/>
                        </a:cxn>
                        <a:cxn ang="T76">
                          <a:pos x="T20" y="T21"/>
                        </a:cxn>
                        <a:cxn ang="T77">
                          <a:pos x="T22" y="T23"/>
                        </a:cxn>
                        <a:cxn ang="T78">
                          <a:pos x="T24" y="T25"/>
                        </a:cxn>
                        <a:cxn ang="T79">
                          <a:pos x="T26" y="T27"/>
                        </a:cxn>
                        <a:cxn ang="T80">
                          <a:pos x="T28" y="T29"/>
                        </a:cxn>
                        <a:cxn ang="T81">
                          <a:pos x="T30" y="T31"/>
                        </a:cxn>
                        <a:cxn ang="T82">
                          <a:pos x="T32" y="T33"/>
                        </a:cxn>
                        <a:cxn ang="T83">
                          <a:pos x="T34" y="T35"/>
                        </a:cxn>
                        <a:cxn ang="T84">
                          <a:pos x="T36" y="T37"/>
                        </a:cxn>
                        <a:cxn ang="T85">
                          <a:pos x="T38" y="T39"/>
                        </a:cxn>
                        <a:cxn ang="T86">
                          <a:pos x="T40" y="T41"/>
                        </a:cxn>
                        <a:cxn ang="T87">
                          <a:pos x="T42" y="T43"/>
                        </a:cxn>
                        <a:cxn ang="T88">
                          <a:pos x="T44" y="T45"/>
                        </a:cxn>
                        <a:cxn ang="T89">
                          <a:pos x="T46" y="T47"/>
                        </a:cxn>
                        <a:cxn ang="T90">
                          <a:pos x="T48" y="T49"/>
                        </a:cxn>
                        <a:cxn ang="T91">
                          <a:pos x="T50" y="T51"/>
                        </a:cxn>
                        <a:cxn ang="T92">
                          <a:pos x="T52" y="T53"/>
                        </a:cxn>
                        <a:cxn ang="T93">
                          <a:pos x="T54" y="T55"/>
                        </a:cxn>
                        <a:cxn ang="T94">
                          <a:pos x="T56" y="T57"/>
                        </a:cxn>
                        <a:cxn ang="T95">
                          <a:pos x="T58" y="T59"/>
                        </a:cxn>
                        <a:cxn ang="T96">
                          <a:pos x="T60" y="T61"/>
                        </a:cxn>
                        <a:cxn ang="T97">
                          <a:pos x="T62" y="T63"/>
                        </a:cxn>
                        <a:cxn ang="T98">
                          <a:pos x="T64" y="T65"/>
                        </a:cxn>
                      </a:cxnLst>
                      <a:rect l="T99" t="T100" r="T101" b="T102"/>
                      <a:pathLst>
                        <a:path w="123" h="136">
                          <a:moveTo>
                            <a:pt x="123" y="68"/>
                          </a:moveTo>
                          <a:lnTo>
                            <a:pt x="72" y="66"/>
                          </a:lnTo>
                          <a:lnTo>
                            <a:pt x="118" y="42"/>
                          </a:lnTo>
                          <a:lnTo>
                            <a:pt x="71" y="62"/>
                          </a:lnTo>
                          <a:lnTo>
                            <a:pt x="105" y="20"/>
                          </a:lnTo>
                          <a:lnTo>
                            <a:pt x="68" y="58"/>
                          </a:lnTo>
                          <a:lnTo>
                            <a:pt x="85" y="5"/>
                          </a:lnTo>
                          <a:lnTo>
                            <a:pt x="64" y="56"/>
                          </a:lnTo>
                          <a:lnTo>
                            <a:pt x="62" y="0"/>
                          </a:lnTo>
                          <a:lnTo>
                            <a:pt x="59" y="56"/>
                          </a:lnTo>
                          <a:lnTo>
                            <a:pt x="38" y="5"/>
                          </a:lnTo>
                          <a:lnTo>
                            <a:pt x="56" y="58"/>
                          </a:lnTo>
                          <a:lnTo>
                            <a:pt x="18" y="20"/>
                          </a:lnTo>
                          <a:lnTo>
                            <a:pt x="53" y="62"/>
                          </a:lnTo>
                          <a:lnTo>
                            <a:pt x="5" y="42"/>
                          </a:lnTo>
                          <a:lnTo>
                            <a:pt x="51" y="66"/>
                          </a:lnTo>
                          <a:lnTo>
                            <a:pt x="0" y="68"/>
                          </a:lnTo>
                          <a:lnTo>
                            <a:pt x="51" y="71"/>
                          </a:lnTo>
                          <a:lnTo>
                            <a:pt x="5" y="94"/>
                          </a:lnTo>
                          <a:lnTo>
                            <a:pt x="53" y="75"/>
                          </a:lnTo>
                          <a:lnTo>
                            <a:pt x="18" y="116"/>
                          </a:lnTo>
                          <a:lnTo>
                            <a:pt x="56" y="78"/>
                          </a:lnTo>
                          <a:lnTo>
                            <a:pt x="38" y="131"/>
                          </a:lnTo>
                          <a:lnTo>
                            <a:pt x="59" y="80"/>
                          </a:lnTo>
                          <a:lnTo>
                            <a:pt x="62" y="136"/>
                          </a:lnTo>
                          <a:lnTo>
                            <a:pt x="64" y="80"/>
                          </a:lnTo>
                          <a:lnTo>
                            <a:pt x="85" y="131"/>
                          </a:lnTo>
                          <a:lnTo>
                            <a:pt x="68" y="78"/>
                          </a:lnTo>
                          <a:lnTo>
                            <a:pt x="105" y="116"/>
                          </a:lnTo>
                          <a:lnTo>
                            <a:pt x="71" y="75"/>
                          </a:lnTo>
                          <a:lnTo>
                            <a:pt x="118" y="94"/>
                          </a:lnTo>
                          <a:lnTo>
                            <a:pt x="72" y="71"/>
                          </a:lnTo>
                          <a:lnTo>
                            <a:pt x="123" y="68"/>
                          </a:lnTo>
                          <a:close/>
                        </a:path>
                      </a:pathLst>
                    </a:custGeom>
                    <a:solidFill>
                      <a:srgbClr val="808080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 dirty="0"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24103" name="Freeform 1460"/>
                    <p:cNvSpPr>
                      <a:spLocks/>
                    </p:cNvSpPr>
                    <p:nvPr/>
                  </p:nvSpPr>
                  <p:spPr bwMode="auto">
                    <a:xfrm>
                      <a:off x="3985" y="2770"/>
                      <a:ext cx="123" cy="136"/>
                    </a:xfrm>
                    <a:custGeom>
                      <a:avLst/>
                      <a:gdLst>
                        <a:gd name="T0" fmla="*/ 123 w 123"/>
                        <a:gd name="T1" fmla="*/ 68 h 136"/>
                        <a:gd name="T2" fmla="*/ 72 w 123"/>
                        <a:gd name="T3" fmla="*/ 66 h 136"/>
                        <a:gd name="T4" fmla="*/ 118 w 123"/>
                        <a:gd name="T5" fmla="*/ 42 h 136"/>
                        <a:gd name="T6" fmla="*/ 71 w 123"/>
                        <a:gd name="T7" fmla="*/ 62 h 136"/>
                        <a:gd name="T8" fmla="*/ 105 w 123"/>
                        <a:gd name="T9" fmla="*/ 20 h 136"/>
                        <a:gd name="T10" fmla="*/ 68 w 123"/>
                        <a:gd name="T11" fmla="*/ 58 h 136"/>
                        <a:gd name="T12" fmla="*/ 85 w 123"/>
                        <a:gd name="T13" fmla="*/ 5 h 136"/>
                        <a:gd name="T14" fmla="*/ 64 w 123"/>
                        <a:gd name="T15" fmla="*/ 56 h 136"/>
                        <a:gd name="T16" fmla="*/ 62 w 123"/>
                        <a:gd name="T17" fmla="*/ 0 h 136"/>
                        <a:gd name="T18" fmla="*/ 59 w 123"/>
                        <a:gd name="T19" fmla="*/ 56 h 136"/>
                        <a:gd name="T20" fmla="*/ 38 w 123"/>
                        <a:gd name="T21" fmla="*/ 5 h 136"/>
                        <a:gd name="T22" fmla="*/ 56 w 123"/>
                        <a:gd name="T23" fmla="*/ 58 h 136"/>
                        <a:gd name="T24" fmla="*/ 18 w 123"/>
                        <a:gd name="T25" fmla="*/ 20 h 136"/>
                        <a:gd name="T26" fmla="*/ 53 w 123"/>
                        <a:gd name="T27" fmla="*/ 62 h 136"/>
                        <a:gd name="T28" fmla="*/ 5 w 123"/>
                        <a:gd name="T29" fmla="*/ 42 h 136"/>
                        <a:gd name="T30" fmla="*/ 51 w 123"/>
                        <a:gd name="T31" fmla="*/ 66 h 136"/>
                        <a:gd name="T32" fmla="*/ 0 w 123"/>
                        <a:gd name="T33" fmla="*/ 68 h 136"/>
                        <a:gd name="T34" fmla="*/ 51 w 123"/>
                        <a:gd name="T35" fmla="*/ 71 h 136"/>
                        <a:gd name="T36" fmla="*/ 5 w 123"/>
                        <a:gd name="T37" fmla="*/ 94 h 136"/>
                        <a:gd name="T38" fmla="*/ 53 w 123"/>
                        <a:gd name="T39" fmla="*/ 75 h 136"/>
                        <a:gd name="T40" fmla="*/ 18 w 123"/>
                        <a:gd name="T41" fmla="*/ 116 h 136"/>
                        <a:gd name="T42" fmla="*/ 56 w 123"/>
                        <a:gd name="T43" fmla="*/ 78 h 136"/>
                        <a:gd name="T44" fmla="*/ 38 w 123"/>
                        <a:gd name="T45" fmla="*/ 131 h 136"/>
                        <a:gd name="T46" fmla="*/ 59 w 123"/>
                        <a:gd name="T47" fmla="*/ 80 h 136"/>
                        <a:gd name="T48" fmla="*/ 62 w 123"/>
                        <a:gd name="T49" fmla="*/ 136 h 136"/>
                        <a:gd name="T50" fmla="*/ 64 w 123"/>
                        <a:gd name="T51" fmla="*/ 80 h 136"/>
                        <a:gd name="T52" fmla="*/ 85 w 123"/>
                        <a:gd name="T53" fmla="*/ 131 h 136"/>
                        <a:gd name="T54" fmla="*/ 68 w 123"/>
                        <a:gd name="T55" fmla="*/ 78 h 136"/>
                        <a:gd name="T56" fmla="*/ 105 w 123"/>
                        <a:gd name="T57" fmla="*/ 116 h 136"/>
                        <a:gd name="T58" fmla="*/ 71 w 123"/>
                        <a:gd name="T59" fmla="*/ 75 h 136"/>
                        <a:gd name="T60" fmla="*/ 118 w 123"/>
                        <a:gd name="T61" fmla="*/ 94 h 136"/>
                        <a:gd name="T62" fmla="*/ 72 w 123"/>
                        <a:gd name="T63" fmla="*/ 71 h 136"/>
                        <a:gd name="T64" fmla="*/ 123 w 123"/>
                        <a:gd name="T65" fmla="*/ 68 h 1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w 123"/>
                        <a:gd name="T100" fmla="*/ 0 h 136"/>
                        <a:gd name="T101" fmla="*/ 123 w 123"/>
                        <a:gd name="T102" fmla="*/ 136 h 136"/>
                      </a:gdLst>
                      <a:ahLst/>
                      <a:cxnLst>
                        <a:cxn ang="T66">
                          <a:pos x="T0" y="T1"/>
                        </a:cxn>
                        <a:cxn ang="T67">
                          <a:pos x="T2" y="T3"/>
                        </a:cxn>
                        <a:cxn ang="T68">
                          <a:pos x="T4" y="T5"/>
                        </a:cxn>
                        <a:cxn ang="T69">
                          <a:pos x="T6" y="T7"/>
                        </a:cxn>
                        <a:cxn ang="T70">
                          <a:pos x="T8" y="T9"/>
                        </a:cxn>
                        <a:cxn ang="T71">
                          <a:pos x="T10" y="T11"/>
                        </a:cxn>
                        <a:cxn ang="T72">
                          <a:pos x="T12" y="T13"/>
                        </a:cxn>
                        <a:cxn ang="T73">
                          <a:pos x="T14" y="T15"/>
                        </a:cxn>
                        <a:cxn ang="T74">
                          <a:pos x="T16" y="T17"/>
                        </a:cxn>
                        <a:cxn ang="T75">
                          <a:pos x="T18" y="T19"/>
                        </a:cxn>
                        <a:cxn ang="T76">
                          <a:pos x="T20" y="T21"/>
                        </a:cxn>
                        <a:cxn ang="T77">
                          <a:pos x="T22" y="T23"/>
                        </a:cxn>
                        <a:cxn ang="T78">
                          <a:pos x="T24" y="T25"/>
                        </a:cxn>
                        <a:cxn ang="T79">
                          <a:pos x="T26" y="T27"/>
                        </a:cxn>
                        <a:cxn ang="T80">
                          <a:pos x="T28" y="T29"/>
                        </a:cxn>
                        <a:cxn ang="T81">
                          <a:pos x="T30" y="T31"/>
                        </a:cxn>
                        <a:cxn ang="T82">
                          <a:pos x="T32" y="T33"/>
                        </a:cxn>
                        <a:cxn ang="T83">
                          <a:pos x="T34" y="T35"/>
                        </a:cxn>
                        <a:cxn ang="T84">
                          <a:pos x="T36" y="T37"/>
                        </a:cxn>
                        <a:cxn ang="T85">
                          <a:pos x="T38" y="T39"/>
                        </a:cxn>
                        <a:cxn ang="T86">
                          <a:pos x="T40" y="T41"/>
                        </a:cxn>
                        <a:cxn ang="T87">
                          <a:pos x="T42" y="T43"/>
                        </a:cxn>
                        <a:cxn ang="T88">
                          <a:pos x="T44" y="T45"/>
                        </a:cxn>
                        <a:cxn ang="T89">
                          <a:pos x="T46" y="T47"/>
                        </a:cxn>
                        <a:cxn ang="T90">
                          <a:pos x="T48" y="T49"/>
                        </a:cxn>
                        <a:cxn ang="T91">
                          <a:pos x="T50" y="T51"/>
                        </a:cxn>
                        <a:cxn ang="T92">
                          <a:pos x="T52" y="T53"/>
                        </a:cxn>
                        <a:cxn ang="T93">
                          <a:pos x="T54" y="T55"/>
                        </a:cxn>
                        <a:cxn ang="T94">
                          <a:pos x="T56" y="T57"/>
                        </a:cxn>
                        <a:cxn ang="T95">
                          <a:pos x="T58" y="T59"/>
                        </a:cxn>
                        <a:cxn ang="T96">
                          <a:pos x="T60" y="T61"/>
                        </a:cxn>
                        <a:cxn ang="T97">
                          <a:pos x="T62" y="T63"/>
                        </a:cxn>
                        <a:cxn ang="T98">
                          <a:pos x="T64" y="T65"/>
                        </a:cxn>
                      </a:cxnLst>
                      <a:rect l="T99" t="T100" r="T101" b="T102"/>
                      <a:pathLst>
                        <a:path w="123" h="136">
                          <a:moveTo>
                            <a:pt x="123" y="68"/>
                          </a:moveTo>
                          <a:lnTo>
                            <a:pt x="72" y="66"/>
                          </a:lnTo>
                          <a:lnTo>
                            <a:pt x="118" y="42"/>
                          </a:lnTo>
                          <a:lnTo>
                            <a:pt x="71" y="62"/>
                          </a:lnTo>
                          <a:lnTo>
                            <a:pt x="105" y="20"/>
                          </a:lnTo>
                          <a:lnTo>
                            <a:pt x="68" y="58"/>
                          </a:lnTo>
                          <a:lnTo>
                            <a:pt x="85" y="5"/>
                          </a:lnTo>
                          <a:lnTo>
                            <a:pt x="64" y="56"/>
                          </a:lnTo>
                          <a:lnTo>
                            <a:pt x="62" y="0"/>
                          </a:lnTo>
                          <a:lnTo>
                            <a:pt x="59" y="56"/>
                          </a:lnTo>
                          <a:lnTo>
                            <a:pt x="38" y="5"/>
                          </a:lnTo>
                          <a:lnTo>
                            <a:pt x="56" y="58"/>
                          </a:lnTo>
                          <a:lnTo>
                            <a:pt x="18" y="20"/>
                          </a:lnTo>
                          <a:lnTo>
                            <a:pt x="53" y="62"/>
                          </a:lnTo>
                          <a:lnTo>
                            <a:pt x="5" y="42"/>
                          </a:lnTo>
                          <a:lnTo>
                            <a:pt x="51" y="66"/>
                          </a:lnTo>
                          <a:lnTo>
                            <a:pt x="0" y="68"/>
                          </a:lnTo>
                          <a:lnTo>
                            <a:pt x="51" y="71"/>
                          </a:lnTo>
                          <a:lnTo>
                            <a:pt x="5" y="94"/>
                          </a:lnTo>
                          <a:lnTo>
                            <a:pt x="53" y="75"/>
                          </a:lnTo>
                          <a:lnTo>
                            <a:pt x="18" y="116"/>
                          </a:lnTo>
                          <a:lnTo>
                            <a:pt x="56" y="78"/>
                          </a:lnTo>
                          <a:lnTo>
                            <a:pt x="38" y="131"/>
                          </a:lnTo>
                          <a:lnTo>
                            <a:pt x="59" y="80"/>
                          </a:lnTo>
                          <a:lnTo>
                            <a:pt x="62" y="136"/>
                          </a:lnTo>
                          <a:lnTo>
                            <a:pt x="64" y="80"/>
                          </a:lnTo>
                          <a:lnTo>
                            <a:pt x="85" y="131"/>
                          </a:lnTo>
                          <a:lnTo>
                            <a:pt x="68" y="78"/>
                          </a:lnTo>
                          <a:lnTo>
                            <a:pt x="105" y="116"/>
                          </a:lnTo>
                          <a:lnTo>
                            <a:pt x="71" y="75"/>
                          </a:lnTo>
                          <a:lnTo>
                            <a:pt x="118" y="94"/>
                          </a:lnTo>
                          <a:lnTo>
                            <a:pt x="72" y="71"/>
                          </a:lnTo>
                          <a:lnTo>
                            <a:pt x="123" y="68"/>
                          </a:lnTo>
                          <a:close/>
                        </a:path>
                      </a:pathLst>
                    </a:custGeom>
                    <a:noFill/>
                    <a:ln w="9525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 dirty="0">
                        <a:latin typeface="Calibri" pitchFamily="34" charset="0"/>
                      </a:endParaRPr>
                    </a:p>
                  </p:txBody>
                </p:sp>
              </p:grpSp>
              <p:grpSp>
                <p:nvGrpSpPr>
                  <p:cNvPr id="24053" name="Group 1461"/>
                  <p:cNvGrpSpPr>
                    <a:grpSpLocks/>
                  </p:cNvGrpSpPr>
                  <p:nvPr/>
                </p:nvGrpSpPr>
                <p:grpSpPr bwMode="auto">
                  <a:xfrm>
                    <a:off x="1497" y="2686"/>
                    <a:ext cx="389" cy="386"/>
                    <a:chOff x="4381" y="2756"/>
                    <a:chExt cx="148" cy="164"/>
                  </a:xfrm>
                </p:grpSpPr>
                <p:grpSp>
                  <p:nvGrpSpPr>
                    <p:cNvPr id="24096" name="Group 146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81" y="2756"/>
                      <a:ext cx="148" cy="164"/>
                      <a:chOff x="4381" y="2756"/>
                      <a:chExt cx="148" cy="164"/>
                    </a:xfrm>
                  </p:grpSpPr>
                  <p:sp>
                    <p:nvSpPr>
                      <p:cNvPr id="24100" name="Oval 146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81" y="2756"/>
                        <a:ext cx="148" cy="164"/>
                      </a:xfrm>
                      <a:prstGeom prst="ellipse">
                        <a:avLst/>
                      </a:prstGeom>
                      <a:solidFill>
                        <a:srgbClr val="CC0000"/>
                      </a:solidFill>
                      <a:ln w="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 dirty="0">
                          <a:latin typeface="Calibri" pitchFamily="34" charset="0"/>
                        </a:endParaRPr>
                      </a:p>
                    </p:txBody>
                  </p:sp>
                  <p:sp>
                    <p:nvSpPr>
                      <p:cNvPr id="24101" name="Oval 146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81" y="2756"/>
                        <a:ext cx="148" cy="164"/>
                      </a:xfrm>
                      <a:prstGeom prst="ellipse">
                        <a:avLst/>
                      </a:prstGeom>
                      <a:noFill/>
                      <a:ln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 dirty="0">
                          <a:latin typeface="Calibri" pitchFamily="34" charset="0"/>
                        </a:endParaRPr>
                      </a:p>
                    </p:txBody>
                  </p:sp>
                </p:grpSp>
                <p:grpSp>
                  <p:nvGrpSpPr>
                    <p:cNvPr id="24097" name="Group 146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93" y="2770"/>
                      <a:ext cx="123" cy="136"/>
                      <a:chOff x="4393" y="2770"/>
                      <a:chExt cx="123" cy="136"/>
                    </a:xfrm>
                  </p:grpSpPr>
                  <p:sp>
                    <p:nvSpPr>
                      <p:cNvPr id="24098" name="Oval 146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93" y="2770"/>
                        <a:ext cx="123" cy="136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 dirty="0">
                          <a:latin typeface="Calibri" pitchFamily="34" charset="0"/>
                        </a:endParaRPr>
                      </a:p>
                    </p:txBody>
                  </p:sp>
                  <p:sp>
                    <p:nvSpPr>
                      <p:cNvPr id="24099" name="Oval 146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93" y="2770"/>
                        <a:ext cx="123" cy="136"/>
                      </a:xfrm>
                      <a:prstGeom prst="ellipse">
                        <a:avLst/>
                      </a:prstGeom>
                      <a:noFill/>
                      <a:ln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 dirty="0">
                          <a:latin typeface="Calibri" pitchFamily="34" charset="0"/>
                        </a:endParaRPr>
                      </a:p>
                    </p:txBody>
                  </p:sp>
                </p:grpSp>
              </p:grpSp>
              <p:grpSp>
                <p:nvGrpSpPr>
                  <p:cNvPr id="24054" name="Group 1468"/>
                  <p:cNvGrpSpPr>
                    <a:grpSpLocks/>
                  </p:cNvGrpSpPr>
                  <p:nvPr/>
                </p:nvGrpSpPr>
                <p:grpSpPr bwMode="auto">
                  <a:xfrm>
                    <a:off x="1528" y="2720"/>
                    <a:ext cx="323" cy="318"/>
                    <a:chOff x="4393" y="2770"/>
                    <a:chExt cx="123" cy="136"/>
                  </a:xfrm>
                </p:grpSpPr>
                <p:sp>
                  <p:nvSpPr>
                    <p:cNvPr id="24094" name="Freeform 1469"/>
                    <p:cNvSpPr>
                      <a:spLocks/>
                    </p:cNvSpPr>
                    <p:nvPr/>
                  </p:nvSpPr>
                  <p:spPr bwMode="auto">
                    <a:xfrm>
                      <a:off x="4393" y="2770"/>
                      <a:ext cx="123" cy="136"/>
                    </a:xfrm>
                    <a:custGeom>
                      <a:avLst/>
                      <a:gdLst>
                        <a:gd name="T0" fmla="*/ 123 w 123"/>
                        <a:gd name="T1" fmla="*/ 68 h 136"/>
                        <a:gd name="T2" fmla="*/ 72 w 123"/>
                        <a:gd name="T3" fmla="*/ 66 h 136"/>
                        <a:gd name="T4" fmla="*/ 118 w 123"/>
                        <a:gd name="T5" fmla="*/ 42 h 136"/>
                        <a:gd name="T6" fmla="*/ 71 w 123"/>
                        <a:gd name="T7" fmla="*/ 62 h 136"/>
                        <a:gd name="T8" fmla="*/ 105 w 123"/>
                        <a:gd name="T9" fmla="*/ 20 h 136"/>
                        <a:gd name="T10" fmla="*/ 68 w 123"/>
                        <a:gd name="T11" fmla="*/ 58 h 136"/>
                        <a:gd name="T12" fmla="*/ 85 w 123"/>
                        <a:gd name="T13" fmla="*/ 5 h 136"/>
                        <a:gd name="T14" fmla="*/ 64 w 123"/>
                        <a:gd name="T15" fmla="*/ 56 h 136"/>
                        <a:gd name="T16" fmla="*/ 62 w 123"/>
                        <a:gd name="T17" fmla="*/ 0 h 136"/>
                        <a:gd name="T18" fmla="*/ 60 w 123"/>
                        <a:gd name="T19" fmla="*/ 56 h 136"/>
                        <a:gd name="T20" fmla="*/ 38 w 123"/>
                        <a:gd name="T21" fmla="*/ 5 h 136"/>
                        <a:gd name="T22" fmla="*/ 56 w 123"/>
                        <a:gd name="T23" fmla="*/ 58 h 136"/>
                        <a:gd name="T24" fmla="*/ 18 w 123"/>
                        <a:gd name="T25" fmla="*/ 20 h 136"/>
                        <a:gd name="T26" fmla="*/ 53 w 123"/>
                        <a:gd name="T27" fmla="*/ 62 h 136"/>
                        <a:gd name="T28" fmla="*/ 5 w 123"/>
                        <a:gd name="T29" fmla="*/ 42 h 136"/>
                        <a:gd name="T30" fmla="*/ 51 w 123"/>
                        <a:gd name="T31" fmla="*/ 66 h 136"/>
                        <a:gd name="T32" fmla="*/ 0 w 123"/>
                        <a:gd name="T33" fmla="*/ 68 h 136"/>
                        <a:gd name="T34" fmla="*/ 51 w 123"/>
                        <a:gd name="T35" fmla="*/ 71 h 136"/>
                        <a:gd name="T36" fmla="*/ 5 w 123"/>
                        <a:gd name="T37" fmla="*/ 94 h 136"/>
                        <a:gd name="T38" fmla="*/ 53 w 123"/>
                        <a:gd name="T39" fmla="*/ 75 h 136"/>
                        <a:gd name="T40" fmla="*/ 18 w 123"/>
                        <a:gd name="T41" fmla="*/ 116 h 136"/>
                        <a:gd name="T42" fmla="*/ 56 w 123"/>
                        <a:gd name="T43" fmla="*/ 78 h 136"/>
                        <a:gd name="T44" fmla="*/ 38 w 123"/>
                        <a:gd name="T45" fmla="*/ 131 h 136"/>
                        <a:gd name="T46" fmla="*/ 60 w 123"/>
                        <a:gd name="T47" fmla="*/ 80 h 136"/>
                        <a:gd name="T48" fmla="*/ 62 w 123"/>
                        <a:gd name="T49" fmla="*/ 136 h 136"/>
                        <a:gd name="T50" fmla="*/ 64 w 123"/>
                        <a:gd name="T51" fmla="*/ 80 h 136"/>
                        <a:gd name="T52" fmla="*/ 85 w 123"/>
                        <a:gd name="T53" fmla="*/ 131 h 136"/>
                        <a:gd name="T54" fmla="*/ 68 w 123"/>
                        <a:gd name="T55" fmla="*/ 78 h 136"/>
                        <a:gd name="T56" fmla="*/ 105 w 123"/>
                        <a:gd name="T57" fmla="*/ 116 h 136"/>
                        <a:gd name="T58" fmla="*/ 71 w 123"/>
                        <a:gd name="T59" fmla="*/ 75 h 136"/>
                        <a:gd name="T60" fmla="*/ 118 w 123"/>
                        <a:gd name="T61" fmla="*/ 94 h 136"/>
                        <a:gd name="T62" fmla="*/ 72 w 123"/>
                        <a:gd name="T63" fmla="*/ 71 h 136"/>
                        <a:gd name="T64" fmla="*/ 123 w 123"/>
                        <a:gd name="T65" fmla="*/ 68 h 1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w 123"/>
                        <a:gd name="T100" fmla="*/ 0 h 136"/>
                        <a:gd name="T101" fmla="*/ 123 w 123"/>
                        <a:gd name="T102" fmla="*/ 136 h 136"/>
                      </a:gdLst>
                      <a:ahLst/>
                      <a:cxnLst>
                        <a:cxn ang="T66">
                          <a:pos x="T0" y="T1"/>
                        </a:cxn>
                        <a:cxn ang="T67">
                          <a:pos x="T2" y="T3"/>
                        </a:cxn>
                        <a:cxn ang="T68">
                          <a:pos x="T4" y="T5"/>
                        </a:cxn>
                        <a:cxn ang="T69">
                          <a:pos x="T6" y="T7"/>
                        </a:cxn>
                        <a:cxn ang="T70">
                          <a:pos x="T8" y="T9"/>
                        </a:cxn>
                        <a:cxn ang="T71">
                          <a:pos x="T10" y="T11"/>
                        </a:cxn>
                        <a:cxn ang="T72">
                          <a:pos x="T12" y="T13"/>
                        </a:cxn>
                        <a:cxn ang="T73">
                          <a:pos x="T14" y="T15"/>
                        </a:cxn>
                        <a:cxn ang="T74">
                          <a:pos x="T16" y="T17"/>
                        </a:cxn>
                        <a:cxn ang="T75">
                          <a:pos x="T18" y="T19"/>
                        </a:cxn>
                        <a:cxn ang="T76">
                          <a:pos x="T20" y="T21"/>
                        </a:cxn>
                        <a:cxn ang="T77">
                          <a:pos x="T22" y="T23"/>
                        </a:cxn>
                        <a:cxn ang="T78">
                          <a:pos x="T24" y="T25"/>
                        </a:cxn>
                        <a:cxn ang="T79">
                          <a:pos x="T26" y="T27"/>
                        </a:cxn>
                        <a:cxn ang="T80">
                          <a:pos x="T28" y="T29"/>
                        </a:cxn>
                        <a:cxn ang="T81">
                          <a:pos x="T30" y="T31"/>
                        </a:cxn>
                        <a:cxn ang="T82">
                          <a:pos x="T32" y="T33"/>
                        </a:cxn>
                        <a:cxn ang="T83">
                          <a:pos x="T34" y="T35"/>
                        </a:cxn>
                        <a:cxn ang="T84">
                          <a:pos x="T36" y="T37"/>
                        </a:cxn>
                        <a:cxn ang="T85">
                          <a:pos x="T38" y="T39"/>
                        </a:cxn>
                        <a:cxn ang="T86">
                          <a:pos x="T40" y="T41"/>
                        </a:cxn>
                        <a:cxn ang="T87">
                          <a:pos x="T42" y="T43"/>
                        </a:cxn>
                        <a:cxn ang="T88">
                          <a:pos x="T44" y="T45"/>
                        </a:cxn>
                        <a:cxn ang="T89">
                          <a:pos x="T46" y="T47"/>
                        </a:cxn>
                        <a:cxn ang="T90">
                          <a:pos x="T48" y="T49"/>
                        </a:cxn>
                        <a:cxn ang="T91">
                          <a:pos x="T50" y="T51"/>
                        </a:cxn>
                        <a:cxn ang="T92">
                          <a:pos x="T52" y="T53"/>
                        </a:cxn>
                        <a:cxn ang="T93">
                          <a:pos x="T54" y="T55"/>
                        </a:cxn>
                        <a:cxn ang="T94">
                          <a:pos x="T56" y="T57"/>
                        </a:cxn>
                        <a:cxn ang="T95">
                          <a:pos x="T58" y="T59"/>
                        </a:cxn>
                        <a:cxn ang="T96">
                          <a:pos x="T60" y="T61"/>
                        </a:cxn>
                        <a:cxn ang="T97">
                          <a:pos x="T62" y="T63"/>
                        </a:cxn>
                        <a:cxn ang="T98">
                          <a:pos x="T64" y="T65"/>
                        </a:cxn>
                      </a:cxnLst>
                      <a:rect l="T99" t="T100" r="T101" b="T102"/>
                      <a:pathLst>
                        <a:path w="123" h="136">
                          <a:moveTo>
                            <a:pt x="123" y="68"/>
                          </a:moveTo>
                          <a:lnTo>
                            <a:pt x="72" y="66"/>
                          </a:lnTo>
                          <a:lnTo>
                            <a:pt x="118" y="42"/>
                          </a:lnTo>
                          <a:lnTo>
                            <a:pt x="71" y="62"/>
                          </a:lnTo>
                          <a:lnTo>
                            <a:pt x="105" y="20"/>
                          </a:lnTo>
                          <a:lnTo>
                            <a:pt x="68" y="58"/>
                          </a:lnTo>
                          <a:lnTo>
                            <a:pt x="85" y="5"/>
                          </a:lnTo>
                          <a:lnTo>
                            <a:pt x="64" y="56"/>
                          </a:lnTo>
                          <a:lnTo>
                            <a:pt x="62" y="0"/>
                          </a:lnTo>
                          <a:lnTo>
                            <a:pt x="60" y="56"/>
                          </a:lnTo>
                          <a:lnTo>
                            <a:pt x="38" y="5"/>
                          </a:lnTo>
                          <a:lnTo>
                            <a:pt x="56" y="58"/>
                          </a:lnTo>
                          <a:lnTo>
                            <a:pt x="18" y="20"/>
                          </a:lnTo>
                          <a:lnTo>
                            <a:pt x="53" y="62"/>
                          </a:lnTo>
                          <a:lnTo>
                            <a:pt x="5" y="42"/>
                          </a:lnTo>
                          <a:lnTo>
                            <a:pt x="51" y="66"/>
                          </a:lnTo>
                          <a:lnTo>
                            <a:pt x="0" y="68"/>
                          </a:lnTo>
                          <a:lnTo>
                            <a:pt x="51" y="71"/>
                          </a:lnTo>
                          <a:lnTo>
                            <a:pt x="5" y="94"/>
                          </a:lnTo>
                          <a:lnTo>
                            <a:pt x="53" y="75"/>
                          </a:lnTo>
                          <a:lnTo>
                            <a:pt x="18" y="116"/>
                          </a:lnTo>
                          <a:lnTo>
                            <a:pt x="56" y="78"/>
                          </a:lnTo>
                          <a:lnTo>
                            <a:pt x="38" y="131"/>
                          </a:lnTo>
                          <a:lnTo>
                            <a:pt x="60" y="80"/>
                          </a:lnTo>
                          <a:lnTo>
                            <a:pt x="62" y="136"/>
                          </a:lnTo>
                          <a:lnTo>
                            <a:pt x="64" y="80"/>
                          </a:lnTo>
                          <a:lnTo>
                            <a:pt x="85" y="131"/>
                          </a:lnTo>
                          <a:lnTo>
                            <a:pt x="68" y="78"/>
                          </a:lnTo>
                          <a:lnTo>
                            <a:pt x="105" y="116"/>
                          </a:lnTo>
                          <a:lnTo>
                            <a:pt x="71" y="75"/>
                          </a:lnTo>
                          <a:lnTo>
                            <a:pt x="118" y="94"/>
                          </a:lnTo>
                          <a:lnTo>
                            <a:pt x="72" y="71"/>
                          </a:lnTo>
                          <a:lnTo>
                            <a:pt x="123" y="68"/>
                          </a:lnTo>
                          <a:close/>
                        </a:path>
                      </a:pathLst>
                    </a:custGeom>
                    <a:solidFill>
                      <a:srgbClr val="808080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 dirty="0"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24095" name="Freeform 1470"/>
                    <p:cNvSpPr>
                      <a:spLocks/>
                    </p:cNvSpPr>
                    <p:nvPr/>
                  </p:nvSpPr>
                  <p:spPr bwMode="auto">
                    <a:xfrm>
                      <a:off x="4393" y="2770"/>
                      <a:ext cx="123" cy="136"/>
                    </a:xfrm>
                    <a:custGeom>
                      <a:avLst/>
                      <a:gdLst>
                        <a:gd name="T0" fmla="*/ 123 w 123"/>
                        <a:gd name="T1" fmla="*/ 68 h 136"/>
                        <a:gd name="T2" fmla="*/ 72 w 123"/>
                        <a:gd name="T3" fmla="*/ 66 h 136"/>
                        <a:gd name="T4" fmla="*/ 118 w 123"/>
                        <a:gd name="T5" fmla="*/ 42 h 136"/>
                        <a:gd name="T6" fmla="*/ 71 w 123"/>
                        <a:gd name="T7" fmla="*/ 62 h 136"/>
                        <a:gd name="T8" fmla="*/ 105 w 123"/>
                        <a:gd name="T9" fmla="*/ 20 h 136"/>
                        <a:gd name="T10" fmla="*/ 68 w 123"/>
                        <a:gd name="T11" fmla="*/ 58 h 136"/>
                        <a:gd name="T12" fmla="*/ 85 w 123"/>
                        <a:gd name="T13" fmla="*/ 5 h 136"/>
                        <a:gd name="T14" fmla="*/ 64 w 123"/>
                        <a:gd name="T15" fmla="*/ 56 h 136"/>
                        <a:gd name="T16" fmla="*/ 62 w 123"/>
                        <a:gd name="T17" fmla="*/ 0 h 136"/>
                        <a:gd name="T18" fmla="*/ 60 w 123"/>
                        <a:gd name="T19" fmla="*/ 56 h 136"/>
                        <a:gd name="T20" fmla="*/ 38 w 123"/>
                        <a:gd name="T21" fmla="*/ 5 h 136"/>
                        <a:gd name="T22" fmla="*/ 56 w 123"/>
                        <a:gd name="T23" fmla="*/ 58 h 136"/>
                        <a:gd name="T24" fmla="*/ 18 w 123"/>
                        <a:gd name="T25" fmla="*/ 20 h 136"/>
                        <a:gd name="T26" fmla="*/ 53 w 123"/>
                        <a:gd name="T27" fmla="*/ 62 h 136"/>
                        <a:gd name="T28" fmla="*/ 5 w 123"/>
                        <a:gd name="T29" fmla="*/ 42 h 136"/>
                        <a:gd name="T30" fmla="*/ 51 w 123"/>
                        <a:gd name="T31" fmla="*/ 66 h 136"/>
                        <a:gd name="T32" fmla="*/ 0 w 123"/>
                        <a:gd name="T33" fmla="*/ 68 h 136"/>
                        <a:gd name="T34" fmla="*/ 51 w 123"/>
                        <a:gd name="T35" fmla="*/ 71 h 136"/>
                        <a:gd name="T36" fmla="*/ 5 w 123"/>
                        <a:gd name="T37" fmla="*/ 94 h 136"/>
                        <a:gd name="T38" fmla="*/ 53 w 123"/>
                        <a:gd name="T39" fmla="*/ 75 h 136"/>
                        <a:gd name="T40" fmla="*/ 18 w 123"/>
                        <a:gd name="T41" fmla="*/ 116 h 136"/>
                        <a:gd name="T42" fmla="*/ 56 w 123"/>
                        <a:gd name="T43" fmla="*/ 78 h 136"/>
                        <a:gd name="T44" fmla="*/ 38 w 123"/>
                        <a:gd name="T45" fmla="*/ 131 h 136"/>
                        <a:gd name="T46" fmla="*/ 60 w 123"/>
                        <a:gd name="T47" fmla="*/ 80 h 136"/>
                        <a:gd name="T48" fmla="*/ 62 w 123"/>
                        <a:gd name="T49" fmla="*/ 136 h 136"/>
                        <a:gd name="T50" fmla="*/ 64 w 123"/>
                        <a:gd name="T51" fmla="*/ 80 h 136"/>
                        <a:gd name="T52" fmla="*/ 85 w 123"/>
                        <a:gd name="T53" fmla="*/ 131 h 136"/>
                        <a:gd name="T54" fmla="*/ 68 w 123"/>
                        <a:gd name="T55" fmla="*/ 78 h 136"/>
                        <a:gd name="T56" fmla="*/ 105 w 123"/>
                        <a:gd name="T57" fmla="*/ 116 h 136"/>
                        <a:gd name="T58" fmla="*/ 71 w 123"/>
                        <a:gd name="T59" fmla="*/ 75 h 136"/>
                        <a:gd name="T60" fmla="*/ 118 w 123"/>
                        <a:gd name="T61" fmla="*/ 94 h 136"/>
                        <a:gd name="T62" fmla="*/ 72 w 123"/>
                        <a:gd name="T63" fmla="*/ 71 h 136"/>
                        <a:gd name="T64" fmla="*/ 123 w 123"/>
                        <a:gd name="T65" fmla="*/ 68 h 1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w 123"/>
                        <a:gd name="T100" fmla="*/ 0 h 136"/>
                        <a:gd name="T101" fmla="*/ 123 w 123"/>
                        <a:gd name="T102" fmla="*/ 136 h 136"/>
                      </a:gdLst>
                      <a:ahLst/>
                      <a:cxnLst>
                        <a:cxn ang="T66">
                          <a:pos x="T0" y="T1"/>
                        </a:cxn>
                        <a:cxn ang="T67">
                          <a:pos x="T2" y="T3"/>
                        </a:cxn>
                        <a:cxn ang="T68">
                          <a:pos x="T4" y="T5"/>
                        </a:cxn>
                        <a:cxn ang="T69">
                          <a:pos x="T6" y="T7"/>
                        </a:cxn>
                        <a:cxn ang="T70">
                          <a:pos x="T8" y="T9"/>
                        </a:cxn>
                        <a:cxn ang="T71">
                          <a:pos x="T10" y="T11"/>
                        </a:cxn>
                        <a:cxn ang="T72">
                          <a:pos x="T12" y="T13"/>
                        </a:cxn>
                        <a:cxn ang="T73">
                          <a:pos x="T14" y="T15"/>
                        </a:cxn>
                        <a:cxn ang="T74">
                          <a:pos x="T16" y="T17"/>
                        </a:cxn>
                        <a:cxn ang="T75">
                          <a:pos x="T18" y="T19"/>
                        </a:cxn>
                        <a:cxn ang="T76">
                          <a:pos x="T20" y="T21"/>
                        </a:cxn>
                        <a:cxn ang="T77">
                          <a:pos x="T22" y="T23"/>
                        </a:cxn>
                        <a:cxn ang="T78">
                          <a:pos x="T24" y="T25"/>
                        </a:cxn>
                        <a:cxn ang="T79">
                          <a:pos x="T26" y="T27"/>
                        </a:cxn>
                        <a:cxn ang="T80">
                          <a:pos x="T28" y="T29"/>
                        </a:cxn>
                        <a:cxn ang="T81">
                          <a:pos x="T30" y="T31"/>
                        </a:cxn>
                        <a:cxn ang="T82">
                          <a:pos x="T32" y="T33"/>
                        </a:cxn>
                        <a:cxn ang="T83">
                          <a:pos x="T34" y="T35"/>
                        </a:cxn>
                        <a:cxn ang="T84">
                          <a:pos x="T36" y="T37"/>
                        </a:cxn>
                        <a:cxn ang="T85">
                          <a:pos x="T38" y="T39"/>
                        </a:cxn>
                        <a:cxn ang="T86">
                          <a:pos x="T40" y="T41"/>
                        </a:cxn>
                        <a:cxn ang="T87">
                          <a:pos x="T42" y="T43"/>
                        </a:cxn>
                        <a:cxn ang="T88">
                          <a:pos x="T44" y="T45"/>
                        </a:cxn>
                        <a:cxn ang="T89">
                          <a:pos x="T46" y="T47"/>
                        </a:cxn>
                        <a:cxn ang="T90">
                          <a:pos x="T48" y="T49"/>
                        </a:cxn>
                        <a:cxn ang="T91">
                          <a:pos x="T50" y="T51"/>
                        </a:cxn>
                        <a:cxn ang="T92">
                          <a:pos x="T52" y="T53"/>
                        </a:cxn>
                        <a:cxn ang="T93">
                          <a:pos x="T54" y="T55"/>
                        </a:cxn>
                        <a:cxn ang="T94">
                          <a:pos x="T56" y="T57"/>
                        </a:cxn>
                        <a:cxn ang="T95">
                          <a:pos x="T58" y="T59"/>
                        </a:cxn>
                        <a:cxn ang="T96">
                          <a:pos x="T60" y="T61"/>
                        </a:cxn>
                        <a:cxn ang="T97">
                          <a:pos x="T62" y="T63"/>
                        </a:cxn>
                        <a:cxn ang="T98">
                          <a:pos x="T64" y="T65"/>
                        </a:cxn>
                      </a:cxnLst>
                      <a:rect l="T99" t="T100" r="T101" b="T102"/>
                      <a:pathLst>
                        <a:path w="123" h="136">
                          <a:moveTo>
                            <a:pt x="123" y="68"/>
                          </a:moveTo>
                          <a:lnTo>
                            <a:pt x="72" y="66"/>
                          </a:lnTo>
                          <a:lnTo>
                            <a:pt x="118" y="42"/>
                          </a:lnTo>
                          <a:lnTo>
                            <a:pt x="71" y="62"/>
                          </a:lnTo>
                          <a:lnTo>
                            <a:pt x="105" y="20"/>
                          </a:lnTo>
                          <a:lnTo>
                            <a:pt x="68" y="58"/>
                          </a:lnTo>
                          <a:lnTo>
                            <a:pt x="85" y="5"/>
                          </a:lnTo>
                          <a:lnTo>
                            <a:pt x="64" y="56"/>
                          </a:lnTo>
                          <a:lnTo>
                            <a:pt x="62" y="0"/>
                          </a:lnTo>
                          <a:lnTo>
                            <a:pt x="60" y="56"/>
                          </a:lnTo>
                          <a:lnTo>
                            <a:pt x="38" y="5"/>
                          </a:lnTo>
                          <a:lnTo>
                            <a:pt x="56" y="58"/>
                          </a:lnTo>
                          <a:lnTo>
                            <a:pt x="18" y="20"/>
                          </a:lnTo>
                          <a:lnTo>
                            <a:pt x="53" y="62"/>
                          </a:lnTo>
                          <a:lnTo>
                            <a:pt x="5" y="42"/>
                          </a:lnTo>
                          <a:lnTo>
                            <a:pt x="51" y="66"/>
                          </a:lnTo>
                          <a:lnTo>
                            <a:pt x="0" y="68"/>
                          </a:lnTo>
                          <a:lnTo>
                            <a:pt x="51" y="71"/>
                          </a:lnTo>
                          <a:lnTo>
                            <a:pt x="5" y="94"/>
                          </a:lnTo>
                          <a:lnTo>
                            <a:pt x="53" y="75"/>
                          </a:lnTo>
                          <a:lnTo>
                            <a:pt x="18" y="116"/>
                          </a:lnTo>
                          <a:lnTo>
                            <a:pt x="56" y="78"/>
                          </a:lnTo>
                          <a:lnTo>
                            <a:pt x="38" y="131"/>
                          </a:lnTo>
                          <a:lnTo>
                            <a:pt x="60" y="80"/>
                          </a:lnTo>
                          <a:lnTo>
                            <a:pt x="62" y="136"/>
                          </a:lnTo>
                          <a:lnTo>
                            <a:pt x="64" y="80"/>
                          </a:lnTo>
                          <a:lnTo>
                            <a:pt x="85" y="131"/>
                          </a:lnTo>
                          <a:lnTo>
                            <a:pt x="68" y="78"/>
                          </a:lnTo>
                          <a:lnTo>
                            <a:pt x="105" y="116"/>
                          </a:lnTo>
                          <a:lnTo>
                            <a:pt x="71" y="75"/>
                          </a:lnTo>
                          <a:lnTo>
                            <a:pt x="118" y="94"/>
                          </a:lnTo>
                          <a:lnTo>
                            <a:pt x="72" y="71"/>
                          </a:lnTo>
                          <a:lnTo>
                            <a:pt x="123" y="68"/>
                          </a:lnTo>
                          <a:close/>
                        </a:path>
                      </a:pathLst>
                    </a:custGeom>
                    <a:noFill/>
                    <a:ln w="9525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 dirty="0">
                        <a:latin typeface="Calibri" pitchFamily="34" charset="0"/>
                      </a:endParaRPr>
                    </a:p>
                  </p:txBody>
                </p:sp>
              </p:grpSp>
              <p:grpSp>
                <p:nvGrpSpPr>
                  <p:cNvPr id="24055" name="Group 1471"/>
                  <p:cNvGrpSpPr>
                    <a:grpSpLocks/>
                  </p:cNvGrpSpPr>
                  <p:nvPr/>
                </p:nvGrpSpPr>
                <p:grpSpPr bwMode="auto">
                  <a:xfrm>
                    <a:off x="1497" y="2686"/>
                    <a:ext cx="389" cy="386"/>
                    <a:chOff x="4381" y="2756"/>
                    <a:chExt cx="148" cy="164"/>
                  </a:xfrm>
                </p:grpSpPr>
                <p:sp>
                  <p:nvSpPr>
                    <p:cNvPr id="24092" name="Oval 147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81" y="2756"/>
                      <a:ext cx="148" cy="164"/>
                    </a:xfrm>
                    <a:prstGeom prst="ellipse">
                      <a:avLst/>
                    </a:prstGeom>
                    <a:solidFill>
                      <a:srgbClr val="CC0000"/>
                    </a:solidFill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 dirty="0"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24093" name="Oval 147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81" y="2756"/>
                      <a:ext cx="148" cy="164"/>
                    </a:xfrm>
                    <a:prstGeom prst="ellipse">
                      <a:avLst/>
                    </a:prstGeom>
                    <a:noFill/>
                    <a:ln w="9525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 dirty="0">
                        <a:latin typeface="Calibri" pitchFamily="34" charset="0"/>
                      </a:endParaRPr>
                    </a:p>
                  </p:txBody>
                </p:sp>
              </p:grpSp>
              <p:grpSp>
                <p:nvGrpSpPr>
                  <p:cNvPr id="24056" name="Group 1474"/>
                  <p:cNvGrpSpPr>
                    <a:grpSpLocks/>
                  </p:cNvGrpSpPr>
                  <p:nvPr/>
                </p:nvGrpSpPr>
                <p:grpSpPr bwMode="auto">
                  <a:xfrm>
                    <a:off x="1528" y="2720"/>
                    <a:ext cx="323" cy="318"/>
                    <a:chOff x="4393" y="2770"/>
                    <a:chExt cx="123" cy="136"/>
                  </a:xfrm>
                </p:grpSpPr>
                <p:sp>
                  <p:nvSpPr>
                    <p:cNvPr id="24090" name="Oval 147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93" y="2770"/>
                      <a:ext cx="123" cy="136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 dirty="0"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24091" name="Oval 147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93" y="2770"/>
                      <a:ext cx="123" cy="136"/>
                    </a:xfrm>
                    <a:prstGeom prst="ellipse">
                      <a:avLst/>
                    </a:prstGeom>
                    <a:noFill/>
                    <a:ln w="9525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 dirty="0">
                        <a:latin typeface="Calibri" pitchFamily="34" charset="0"/>
                      </a:endParaRPr>
                    </a:p>
                  </p:txBody>
                </p:sp>
              </p:grpSp>
              <p:grpSp>
                <p:nvGrpSpPr>
                  <p:cNvPr id="24057" name="Group 1477"/>
                  <p:cNvGrpSpPr>
                    <a:grpSpLocks/>
                  </p:cNvGrpSpPr>
                  <p:nvPr/>
                </p:nvGrpSpPr>
                <p:grpSpPr bwMode="auto">
                  <a:xfrm>
                    <a:off x="1497" y="2686"/>
                    <a:ext cx="389" cy="386"/>
                    <a:chOff x="4381" y="2756"/>
                    <a:chExt cx="148" cy="164"/>
                  </a:xfrm>
                </p:grpSpPr>
                <p:sp>
                  <p:nvSpPr>
                    <p:cNvPr id="24088" name="Oval 147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81" y="2756"/>
                      <a:ext cx="148" cy="164"/>
                    </a:xfrm>
                    <a:prstGeom prst="ellipse">
                      <a:avLst/>
                    </a:prstGeom>
                    <a:solidFill>
                      <a:srgbClr val="CC0000"/>
                    </a:solidFill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 dirty="0"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24089" name="Oval 147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81" y="2756"/>
                      <a:ext cx="148" cy="164"/>
                    </a:xfrm>
                    <a:prstGeom prst="ellipse">
                      <a:avLst/>
                    </a:prstGeom>
                    <a:noFill/>
                    <a:ln w="9525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 dirty="0">
                        <a:latin typeface="Calibri" pitchFamily="34" charset="0"/>
                      </a:endParaRPr>
                    </a:p>
                  </p:txBody>
                </p:sp>
              </p:grpSp>
              <p:grpSp>
                <p:nvGrpSpPr>
                  <p:cNvPr id="24058" name="Group 1480"/>
                  <p:cNvGrpSpPr>
                    <a:grpSpLocks/>
                  </p:cNvGrpSpPr>
                  <p:nvPr/>
                </p:nvGrpSpPr>
                <p:grpSpPr bwMode="auto">
                  <a:xfrm>
                    <a:off x="1528" y="2720"/>
                    <a:ext cx="323" cy="318"/>
                    <a:chOff x="4393" y="2770"/>
                    <a:chExt cx="123" cy="136"/>
                  </a:xfrm>
                </p:grpSpPr>
                <p:sp>
                  <p:nvSpPr>
                    <p:cNvPr id="24086" name="Oval 148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93" y="2770"/>
                      <a:ext cx="123" cy="136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 dirty="0"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24087" name="Oval 148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93" y="2770"/>
                      <a:ext cx="123" cy="136"/>
                    </a:xfrm>
                    <a:prstGeom prst="ellipse">
                      <a:avLst/>
                    </a:prstGeom>
                    <a:noFill/>
                    <a:ln w="9525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 dirty="0">
                        <a:latin typeface="Calibri" pitchFamily="34" charset="0"/>
                      </a:endParaRPr>
                    </a:p>
                  </p:txBody>
                </p:sp>
              </p:grpSp>
              <p:grpSp>
                <p:nvGrpSpPr>
                  <p:cNvPr id="24059" name="Group 1483"/>
                  <p:cNvGrpSpPr>
                    <a:grpSpLocks/>
                  </p:cNvGrpSpPr>
                  <p:nvPr/>
                </p:nvGrpSpPr>
                <p:grpSpPr bwMode="auto">
                  <a:xfrm>
                    <a:off x="1528" y="2720"/>
                    <a:ext cx="323" cy="318"/>
                    <a:chOff x="4393" y="2770"/>
                    <a:chExt cx="123" cy="136"/>
                  </a:xfrm>
                </p:grpSpPr>
                <p:sp>
                  <p:nvSpPr>
                    <p:cNvPr id="24084" name="Freeform 1484"/>
                    <p:cNvSpPr>
                      <a:spLocks/>
                    </p:cNvSpPr>
                    <p:nvPr/>
                  </p:nvSpPr>
                  <p:spPr bwMode="auto">
                    <a:xfrm>
                      <a:off x="4393" y="2770"/>
                      <a:ext cx="123" cy="136"/>
                    </a:xfrm>
                    <a:custGeom>
                      <a:avLst/>
                      <a:gdLst>
                        <a:gd name="T0" fmla="*/ 123 w 123"/>
                        <a:gd name="T1" fmla="*/ 68 h 136"/>
                        <a:gd name="T2" fmla="*/ 72 w 123"/>
                        <a:gd name="T3" fmla="*/ 66 h 136"/>
                        <a:gd name="T4" fmla="*/ 118 w 123"/>
                        <a:gd name="T5" fmla="*/ 42 h 136"/>
                        <a:gd name="T6" fmla="*/ 71 w 123"/>
                        <a:gd name="T7" fmla="*/ 62 h 136"/>
                        <a:gd name="T8" fmla="*/ 105 w 123"/>
                        <a:gd name="T9" fmla="*/ 20 h 136"/>
                        <a:gd name="T10" fmla="*/ 68 w 123"/>
                        <a:gd name="T11" fmla="*/ 58 h 136"/>
                        <a:gd name="T12" fmla="*/ 85 w 123"/>
                        <a:gd name="T13" fmla="*/ 5 h 136"/>
                        <a:gd name="T14" fmla="*/ 64 w 123"/>
                        <a:gd name="T15" fmla="*/ 56 h 136"/>
                        <a:gd name="T16" fmla="*/ 62 w 123"/>
                        <a:gd name="T17" fmla="*/ 0 h 136"/>
                        <a:gd name="T18" fmla="*/ 60 w 123"/>
                        <a:gd name="T19" fmla="*/ 56 h 136"/>
                        <a:gd name="T20" fmla="*/ 38 w 123"/>
                        <a:gd name="T21" fmla="*/ 5 h 136"/>
                        <a:gd name="T22" fmla="*/ 56 w 123"/>
                        <a:gd name="T23" fmla="*/ 58 h 136"/>
                        <a:gd name="T24" fmla="*/ 18 w 123"/>
                        <a:gd name="T25" fmla="*/ 20 h 136"/>
                        <a:gd name="T26" fmla="*/ 53 w 123"/>
                        <a:gd name="T27" fmla="*/ 62 h 136"/>
                        <a:gd name="T28" fmla="*/ 5 w 123"/>
                        <a:gd name="T29" fmla="*/ 42 h 136"/>
                        <a:gd name="T30" fmla="*/ 51 w 123"/>
                        <a:gd name="T31" fmla="*/ 66 h 136"/>
                        <a:gd name="T32" fmla="*/ 0 w 123"/>
                        <a:gd name="T33" fmla="*/ 68 h 136"/>
                        <a:gd name="T34" fmla="*/ 51 w 123"/>
                        <a:gd name="T35" fmla="*/ 71 h 136"/>
                        <a:gd name="T36" fmla="*/ 5 w 123"/>
                        <a:gd name="T37" fmla="*/ 94 h 136"/>
                        <a:gd name="T38" fmla="*/ 53 w 123"/>
                        <a:gd name="T39" fmla="*/ 75 h 136"/>
                        <a:gd name="T40" fmla="*/ 18 w 123"/>
                        <a:gd name="T41" fmla="*/ 116 h 136"/>
                        <a:gd name="T42" fmla="*/ 56 w 123"/>
                        <a:gd name="T43" fmla="*/ 78 h 136"/>
                        <a:gd name="T44" fmla="*/ 38 w 123"/>
                        <a:gd name="T45" fmla="*/ 131 h 136"/>
                        <a:gd name="T46" fmla="*/ 60 w 123"/>
                        <a:gd name="T47" fmla="*/ 80 h 136"/>
                        <a:gd name="T48" fmla="*/ 62 w 123"/>
                        <a:gd name="T49" fmla="*/ 136 h 136"/>
                        <a:gd name="T50" fmla="*/ 64 w 123"/>
                        <a:gd name="T51" fmla="*/ 80 h 136"/>
                        <a:gd name="T52" fmla="*/ 85 w 123"/>
                        <a:gd name="T53" fmla="*/ 131 h 136"/>
                        <a:gd name="T54" fmla="*/ 68 w 123"/>
                        <a:gd name="T55" fmla="*/ 78 h 136"/>
                        <a:gd name="T56" fmla="*/ 105 w 123"/>
                        <a:gd name="T57" fmla="*/ 116 h 136"/>
                        <a:gd name="T58" fmla="*/ 71 w 123"/>
                        <a:gd name="T59" fmla="*/ 75 h 136"/>
                        <a:gd name="T60" fmla="*/ 118 w 123"/>
                        <a:gd name="T61" fmla="*/ 94 h 136"/>
                        <a:gd name="T62" fmla="*/ 72 w 123"/>
                        <a:gd name="T63" fmla="*/ 71 h 136"/>
                        <a:gd name="T64" fmla="*/ 123 w 123"/>
                        <a:gd name="T65" fmla="*/ 68 h 1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w 123"/>
                        <a:gd name="T100" fmla="*/ 0 h 136"/>
                        <a:gd name="T101" fmla="*/ 123 w 123"/>
                        <a:gd name="T102" fmla="*/ 136 h 136"/>
                      </a:gdLst>
                      <a:ahLst/>
                      <a:cxnLst>
                        <a:cxn ang="T66">
                          <a:pos x="T0" y="T1"/>
                        </a:cxn>
                        <a:cxn ang="T67">
                          <a:pos x="T2" y="T3"/>
                        </a:cxn>
                        <a:cxn ang="T68">
                          <a:pos x="T4" y="T5"/>
                        </a:cxn>
                        <a:cxn ang="T69">
                          <a:pos x="T6" y="T7"/>
                        </a:cxn>
                        <a:cxn ang="T70">
                          <a:pos x="T8" y="T9"/>
                        </a:cxn>
                        <a:cxn ang="T71">
                          <a:pos x="T10" y="T11"/>
                        </a:cxn>
                        <a:cxn ang="T72">
                          <a:pos x="T12" y="T13"/>
                        </a:cxn>
                        <a:cxn ang="T73">
                          <a:pos x="T14" y="T15"/>
                        </a:cxn>
                        <a:cxn ang="T74">
                          <a:pos x="T16" y="T17"/>
                        </a:cxn>
                        <a:cxn ang="T75">
                          <a:pos x="T18" y="T19"/>
                        </a:cxn>
                        <a:cxn ang="T76">
                          <a:pos x="T20" y="T21"/>
                        </a:cxn>
                        <a:cxn ang="T77">
                          <a:pos x="T22" y="T23"/>
                        </a:cxn>
                        <a:cxn ang="T78">
                          <a:pos x="T24" y="T25"/>
                        </a:cxn>
                        <a:cxn ang="T79">
                          <a:pos x="T26" y="T27"/>
                        </a:cxn>
                        <a:cxn ang="T80">
                          <a:pos x="T28" y="T29"/>
                        </a:cxn>
                        <a:cxn ang="T81">
                          <a:pos x="T30" y="T31"/>
                        </a:cxn>
                        <a:cxn ang="T82">
                          <a:pos x="T32" y="T33"/>
                        </a:cxn>
                        <a:cxn ang="T83">
                          <a:pos x="T34" y="T35"/>
                        </a:cxn>
                        <a:cxn ang="T84">
                          <a:pos x="T36" y="T37"/>
                        </a:cxn>
                        <a:cxn ang="T85">
                          <a:pos x="T38" y="T39"/>
                        </a:cxn>
                        <a:cxn ang="T86">
                          <a:pos x="T40" y="T41"/>
                        </a:cxn>
                        <a:cxn ang="T87">
                          <a:pos x="T42" y="T43"/>
                        </a:cxn>
                        <a:cxn ang="T88">
                          <a:pos x="T44" y="T45"/>
                        </a:cxn>
                        <a:cxn ang="T89">
                          <a:pos x="T46" y="T47"/>
                        </a:cxn>
                        <a:cxn ang="T90">
                          <a:pos x="T48" y="T49"/>
                        </a:cxn>
                        <a:cxn ang="T91">
                          <a:pos x="T50" y="T51"/>
                        </a:cxn>
                        <a:cxn ang="T92">
                          <a:pos x="T52" y="T53"/>
                        </a:cxn>
                        <a:cxn ang="T93">
                          <a:pos x="T54" y="T55"/>
                        </a:cxn>
                        <a:cxn ang="T94">
                          <a:pos x="T56" y="T57"/>
                        </a:cxn>
                        <a:cxn ang="T95">
                          <a:pos x="T58" y="T59"/>
                        </a:cxn>
                        <a:cxn ang="T96">
                          <a:pos x="T60" y="T61"/>
                        </a:cxn>
                        <a:cxn ang="T97">
                          <a:pos x="T62" y="T63"/>
                        </a:cxn>
                        <a:cxn ang="T98">
                          <a:pos x="T64" y="T65"/>
                        </a:cxn>
                      </a:cxnLst>
                      <a:rect l="T99" t="T100" r="T101" b="T102"/>
                      <a:pathLst>
                        <a:path w="123" h="136">
                          <a:moveTo>
                            <a:pt x="123" y="68"/>
                          </a:moveTo>
                          <a:lnTo>
                            <a:pt x="72" y="66"/>
                          </a:lnTo>
                          <a:lnTo>
                            <a:pt x="118" y="42"/>
                          </a:lnTo>
                          <a:lnTo>
                            <a:pt x="71" y="62"/>
                          </a:lnTo>
                          <a:lnTo>
                            <a:pt x="105" y="20"/>
                          </a:lnTo>
                          <a:lnTo>
                            <a:pt x="68" y="58"/>
                          </a:lnTo>
                          <a:lnTo>
                            <a:pt x="85" y="5"/>
                          </a:lnTo>
                          <a:lnTo>
                            <a:pt x="64" y="56"/>
                          </a:lnTo>
                          <a:lnTo>
                            <a:pt x="62" y="0"/>
                          </a:lnTo>
                          <a:lnTo>
                            <a:pt x="60" y="56"/>
                          </a:lnTo>
                          <a:lnTo>
                            <a:pt x="38" y="5"/>
                          </a:lnTo>
                          <a:lnTo>
                            <a:pt x="56" y="58"/>
                          </a:lnTo>
                          <a:lnTo>
                            <a:pt x="18" y="20"/>
                          </a:lnTo>
                          <a:lnTo>
                            <a:pt x="53" y="62"/>
                          </a:lnTo>
                          <a:lnTo>
                            <a:pt x="5" y="42"/>
                          </a:lnTo>
                          <a:lnTo>
                            <a:pt x="51" y="66"/>
                          </a:lnTo>
                          <a:lnTo>
                            <a:pt x="0" y="68"/>
                          </a:lnTo>
                          <a:lnTo>
                            <a:pt x="51" y="71"/>
                          </a:lnTo>
                          <a:lnTo>
                            <a:pt x="5" y="94"/>
                          </a:lnTo>
                          <a:lnTo>
                            <a:pt x="53" y="75"/>
                          </a:lnTo>
                          <a:lnTo>
                            <a:pt x="18" y="116"/>
                          </a:lnTo>
                          <a:lnTo>
                            <a:pt x="56" y="78"/>
                          </a:lnTo>
                          <a:lnTo>
                            <a:pt x="38" y="131"/>
                          </a:lnTo>
                          <a:lnTo>
                            <a:pt x="60" y="80"/>
                          </a:lnTo>
                          <a:lnTo>
                            <a:pt x="62" y="136"/>
                          </a:lnTo>
                          <a:lnTo>
                            <a:pt x="64" y="80"/>
                          </a:lnTo>
                          <a:lnTo>
                            <a:pt x="85" y="131"/>
                          </a:lnTo>
                          <a:lnTo>
                            <a:pt x="68" y="78"/>
                          </a:lnTo>
                          <a:lnTo>
                            <a:pt x="105" y="116"/>
                          </a:lnTo>
                          <a:lnTo>
                            <a:pt x="71" y="75"/>
                          </a:lnTo>
                          <a:lnTo>
                            <a:pt x="118" y="94"/>
                          </a:lnTo>
                          <a:lnTo>
                            <a:pt x="72" y="71"/>
                          </a:lnTo>
                          <a:lnTo>
                            <a:pt x="123" y="68"/>
                          </a:lnTo>
                          <a:close/>
                        </a:path>
                      </a:pathLst>
                    </a:custGeom>
                    <a:solidFill>
                      <a:srgbClr val="808080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 dirty="0"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24085" name="Freeform 1485"/>
                    <p:cNvSpPr>
                      <a:spLocks/>
                    </p:cNvSpPr>
                    <p:nvPr/>
                  </p:nvSpPr>
                  <p:spPr bwMode="auto">
                    <a:xfrm>
                      <a:off x="4393" y="2770"/>
                      <a:ext cx="123" cy="136"/>
                    </a:xfrm>
                    <a:custGeom>
                      <a:avLst/>
                      <a:gdLst>
                        <a:gd name="T0" fmla="*/ 123 w 123"/>
                        <a:gd name="T1" fmla="*/ 68 h 136"/>
                        <a:gd name="T2" fmla="*/ 72 w 123"/>
                        <a:gd name="T3" fmla="*/ 66 h 136"/>
                        <a:gd name="T4" fmla="*/ 118 w 123"/>
                        <a:gd name="T5" fmla="*/ 42 h 136"/>
                        <a:gd name="T6" fmla="*/ 71 w 123"/>
                        <a:gd name="T7" fmla="*/ 62 h 136"/>
                        <a:gd name="T8" fmla="*/ 105 w 123"/>
                        <a:gd name="T9" fmla="*/ 20 h 136"/>
                        <a:gd name="T10" fmla="*/ 68 w 123"/>
                        <a:gd name="T11" fmla="*/ 58 h 136"/>
                        <a:gd name="T12" fmla="*/ 85 w 123"/>
                        <a:gd name="T13" fmla="*/ 5 h 136"/>
                        <a:gd name="T14" fmla="*/ 64 w 123"/>
                        <a:gd name="T15" fmla="*/ 56 h 136"/>
                        <a:gd name="T16" fmla="*/ 62 w 123"/>
                        <a:gd name="T17" fmla="*/ 0 h 136"/>
                        <a:gd name="T18" fmla="*/ 60 w 123"/>
                        <a:gd name="T19" fmla="*/ 56 h 136"/>
                        <a:gd name="T20" fmla="*/ 38 w 123"/>
                        <a:gd name="T21" fmla="*/ 5 h 136"/>
                        <a:gd name="T22" fmla="*/ 56 w 123"/>
                        <a:gd name="T23" fmla="*/ 58 h 136"/>
                        <a:gd name="T24" fmla="*/ 18 w 123"/>
                        <a:gd name="T25" fmla="*/ 20 h 136"/>
                        <a:gd name="T26" fmla="*/ 53 w 123"/>
                        <a:gd name="T27" fmla="*/ 62 h 136"/>
                        <a:gd name="T28" fmla="*/ 5 w 123"/>
                        <a:gd name="T29" fmla="*/ 42 h 136"/>
                        <a:gd name="T30" fmla="*/ 51 w 123"/>
                        <a:gd name="T31" fmla="*/ 66 h 136"/>
                        <a:gd name="T32" fmla="*/ 0 w 123"/>
                        <a:gd name="T33" fmla="*/ 68 h 136"/>
                        <a:gd name="T34" fmla="*/ 51 w 123"/>
                        <a:gd name="T35" fmla="*/ 71 h 136"/>
                        <a:gd name="T36" fmla="*/ 5 w 123"/>
                        <a:gd name="T37" fmla="*/ 94 h 136"/>
                        <a:gd name="T38" fmla="*/ 53 w 123"/>
                        <a:gd name="T39" fmla="*/ 75 h 136"/>
                        <a:gd name="T40" fmla="*/ 18 w 123"/>
                        <a:gd name="T41" fmla="*/ 116 h 136"/>
                        <a:gd name="T42" fmla="*/ 56 w 123"/>
                        <a:gd name="T43" fmla="*/ 78 h 136"/>
                        <a:gd name="T44" fmla="*/ 38 w 123"/>
                        <a:gd name="T45" fmla="*/ 131 h 136"/>
                        <a:gd name="T46" fmla="*/ 60 w 123"/>
                        <a:gd name="T47" fmla="*/ 80 h 136"/>
                        <a:gd name="T48" fmla="*/ 62 w 123"/>
                        <a:gd name="T49" fmla="*/ 136 h 136"/>
                        <a:gd name="T50" fmla="*/ 64 w 123"/>
                        <a:gd name="T51" fmla="*/ 80 h 136"/>
                        <a:gd name="T52" fmla="*/ 85 w 123"/>
                        <a:gd name="T53" fmla="*/ 131 h 136"/>
                        <a:gd name="T54" fmla="*/ 68 w 123"/>
                        <a:gd name="T55" fmla="*/ 78 h 136"/>
                        <a:gd name="T56" fmla="*/ 105 w 123"/>
                        <a:gd name="T57" fmla="*/ 116 h 136"/>
                        <a:gd name="T58" fmla="*/ 71 w 123"/>
                        <a:gd name="T59" fmla="*/ 75 h 136"/>
                        <a:gd name="T60" fmla="*/ 118 w 123"/>
                        <a:gd name="T61" fmla="*/ 94 h 136"/>
                        <a:gd name="T62" fmla="*/ 72 w 123"/>
                        <a:gd name="T63" fmla="*/ 71 h 136"/>
                        <a:gd name="T64" fmla="*/ 123 w 123"/>
                        <a:gd name="T65" fmla="*/ 68 h 1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w 123"/>
                        <a:gd name="T100" fmla="*/ 0 h 136"/>
                        <a:gd name="T101" fmla="*/ 123 w 123"/>
                        <a:gd name="T102" fmla="*/ 136 h 136"/>
                      </a:gdLst>
                      <a:ahLst/>
                      <a:cxnLst>
                        <a:cxn ang="T66">
                          <a:pos x="T0" y="T1"/>
                        </a:cxn>
                        <a:cxn ang="T67">
                          <a:pos x="T2" y="T3"/>
                        </a:cxn>
                        <a:cxn ang="T68">
                          <a:pos x="T4" y="T5"/>
                        </a:cxn>
                        <a:cxn ang="T69">
                          <a:pos x="T6" y="T7"/>
                        </a:cxn>
                        <a:cxn ang="T70">
                          <a:pos x="T8" y="T9"/>
                        </a:cxn>
                        <a:cxn ang="T71">
                          <a:pos x="T10" y="T11"/>
                        </a:cxn>
                        <a:cxn ang="T72">
                          <a:pos x="T12" y="T13"/>
                        </a:cxn>
                        <a:cxn ang="T73">
                          <a:pos x="T14" y="T15"/>
                        </a:cxn>
                        <a:cxn ang="T74">
                          <a:pos x="T16" y="T17"/>
                        </a:cxn>
                        <a:cxn ang="T75">
                          <a:pos x="T18" y="T19"/>
                        </a:cxn>
                        <a:cxn ang="T76">
                          <a:pos x="T20" y="T21"/>
                        </a:cxn>
                        <a:cxn ang="T77">
                          <a:pos x="T22" y="T23"/>
                        </a:cxn>
                        <a:cxn ang="T78">
                          <a:pos x="T24" y="T25"/>
                        </a:cxn>
                        <a:cxn ang="T79">
                          <a:pos x="T26" y="T27"/>
                        </a:cxn>
                        <a:cxn ang="T80">
                          <a:pos x="T28" y="T29"/>
                        </a:cxn>
                        <a:cxn ang="T81">
                          <a:pos x="T30" y="T31"/>
                        </a:cxn>
                        <a:cxn ang="T82">
                          <a:pos x="T32" y="T33"/>
                        </a:cxn>
                        <a:cxn ang="T83">
                          <a:pos x="T34" y="T35"/>
                        </a:cxn>
                        <a:cxn ang="T84">
                          <a:pos x="T36" y="T37"/>
                        </a:cxn>
                        <a:cxn ang="T85">
                          <a:pos x="T38" y="T39"/>
                        </a:cxn>
                        <a:cxn ang="T86">
                          <a:pos x="T40" y="T41"/>
                        </a:cxn>
                        <a:cxn ang="T87">
                          <a:pos x="T42" y="T43"/>
                        </a:cxn>
                        <a:cxn ang="T88">
                          <a:pos x="T44" y="T45"/>
                        </a:cxn>
                        <a:cxn ang="T89">
                          <a:pos x="T46" y="T47"/>
                        </a:cxn>
                        <a:cxn ang="T90">
                          <a:pos x="T48" y="T49"/>
                        </a:cxn>
                        <a:cxn ang="T91">
                          <a:pos x="T50" y="T51"/>
                        </a:cxn>
                        <a:cxn ang="T92">
                          <a:pos x="T52" y="T53"/>
                        </a:cxn>
                        <a:cxn ang="T93">
                          <a:pos x="T54" y="T55"/>
                        </a:cxn>
                        <a:cxn ang="T94">
                          <a:pos x="T56" y="T57"/>
                        </a:cxn>
                        <a:cxn ang="T95">
                          <a:pos x="T58" y="T59"/>
                        </a:cxn>
                        <a:cxn ang="T96">
                          <a:pos x="T60" y="T61"/>
                        </a:cxn>
                        <a:cxn ang="T97">
                          <a:pos x="T62" y="T63"/>
                        </a:cxn>
                        <a:cxn ang="T98">
                          <a:pos x="T64" y="T65"/>
                        </a:cxn>
                      </a:cxnLst>
                      <a:rect l="T99" t="T100" r="T101" b="T102"/>
                      <a:pathLst>
                        <a:path w="123" h="136">
                          <a:moveTo>
                            <a:pt x="123" y="68"/>
                          </a:moveTo>
                          <a:lnTo>
                            <a:pt x="72" y="66"/>
                          </a:lnTo>
                          <a:lnTo>
                            <a:pt x="118" y="42"/>
                          </a:lnTo>
                          <a:lnTo>
                            <a:pt x="71" y="62"/>
                          </a:lnTo>
                          <a:lnTo>
                            <a:pt x="105" y="20"/>
                          </a:lnTo>
                          <a:lnTo>
                            <a:pt x="68" y="58"/>
                          </a:lnTo>
                          <a:lnTo>
                            <a:pt x="85" y="5"/>
                          </a:lnTo>
                          <a:lnTo>
                            <a:pt x="64" y="56"/>
                          </a:lnTo>
                          <a:lnTo>
                            <a:pt x="62" y="0"/>
                          </a:lnTo>
                          <a:lnTo>
                            <a:pt x="60" y="56"/>
                          </a:lnTo>
                          <a:lnTo>
                            <a:pt x="38" y="5"/>
                          </a:lnTo>
                          <a:lnTo>
                            <a:pt x="56" y="58"/>
                          </a:lnTo>
                          <a:lnTo>
                            <a:pt x="18" y="20"/>
                          </a:lnTo>
                          <a:lnTo>
                            <a:pt x="53" y="62"/>
                          </a:lnTo>
                          <a:lnTo>
                            <a:pt x="5" y="42"/>
                          </a:lnTo>
                          <a:lnTo>
                            <a:pt x="51" y="66"/>
                          </a:lnTo>
                          <a:lnTo>
                            <a:pt x="0" y="68"/>
                          </a:lnTo>
                          <a:lnTo>
                            <a:pt x="51" y="71"/>
                          </a:lnTo>
                          <a:lnTo>
                            <a:pt x="5" y="94"/>
                          </a:lnTo>
                          <a:lnTo>
                            <a:pt x="53" y="75"/>
                          </a:lnTo>
                          <a:lnTo>
                            <a:pt x="18" y="116"/>
                          </a:lnTo>
                          <a:lnTo>
                            <a:pt x="56" y="78"/>
                          </a:lnTo>
                          <a:lnTo>
                            <a:pt x="38" y="131"/>
                          </a:lnTo>
                          <a:lnTo>
                            <a:pt x="60" y="80"/>
                          </a:lnTo>
                          <a:lnTo>
                            <a:pt x="62" y="136"/>
                          </a:lnTo>
                          <a:lnTo>
                            <a:pt x="64" y="80"/>
                          </a:lnTo>
                          <a:lnTo>
                            <a:pt x="85" y="131"/>
                          </a:lnTo>
                          <a:lnTo>
                            <a:pt x="68" y="78"/>
                          </a:lnTo>
                          <a:lnTo>
                            <a:pt x="105" y="116"/>
                          </a:lnTo>
                          <a:lnTo>
                            <a:pt x="71" y="75"/>
                          </a:lnTo>
                          <a:lnTo>
                            <a:pt x="118" y="94"/>
                          </a:lnTo>
                          <a:lnTo>
                            <a:pt x="72" y="71"/>
                          </a:lnTo>
                          <a:lnTo>
                            <a:pt x="123" y="68"/>
                          </a:lnTo>
                          <a:close/>
                        </a:path>
                      </a:pathLst>
                    </a:custGeom>
                    <a:noFill/>
                    <a:ln w="9525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 dirty="0">
                        <a:latin typeface="Calibri" pitchFamily="34" charset="0"/>
                      </a:endParaRPr>
                    </a:p>
                  </p:txBody>
                </p:sp>
              </p:grpSp>
              <p:sp>
                <p:nvSpPr>
                  <p:cNvPr id="24060" name="Freeform 1486"/>
                  <p:cNvSpPr>
                    <a:spLocks/>
                  </p:cNvSpPr>
                  <p:nvPr/>
                </p:nvSpPr>
                <p:spPr bwMode="auto">
                  <a:xfrm>
                    <a:off x="148" y="2496"/>
                    <a:ext cx="4" cy="232"/>
                  </a:xfrm>
                  <a:custGeom>
                    <a:avLst/>
                    <a:gdLst>
                      <a:gd name="T0" fmla="*/ 0 w 4"/>
                      <a:gd name="T1" fmla="*/ 0 h 232"/>
                      <a:gd name="T2" fmla="*/ 4 w 4"/>
                      <a:gd name="T3" fmla="*/ 232 h 232"/>
                      <a:gd name="T4" fmla="*/ 0 60000 65536"/>
                      <a:gd name="T5" fmla="*/ 0 60000 65536"/>
                      <a:gd name="T6" fmla="*/ 0 w 4"/>
                      <a:gd name="T7" fmla="*/ 0 h 232"/>
                      <a:gd name="T8" fmla="*/ 4 w 4"/>
                      <a:gd name="T9" fmla="*/ 232 h 232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T6" t="T7" r="T8" b="T9"/>
                    <a:pathLst>
                      <a:path w="4" h="232">
                        <a:moveTo>
                          <a:pt x="0" y="0"/>
                        </a:moveTo>
                        <a:lnTo>
                          <a:pt x="4" y="232"/>
                        </a:lnTo>
                      </a:path>
                    </a:pathLst>
                  </a:custGeom>
                  <a:solidFill>
                    <a:srgbClr val="FFFFFF"/>
                  </a:solidFill>
                  <a:ln w="571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dirty="0">
                      <a:latin typeface="Calibri" pitchFamily="34" charset="0"/>
                    </a:endParaRPr>
                  </a:p>
                </p:txBody>
              </p:sp>
              <p:grpSp>
                <p:nvGrpSpPr>
                  <p:cNvPr id="24061" name="Group 1487"/>
                  <p:cNvGrpSpPr>
                    <a:grpSpLocks/>
                  </p:cNvGrpSpPr>
                  <p:nvPr/>
                </p:nvGrpSpPr>
                <p:grpSpPr bwMode="auto">
                  <a:xfrm>
                    <a:off x="0" y="2496"/>
                    <a:ext cx="304" cy="285"/>
                    <a:chOff x="0" y="2496"/>
                    <a:chExt cx="304" cy="285"/>
                  </a:xfrm>
                </p:grpSpPr>
                <p:sp>
                  <p:nvSpPr>
                    <p:cNvPr id="24082" name="Line 148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48" y="2496"/>
                      <a:ext cx="3" cy="285"/>
                    </a:xfrm>
                    <a:prstGeom prst="line">
                      <a:avLst/>
                    </a:prstGeom>
                    <a:noFill/>
                    <a:ln w="571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 dirty="0"/>
                    </a:p>
                  </p:txBody>
                </p:sp>
                <p:sp>
                  <p:nvSpPr>
                    <p:cNvPr id="24083" name="Freeform 1489"/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0" y="2592"/>
                      <a:ext cx="304" cy="48"/>
                    </a:xfrm>
                    <a:custGeom>
                      <a:avLst/>
                      <a:gdLst>
                        <a:gd name="T0" fmla="*/ 0 w 190"/>
                        <a:gd name="T1" fmla="*/ 0 h 18"/>
                        <a:gd name="T2" fmla="*/ 74 w 190"/>
                        <a:gd name="T3" fmla="*/ 0 h 18"/>
                        <a:gd name="T4" fmla="*/ 74 w 190"/>
                        <a:gd name="T5" fmla="*/ 341 h 18"/>
                        <a:gd name="T6" fmla="*/ 0 w 190"/>
                        <a:gd name="T7" fmla="*/ 341 h 18"/>
                        <a:gd name="T8" fmla="*/ 0 w 190"/>
                        <a:gd name="T9" fmla="*/ 0 h 18"/>
                        <a:gd name="T10" fmla="*/ 149 w 190"/>
                        <a:gd name="T11" fmla="*/ 0 h 18"/>
                        <a:gd name="T12" fmla="*/ 221 w 190"/>
                        <a:gd name="T13" fmla="*/ 0 h 18"/>
                        <a:gd name="T14" fmla="*/ 221 w 190"/>
                        <a:gd name="T15" fmla="*/ 341 h 18"/>
                        <a:gd name="T16" fmla="*/ 149 w 190"/>
                        <a:gd name="T17" fmla="*/ 341 h 18"/>
                        <a:gd name="T18" fmla="*/ 149 w 190"/>
                        <a:gd name="T19" fmla="*/ 0 h 18"/>
                        <a:gd name="T20" fmla="*/ 294 w 190"/>
                        <a:gd name="T21" fmla="*/ 0 h 18"/>
                        <a:gd name="T22" fmla="*/ 368 w 190"/>
                        <a:gd name="T23" fmla="*/ 0 h 18"/>
                        <a:gd name="T24" fmla="*/ 368 w 190"/>
                        <a:gd name="T25" fmla="*/ 341 h 18"/>
                        <a:gd name="T26" fmla="*/ 294 w 190"/>
                        <a:gd name="T27" fmla="*/ 341 h 18"/>
                        <a:gd name="T28" fmla="*/ 294 w 190"/>
                        <a:gd name="T29" fmla="*/ 0 h 18"/>
                        <a:gd name="T30" fmla="*/ 443 w 190"/>
                        <a:gd name="T31" fmla="*/ 0 h 18"/>
                        <a:gd name="T32" fmla="*/ 517 w 190"/>
                        <a:gd name="T33" fmla="*/ 0 h 18"/>
                        <a:gd name="T34" fmla="*/ 517 w 190"/>
                        <a:gd name="T35" fmla="*/ 341 h 18"/>
                        <a:gd name="T36" fmla="*/ 443 w 190"/>
                        <a:gd name="T37" fmla="*/ 341 h 18"/>
                        <a:gd name="T38" fmla="*/ 443 w 190"/>
                        <a:gd name="T39" fmla="*/ 0 h 18"/>
                        <a:gd name="T40" fmla="*/ 589 w 190"/>
                        <a:gd name="T41" fmla="*/ 0 h 18"/>
                        <a:gd name="T42" fmla="*/ 662 w 190"/>
                        <a:gd name="T43" fmla="*/ 0 h 18"/>
                        <a:gd name="T44" fmla="*/ 662 w 190"/>
                        <a:gd name="T45" fmla="*/ 341 h 18"/>
                        <a:gd name="T46" fmla="*/ 589 w 190"/>
                        <a:gd name="T47" fmla="*/ 341 h 18"/>
                        <a:gd name="T48" fmla="*/ 589 w 190"/>
                        <a:gd name="T49" fmla="*/ 0 h 18"/>
                        <a:gd name="T50" fmla="*/ 738 w 190"/>
                        <a:gd name="T51" fmla="*/ 0 h 18"/>
                        <a:gd name="T52" fmla="*/ 778 w 190"/>
                        <a:gd name="T53" fmla="*/ 0 h 18"/>
                        <a:gd name="T54" fmla="*/ 778 w 190"/>
                        <a:gd name="T55" fmla="*/ 341 h 18"/>
                        <a:gd name="T56" fmla="*/ 738 w 190"/>
                        <a:gd name="T57" fmla="*/ 341 h 18"/>
                        <a:gd name="T58" fmla="*/ 738 w 190"/>
                        <a:gd name="T59" fmla="*/ 0 h 18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w 190"/>
                        <a:gd name="T91" fmla="*/ 0 h 18"/>
                        <a:gd name="T92" fmla="*/ 190 w 190"/>
                        <a:gd name="T93" fmla="*/ 18 h 18"/>
                      </a:gdLst>
                      <a:ahLst/>
                      <a:cxnLst>
                        <a:cxn ang="T60">
                          <a:pos x="T0" y="T1"/>
                        </a:cxn>
                        <a:cxn ang="T61">
                          <a:pos x="T2" y="T3"/>
                        </a:cxn>
                        <a:cxn ang="T62">
                          <a:pos x="T4" y="T5"/>
                        </a:cxn>
                        <a:cxn ang="T63">
                          <a:pos x="T6" y="T7"/>
                        </a:cxn>
                        <a:cxn ang="T64">
                          <a:pos x="T8" y="T9"/>
                        </a:cxn>
                        <a:cxn ang="T65">
                          <a:pos x="T10" y="T11"/>
                        </a:cxn>
                        <a:cxn ang="T66">
                          <a:pos x="T12" y="T13"/>
                        </a:cxn>
                        <a:cxn ang="T67">
                          <a:pos x="T14" y="T15"/>
                        </a:cxn>
                        <a:cxn ang="T68">
                          <a:pos x="T16" y="T17"/>
                        </a:cxn>
                        <a:cxn ang="T69">
                          <a:pos x="T18" y="T19"/>
                        </a:cxn>
                        <a:cxn ang="T70">
                          <a:pos x="T20" y="T21"/>
                        </a:cxn>
                        <a:cxn ang="T71">
                          <a:pos x="T22" y="T23"/>
                        </a:cxn>
                        <a:cxn ang="T72">
                          <a:pos x="T24" y="T25"/>
                        </a:cxn>
                        <a:cxn ang="T73">
                          <a:pos x="T26" y="T27"/>
                        </a:cxn>
                        <a:cxn ang="T74">
                          <a:pos x="T28" y="T29"/>
                        </a:cxn>
                        <a:cxn ang="T75">
                          <a:pos x="T30" y="T31"/>
                        </a:cxn>
                        <a:cxn ang="T76">
                          <a:pos x="T32" y="T33"/>
                        </a:cxn>
                        <a:cxn ang="T77">
                          <a:pos x="T34" y="T35"/>
                        </a:cxn>
                        <a:cxn ang="T78">
                          <a:pos x="T36" y="T37"/>
                        </a:cxn>
                        <a:cxn ang="T79">
                          <a:pos x="T38" y="T39"/>
                        </a:cxn>
                        <a:cxn ang="T80">
                          <a:pos x="T40" y="T41"/>
                        </a:cxn>
                        <a:cxn ang="T81">
                          <a:pos x="T42" y="T43"/>
                        </a:cxn>
                        <a:cxn ang="T82">
                          <a:pos x="T44" y="T45"/>
                        </a:cxn>
                        <a:cxn ang="T83">
                          <a:pos x="T46" y="T47"/>
                        </a:cxn>
                        <a:cxn ang="T84">
                          <a:pos x="T48" y="T49"/>
                        </a:cxn>
                        <a:cxn ang="T85">
                          <a:pos x="T50" y="T51"/>
                        </a:cxn>
                        <a:cxn ang="T86">
                          <a:pos x="T52" y="T53"/>
                        </a:cxn>
                        <a:cxn ang="T87">
                          <a:pos x="T54" y="T55"/>
                        </a:cxn>
                        <a:cxn ang="T88">
                          <a:pos x="T56" y="T57"/>
                        </a:cxn>
                        <a:cxn ang="T89">
                          <a:pos x="T58" y="T59"/>
                        </a:cxn>
                      </a:cxnLst>
                      <a:rect l="T90" t="T91" r="T92" b="T93"/>
                      <a:pathLst>
                        <a:path w="190" h="18">
                          <a:moveTo>
                            <a:pt x="0" y="0"/>
                          </a:moveTo>
                          <a:lnTo>
                            <a:pt x="18" y="0"/>
                          </a:lnTo>
                          <a:lnTo>
                            <a:pt x="18" y="18"/>
                          </a:lnTo>
                          <a:lnTo>
                            <a:pt x="0" y="18"/>
                          </a:lnTo>
                          <a:lnTo>
                            <a:pt x="0" y="0"/>
                          </a:lnTo>
                          <a:close/>
                          <a:moveTo>
                            <a:pt x="36" y="0"/>
                          </a:moveTo>
                          <a:lnTo>
                            <a:pt x="54" y="0"/>
                          </a:lnTo>
                          <a:lnTo>
                            <a:pt x="54" y="18"/>
                          </a:lnTo>
                          <a:lnTo>
                            <a:pt x="36" y="18"/>
                          </a:lnTo>
                          <a:lnTo>
                            <a:pt x="36" y="0"/>
                          </a:lnTo>
                          <a:close/>
                          <a:moveTo>
                            <a:pt x="72" y="0"/>
                          </a:moveTo>
                          <a:lnTo>
                            <a:pt x="90" y="0"/>
                          </a:lnTo>
                          <a:lnTo>
                            <a:pt x="90" y="18"/>
                          </a:lnTo>
                          <a:lnTo>
                            <a:pt x="72" y="18"/>
                          </a:lnTo>
                          <a:lnTo>
                            <a:pt x="72" y="0"/>
                          </a:lnTo>
                          <a:close/>
                          <a:moveTo>
                            <a:pt x="108" y="0"/>
                          </a:moveTo>
                          <a:lnTo>
                            <a:pt x="126" y="0"/>
                          </a:lnTo>
                          <a:lnTo>
                            <a:pt x="126" y="18"/>
                          </a:lnTo>
                          <a:lnTo>
                            <a:pt x="108" y="18"/>
                          </a:lnTo>
                          <a:lnTo>
                            <a:pt x="108" y="0"/>
                          </a:lnTo>
                          <a:close/>
                          <a:moveTo>
                            <a:pt x="144" y="0"/>
                          </a:moveTo>
                          <a:lnTo>
                            <a:pt x="162" y="0"/>
                          </a:lnTo>
                          <a:lnTo>
                            <a:pt x="162" y="18"/>
                          </a:lnTo>
                          <a:lnTo>
                            <a:pt x="144" y="18"/>
                          </a:lnTo>
                          <a:lnTo>
                            <a:pt x="144" y="0"/>
                          </a:lnTo>
                          <a:close/>
                          <a:moveTo>
                            <a:pt x="180" y="0"/>
                          </a:moveTo>
                          <a:lnTo>
                            <a:pt x="190" y="0"/>
                          </a:lnTo>
                          <a:lnTo>
                            <a:pt x="190" y="18"/>
                          </a:lnTo>
                          <a:lnTo>
                            <a:pt x="180" y="18"/>
                          </a:lnTo>
                          <a:lnTo>
                            <a:pt x="180" y="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4763">
                      <a:solidFill>
                        <a:srgbClr val="000000"/>
                      </a:solidFill>
                      <a:bevel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 dirty="0">
                        <a:latin typeface="Calibri" pitchFamily="34" charset="0"/>
                      </a:endParaRPr>
                    </a:p>
                  </p:txBody>
                </p:sp>
              </p:grpSp>
              <p:sp>
                <p:nvSpPr>
                  <p:cNvPr id="10706" name="Freeform 1490"/>
                  <p:cNvSpPr>
                    <a:spLocks/>
                  </p:cNvSpPr>
                  <p:nvPr/>
                </p:nvSpPr>
                <p:spPr bwMode="auto">
                  <a:xfrm>
                    <a:off x="261" y="2028"/>
                    <a:ext cx="1783" cy="791"/>
                  </a:xfrm>
                  <a:custGeom>
                    <a:avLst/>
                    <a:gdLst>
                      <a:gd name="T0" fmla="*/ 0 w 1782"/>
                      <a:gd name="T1" fmla="*/ 127 h 792"/>
                      <a:gd name="T2" fmla="*/ 105 w 1782"/>
                      <a:gd name="T3" fmla="*/ 0 h 792"/>
                      <a:gd name="T4" fmla="*/ 1585 w 1782"/>
                      <a:gd name="T5" fmla="*/ 0 h 792"/>
                      <a:gd name="T6" fmla="*/ 1782 w 1782"/>
                      <a:gd name="T7" fmla="*/ 88 h 792"/>
                      <a:gd name="T8" fmla="*/ 1782 w 1782"/>
                      <a:gd name="T9" fmla="*/ 660 h 792"/>
                      <a:gd name="T10" fmla="*/ 1683 w 1782"/>
                      <a:gd name="T11" fmla="*/ 792 h 792"/>
                      <a:gd name="T12" fmla="*/ 105 w 1782"/>
                      <a:gd name="T13" fmla="*/ 792 h 792"/>
                      <a:gd name="T14" fmla="*/ 6 w 1782"/>
                      <a:gd name="T15" fmla="*/ 704 h 792"/>
                      <a:gd name="T16" fmla="*/ 8 w 1782"/>
                      <a:gd name="T17" fmla="*/ 116 h 79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782" h="792">
                        <a:moveTo>
                          <a:pt x="0" y="127"/>
                        </a:moveTo>
                        <a:lnTo>
                          <a:pt x="105" y="0"/>
                        </a:lnTo>
                        <a:lnTo>
                          <a:pt x="1585" y="0"/>
                        </a:lnTo>
                        <a:lnTo>
                          <a:pt x="1782" y="88"/>
                        </a:lnTo>
                        <a:lnTo>
                          <a:pt x="1782" y="660"/>
                        </a:lnTo>
                        <a:lnTo>
                          <a:pt x="1683" y="792"/>
                        </a:lnTo>
                        <a:lnTo>
                          <a:pt x="105" y="792"/>
                        </a:lnTo>
                        <a:lnTo>
                          <a:pt x="6" y="704"/>
                        </a:lnTo>
                        <a:lnTo>
                          <a:pt x="8" y="116"/>
                        </a:lnTo>
                      </a:path>
                    </a:pathLst>
                  </a:custGeom>
                  <a:gradFill rotWithShape="1">
                    <a:gsLst>
                      <a:gs pos="0">
                        <a:srgbClr val="00D200"/>
                      </a:gs>
                      <a:gs pos="50000">
                        <a:srgbClr val="008000"/>
                      </a:gs>
                      <a:gs pos="100000">
                        <a:srgbClr val="00D200"/>
                      </a:gs>
                    </a:gsLst>
                    <a:lin ang="2700000" scaled="1"/>
                  </a:gra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>
                    <a:outerShdw dist="107763" dir="18900000" algn="ctr" rotWithShape="0">
                      <a:srgbClr val="004800">
                        <a:alpha val="50000"/>
                      </a:srgbClr>
                    </a:outerShdw>
                  </a:effectLst>
                </p:spPr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 dirty="0">
                      <a:latin typeface="+mn-lt"/>
                    </a:endParaRPr>
                  </a:p>
                </p:txBody>
              </p:sp>
              <p:grpSp>
                <p:nvGrpSpPr>
                  <p:cNvPr id="24063" name="Group 1491"/>
                  <p:cNvGrpSpPr>
                    <a:grpSpLocks/>
                  </p:cNvGrpSpPr>
                  <p:nvPr/>
                </p:nvGrpSpPr>
                <p:grpSpPr bwMode="auto">
                  <a:xfrm>
                    <a:off x="352" y="2280"/>
                    <a:ext cx="1632" cy="235"/>
                    <a:chOff x="1088" y="2880"/>
                    <a:chExt cx="444" cy="64"/>
                  </a:xfrm>
                </p:grpSpPr>
                <p:sp>
                  <p:nvSpPr>
                    <p:cNvPr id="24074" name="Rectangle 149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088" y="2880"/>
                      <a:ext cx="48" cy="64"/>
                    </a:xfrm>
                    <a:prstGeom prst="rect">
                      <a:avLst/>
                    </a:prstGeom>
                    <a:solidFill>
                      <a:srgbClr val="00FFFF"/>
                    </a:solidFill>
                    <a:ln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ru-RU" dirty="0"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24075" name="Rectangle 149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144" y="2880"/>
                      <a:ext cx="48" cy="64"/>
                    </a:xfrm>
                    <a:prstGeom prst="rect">
                      <a:avLst/>
                    </a:prstGeom>
                    <a:solidFill>
                      <a:srgbClr val="00FFFF"/>
                    </a:solidFill>
                    <a:ln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ru-RU" dirty="0"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24076" name="Rectangle 149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00" y="2880"/>
                      <a:ext cx="48" cy="64"/>
                    </a:xfrm>
                    <a:prstGeom prst="rect">
                      <a:avLst/>
                    </a:prstGeom>
                    <a:solidFill>
                      <a:srgbClr val="00FFFF"/>
                    </a:solidFill>
                    <a:ln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ru-RU" dirty="0"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24077" name="Rectangle 149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58" y="2880"/>
                      <a:ext cx="48" cy="64"/>
                    </a:xfrm>
                    <a:prstGeom prst="rect">
                      <a:avLst/>
                    </a:prstGeom>
                    <a:solidFill>
                      <a:srgbClr val="00FFFF"/>
                    </a:solidFill>
                    <a:ln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ru-RU" dirty="0"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24078" name="Rectangle 149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316" y="2880"/>
                      <a:ext cx="48" cy="64"/>
                    </a:xfrm>
                    <a:prstGeom prst="rect">
                      <a:avLst/>
                    </a:prstGeom>
                    <a:solidFill>
                      <a:srgbClr val="00FFFF"/>
                    </a:solidFill>
                    <a:ln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ru-RU" dirty="0"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24079" name="Rectangle 149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372" y="2880"/>
                      <a:ext cx="48" cy="64"/>
                    </a:xfrm>
                    <a:prstGeom prst="rect">
                      <a:avLst/>
                    </a:prstGeom>
                    <a:solidFill>
                      <a:srgbClr val="00FFFF"/>
                    </a:solidFill>
                    <a:ln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ru-RU" dirty="0"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24080" name="Rectangle 149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484" y="2880"/>
                      <a:ext cx="48" cy="64"/>
                    </a:xfrm>
                    <a:prstGeom prst="rect">
                      <a:avLst/>
                    </a:prstGeom>
                    <a:solidFill>
                      <a:srgbClr val="00FFFF"/>
                    </a:solidFill>
                    <a:ln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ru-RU" dirty="0"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24081" name="Rectangle 149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428" y="2880"/>
                      <a:ext cx="48" cy="64"/>
                    </a:xfrm>
                    <a:prstGeom prst="rect">
                      <a:avLst/>
                    </a:prstGeom>
                    <a:solidFill>
                      <a:srgbClr val="00FFFF"/>
                    </a:solidFill>
                    <a:ln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ru-RU" dirty="0">
                        <a:latin typeface="Calibri" pitchFamily="34" charset="0"/>
                      </a:endParaRPr>
                    </a:p>
                  </p:txBody>
                </p:sp>
              </p:grpSp>
              <p:grpSp>
                <p:nvGrpSpPr>
                  <p:cNvPr id="24064" name="Group 1500"/>
                  <p:cNvGrpSpPr>
                    <a:grpSpLocks/>
                  </p:cNvGrpSpPr>
                  <p:nvPr/>
                </p:nvGrpSpPr>
                <p:grpSpPr bwMode="auto">
                  <a:xfrm>
                    <a:off x="592" y="1920"/>
                    <a:ext cx="192" cy="171"/>
                    <a:chOff x="5136" y="1968"/>
                    <a:chExt cx="192" cy="171"/>
                  </a:xfrm>
                </p:grpSpPr>
                <p:sp>
                  <p:nvSpPr>
                    <p:cNvPr id="24072" name="Oval 150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136" y="1968"/>
                      <a:ext cx="192" cy="48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ru-RU" dirty="0"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24073" name="Freeform 1502"/>
                    <p:cNvSpPr>
                      <a:spLocks/>
                    </p:cNvSpPr>
                    <p:nvPr/>
                  </p:nvSpPr>
                  <p:spPr bwMode="auto">
                    <a:xfrm>
                      <a:off x="5184" y="1968"/>
                      <a:ext cx="96" cy="171"/>
                    </a:xfrm>
                    <a:custGeom>
                      <a:avLst/>
                      <a:gdLst>
                        <a:gd name="T0" fmla="*/ 0 w 96"/>
                        <a:gd name="T1" fmla="*/ 0 h 171"/>
                        <a:gd name="T2" fmla="*/ 96 w 96"/>
                        <a:gd name="T3" fmla="*/ 0 h 171"/>
                        <a:gd name="T4" fmla="*/ 82 w 96"/>
                        <a:gd name="T5" fmla="*/ 156 h 171"/>
                        <a:gd name="T6" fmla="*/ 4 w 96"/>
                        <a:gd name="T7" fmla="*/ 171 h 171"/>
                        <a:gd name="T8" fmla="*/ 0 w 96"/>
                        <a:gd name="T9" fmla="*/ 48 h 171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96"/>
                        <a:gd name="T16" fmla="*/ 0 h 171"/>
                        <a:gd name="T17" fmla="*/ 96 w 96"/>
                        <a:gd name="T18" fmla="*/ 171 h 171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96" h="171">
                          <a:moveTo>
                            <a:pt x="0" y="0"/>
                          </a:moveTo>
                          <a:lnTo>
                            <a:pt x="96" y="0"/>
                          </a:lnTo>
                          <a:lnTo>
                            <a:pt x="82" y="156"/>
                          </a:lnTo>
                          <a:lnTo>
                            <a:pt x="4" y="171"/>
                          </a:lnTo>
                          <a:lnTo>
                            <a:pt x="0" y="48"/>
                          </a:lnTo>
                        </a:path>
                      </a:pathLst>
                    </a:custGeom>
                    <a:solidFill>
                      <a:schemeClr val="tx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 dirty="0">
                        <a:latin typeface="Calibri" pitchFamily="34" charset="0"/>
                      </a:endParaRPr>
                    </a:p>
                  </p:txBody>
                </p:sp>
              </p:grpSp>
              <p:sp>
                <p:nvSpPr>
                  <p:cNvPr id="24065" name="Freeform 1503"/>
                  <p:cNvSpPr>
                    <a:spLocks/>
                  </p:cNvSpPr>
                  <p:nvPr/>
                </p:nvSpPr>
                <p:spPr bwMode="auto">
                  <a:xfrm>
                    <a:off x="304" y="2736"/>
                    <a:ext cx="1728" cy="1"/>
                  </a:xfrm>
                  <a:custGeom>
                    <a:avLst/>
                    <a:gdLst>
                      <a:gd name="T0" fmla="*/ 0 w 1728"/>
                      <a:gd name="T1" fmla="*/ 0 h 1"/>
                      <a:gd name="T2" fmla="*/ 1728 w 1728"/>
                      <a:gd name="T3" fmla="*/ 0 h 1"/>
                      <a:gd name="T4" fmla="*/ 0 60000 65536"/>
                      <a:gd name="T5" fmla="*/ 0 60000 65536"/>
                      <a:gd name="T6" fmla="*/ 0 w 1728"/>
                      <a:gd name="T7" fmla="*/ 0 h 1"/>
                      <a:gd name="T8" fmla="*/ 1728 w 1728"/>
                      <a:gd name="T9" fmla="*/ 1 h 1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T6" t="T7" r="T8" b="T9"/>
                    <a:pathLst>
                      <a:path w="1728" h="1">
                        <a:moveTo>
                          <a:pt x="0" y="0"/>
                        </a:moveTo>
                        <a:cubicBezTo>
                          <a:pt x="0" y="0"/>
                          <a:pt x="864" y="0"/>
                          <a:pt x="1728" y="0"/>
                        </a:cubicBezTo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dirty="0">
                      <a:latin typeface="Calibri" pitchFamily="34" charset="0"/>
                    </a:endParaRPr>
                  </a:p>
                </p:txBody>
              </p:sp>
              <p:sp>
                <p:nvSpPr>
                  <p:cNvPr id="24066" name="Freeform 1504"/>
                  <p:cNvSpPr>
                    <a:spLocks/>
                  </p:cNvSpPr>
                  <p:nvPr/>
                </p:nvSpPr>
                <p:spPr bwMode="auto">
                  <a:xfrm>
                    <a:off x="270" y="2159"/>
                    <a:ext cx="1762" cy="1"/>
                  </a:xfrm>
                  <a:custGeom>
                    <a:avLst/>
                    <a:gdLst>
                      <a:gd name="T0" fmla="*/ 0 w 1762"/>
                      <a:gd name="T1" fmla="*/ 0 h 1"/>
                      <a:gd name="T2" fmla="*/ 1762 w 1762"/>
                      <a:gd name="T3" fmla="*/ 0 h 1"/>
                      <a:gd name="T4" fmla="*/ 0 60000 65536"/>
                      <a:gd name="T5" fmla="*/ 0 60000 65536"/>
                      <a:gd name="T6" fmla="*/ 0 w 1762"/>
                      <a:gd name="T7" fmla="*/ 0 h 1"/>
                      <a:gd name="T8" fmla="*/ 1762 w 1762"/>
                      <a:gd name="T9" fmla="*/ 1 h 1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T6" t="T7" r="T8" b="T9"/>
                    <a:pathLst>
                      <a:path w="1762" h="1">
                        <a:moveTo>
                          <a:pt x="0" y="0"/>
                        </a:moveTo>
                        <a:cubicBezTo>
                          <a:pt x="293" y="0"/>
                          <a:pt x="1395" y="0"/>
                          <a:pt x="1762" y="0"/>
                        </a:cubicBezTo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dirty="0">
                      <a:latin typeface="Calibri" pitchFamily="34" charset="0"/>
                    </a:endParaRPr>
                  </a:p>
                </p:txBody>
              </p:sp>
              <p:grpSp>
                <p:nvGrpSpPr>
                  <p:cNvPr id="24067" name="Group 1505"/>
                  <p:cNvGrpSpPr>
                    <a:grpSpLocks/>
                  </p:cNvGrpSpPr>
                  <p:nvPr/>
                </p:nvGrpSpPr>
                <p:grpSpPr bwMode="auto">
                  <a:xfrm>
                    <a:off x="1504" y="1920"/>
                    <a:ext cx="192" cy="171"/>
                    <a:chOff x="5136" y="1968"/>
                    <a:chExt cx="192" cy="171"/>
                  </a:xfrm>
                </p:grpSpPr>
                <p:sp>
                  <p:nvSpPr>
                    <p:cNvPr id="24070" name="Oval 150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136" y="1968"/>
                      <a:ext cx="192" cy="48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ru-RU" dirty="0"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24071" name="Freeform 1507"/>
                    <p:cNvSpPr>
                      <a:spLocks/>
                    </p:cNvSpPr>
                    <p:nvPr/>
                  </p:nvSpPr>
                  <p:spPr bwMode="auto">
                    <a:xfrm>
                      <a:off x="5184" y="1968"/>
                      <a:ext cx="96" cy="171"/>
                    </a:xfrm>
                    <a:custGeom>
                      <a:avLst/>
                      <a:gdLst>
                        <a:gd name="T0" fmla="*/ 0 w 96"/>
                        <a:gd name="T1" fmla="*/ 0 h 171"/>
                        <a:gd name="T2" fmla="*/ 96 w 96"/>
                        <a:gd name="T3" fmla="*/ 0 h 171"/>
                        <a:gd name="T4" fmla="*/ 82 w 96"/>
                        <a:gd name="T5" fmla="*/ 156 h 171"/>
                        <a:gd name="T6" fmla="*/ 4 w 96"/>
                        <a:gd name="T7" fmla="*/ 171 h 171"/>
                        <a:gd name="T8" fmla="*/ 0 w 96"/>
                        <a:gd name="T9" fmla="*/ 48 h 171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96"/>
                        <a:gd name="T16" fmla="*/ 0 h 171"/>
                        <a:gd name="T17" fmla="*/ 96 w 96"/>
                        <a:gd name="T18" fmla="*/ 171 h 171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96" h="171">
                          <a:moveTo>
                            <a:pt x="0" y="0"/>
                          </a:moveTo>
                          <a:lnTo>
                            <a:pt x="96" y="0"/>
                          </a:lnTo>
                          <a:lnTo>
                            <a:pt x="82" y="156"/>
                          </a:lnTo>
                          <a:lnTo>
                            <a:pt x="4" y="171"/>
                          </a:lnTo>
                          <a:lnTo>
                            <a:pt x="0" y="48"/>
                          </a:lnTo>
                        </a:path>
                      </a:pathLst>
                    </a:custGeom>
                    <a:solidFill>
                      <a:schemeClr val="tx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 dirty="0">
                        <a:latin typeface="Calibri" pitchFamily="34" charset="0"/>
                      </a:endParaRPr>
                    </a:p>
                  </p:txBody>
                </p:sp>
              </p:grpSp>
              <p:sp>
                <p:nvSpPr>
                  <p:cNvPr id="24068" name="Freeform 1508"/>
                  <p:cNvSpPr>
                    <a:spLocks/>
                  </p:cNvSpPr>
                  <p:nvPr/>
                </p:nvSpPr>
                <p:spPr bwMode="auto">
                  <a:xfrm>
                    <a:off x="496" y="2544"/>
                    <a:ext cx="16" cy="31"/>
                  </a:xfrm>
                  <a:custGeom>
                    <a:avLst/>
                    <a:gdLst>
                      <a:gd name="T0" fmla="*/ 0 w 16"/>
                      <a:gd name="T1" fmla="*/ 31 h 31"/>
                      <a:gd name="T2" fmla="*/ 16 w 16"/>
                      <a:gd name="T3" fmla="*/ 0 h 31"/>
                      <a:gd name="T4" fmla="*/ 0 w 16"/>
                      <a:gd name="T5" fmla="*/ 31 h 31"/>
                      <a:gd name="T6" fmla="*/ 0 60000 65536"/>
                      <a:gd name="T7" fmla="*/ 0 60000 65536"/>
                      <a:gd name="T8" fmla="*/ 0 60000 65536"/>
                      <a:gd name="T9" fmla="*/ 0 w 16"/>
                      <a:gd name="T10" fmla="*/ 0 h 31"/>
                      <a:gd name="T11" fmla="*/ 16 w 16"/>
                      <a:gd name="T12" fmla="*/ 31 h 31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6" h="31">
                        <a:moveTo>
                          <a:pt x="0" y="31"/>
                        </a:moveTo>
                        <a:cubicBezTo>
                          <a:pt x="5" y="21"/>
                          <a:pt x="16" y="0"/>
                          <a:pt x="16" y="0"/>
                        </a:cubicBezTo>
                        <a:cubicBezTo>
                          <a:pt x="16" y="0"/>
                          <a:pt x="5" y="21"/>
                          <a:pt x="0" y="3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dirty="0">
                      <a:latin typeface="Calibri" pitchFamily="34" charset="0"/>
                    </a:endParaRPr>
                  </a:p>
                </p:txBody>
              </p:sp>
              <p:sp>
                <p:nvSpPr>
                  <p:cNvPr id="24069" name="Freeform 1509"/>
                  <p:cNvSpPr>
                    <a:spLocks/>
                  </p:cNvSpPr>
                  <p:nvPr/>
                </p:nvSpPr>
                <p:spPr bwMode="auto">
                  <a:xfrm>
                    <a:off x="330" y="2208"/>
                    <a:ext cx="214" cy="528"/>
                  </a:xfrm>
                  <a:custGeom>
                    <a:avLst/>
                    <a:gdLst>
                      <a:gd name="T0" fmla="*/ 214 w 214"/>
                      <a:gd name="T1" fmla="*/ 528 h 528"/>
                      <a:gd name="T2" fmla="*/ 214 w 214"/>
                      <a:gd name="T3" fmla="*/ 0 h 528"/>
                      <a:gd name="T4" fmla="*/ 0 w 214"/>
                      <a:gd name="T5" fmla="*/ 2 h 528"/>
                      <a:gd name="T6" fmla="*/ 0 w 214"/>
                      <a:gd name="T7" fmla="*/ 527 h 528"/>
                      <a:gd name="T8" fmla="*/ 214 w 214"/>
                      <a:gd name="T9" fmla="*/ 528 h 52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14"/>
                      <a:gd name="T16" fmla="*/ 0 h 528"/>
                      <a:gd name="T17" fmla="*/ 214 w 214"/>
                      <a:gd name="T18" fmla="*/ 528 h 52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14" h="528">
                        <a:moveTo>
                          <a:pt x="214" y="528"/>
                        </a:moveTo>
                        <a:lnTo>
                          <a:pt x="214" y="0"/>
                        </a:lnTo>
                        <a:lnTo>
                          <a:pt x="0" y="2"/>
                        </a:lnTo>
                        <a:lnTo>
                          <a:pt x="0" y="527"/>
                        </a:lnTo>
                        <a:lnTo>
                          <a:pt x="214" y="528"/>
                        </a:lnTo>
                        <a:close/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dirty="0">
                      <a:latin typeface="Calibri" pitchFamily="34" charset="0"/>
                    </a:endParaRPr>
                  </a:p>
                </p:txBody>
              </p:sp>
            </p:grpSp>
            <p:grpSp>
              <p:nvGrpSpPr>
                <p:cNvPr id="23944" name="Group 1510"/>
                <p:cNvGrpSpPr>
                  <a:grpSpLocks/>
                </p:cNvGrpSpPr>
                <p:nvPr/>
              </p:nvGrpSpPr>
              <p:grpSpPr bwMode="auto">
                <a:xfrm>
                  <a:off x="2016" y="1920"/>
                  <a:ext cx="2038" cy="1152"/>
                  <a:chOff x="0" y="1920"/>
                  <a:chExt cx="2038" cy="1152"/>
                </a:xfrm>
              </p:grpSpPr>
              <p:grpSp>
                <p:nvGrpSpPr>
                  <p:cNvPr id="23948" name="Group 1511"/>
                  <p:cNvGrpSpPr>
                    <a:grpSpLocks/>
                  </p:cNvGrpSpPr>
                  <p:nvPr/>
                </p:nvGrpSpPr>
                <p:grpSpPr bwMode="auto">
                  <a:xfrm>
                    <a:off x="432" y="2686"/>
                    <a:ext cx="385" cy="386"/>
                    <a:chOff x="3973" y="2756"/>
                    <a:chExt cx="148" cy="164"/>
                  </a:xfrm>
                </p:grpSpPr>
                <p:grpSp>
                  <p:nvGrpSpPr>
                    <p:cNvPr id="24034" name="Group 151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973" y="2756"/>
                      <a:ext cx="148" cy="164"/>
                      <a:chOff x="3973" y="2756"/>
                      <a:chExt cx="148" cy="164"/>
                    </a:xfrm>
                  </p:grpSpPr>
                  <p:grpSp>
                    <p:nvGrpSpPr>
                      <p:cNvPr id="24038" name="Group 1513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973" y="2756"/>
                        <a:ext cx="148" cy="164"/>
                        <a:chOff x="3973" y="2756"/>
                        <a:chExt cx="148" cy="164"/>
                      </a:xfrm>
                    </p:grpSpPr>
                    <p:sp>
                      <p:nvSpPr>
                        <p:cNvPr id="24042" name="Oval 1514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973" y="2756"/>
                          <a:ext cx="148" cy="164"/>
                        </a:xfrm>
                        <a:prstGeom prst="ellipse">
                          <a:avLst/>
                        </a:prstGeom>
                        <a:solidFill>
                          <a:srgbClr val="CC0000"/>
                        </a:solidFill>
                        <a:ln w="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ru-RU" dirty="0">
                            <a:latin typeface="Calibri" pitchFamily="34" charset="0"/>
                          </a:endParaRPr>
                        </a:p>
                      </p:txBody>
                    </p:sp>
                    <p:sp>
                      <p:nvSpPr>
                        <p:cNvPr id="24043" name="Oval 151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973" y="2756"/>
                          <a:ext cx="148" cy="164"/>
                        </a:xfrm>
                        <a:prstGeom prst="ellipse">
                          <a:avLst/>
                        </a:prstGeom>
                        <a:noFill/>
                        <a:ln w="9525" cap="rnd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ru-RU" dirty="0">
                            <a:latin typeface="Calibri" pitchFamily="34" charset="0"/>
                          </a:endParaRPr>
                        </a:p>
                      </p:txBody>
                    </p:sp>
                  </p:grpSp>
                  <p:grpSp>
                    <p:nvGrpSpPr>
                      <p:cNvPr id="24039" name="Group 1516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985" y="2770"/>
                        <a:ext cx="123" cy="136"/>
                        <a:chOff x="3985" y="2770"/>
                        <a:chExt cx="123" cy="136"/>
                      </a:xfrm>
                    </p:grpSpPr>
                    <p:sp>
                      <p:nvSpPr>
                        <p:cNvPr id="24040" name="Oval 1517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985" y="2770"/>
                          <a:ext cx="123" cy="136"/>
                        </a:xfrm>
                        <a:prstGeom prst="ellipse">
                          <a:avLst/>
                        </a:prstGeom>
                        <a:solidFill>
                          <a:srgbClr val="FFFFFF"/>
                        </a:solidFill>
                        <a:ln w="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ru-RU" dirty="0">
                            <a:latin typeface="Calibri" pitchFamily="34" charset="0"/>
                          </a:endParaRPr>
                        </a:p>
                      </p:txBody>
                    </p:sp>
                    <p:sp>
                      <p:nvSpPr>
                        <p:cNvPr id="24041" name="Oval 1518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985" y="2770"/>
                          <a:ext cx="123" cy="136"/>
                        </a:xfrm>
                        <a:prstGeom prst="ellipse">
                          <a:avLst/>
                        </a:prstGeom>
                        <a:noFill/>
                        <a:ln w="9525" cap="rnd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ru-RU" dirty="0">
                            <a:latin typeface="Calibri" pitchFamily="34" charset="0"/>
                          </a:endParaRPr>
                        </a:p>
                      </p:txBody>
                    </p:sp>
                  </p:grpSp>
                </p:grpSp>
                <p:grpSp>
                  <p:nvGrpSpPr>
                    <p:cNvPr id="24035" name="Group 151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985" y="2770"/>
                      <a:ext cx="123" cy="136"/>
                      <a:chOff x="3985" y="2770"/>
                      <a:chExt cx="123" cy="136"/>
                    </a:xfrm>
                  </p:grpSpPr>
                  <p:sp>
                    <p:nvSpPr>
                      <p:cNvPr id="24036" name="Freeform 152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985" y="2770"/>
                        <a:ext cx="123" cy="136"/>
                      </a:xfrm>
                      <a:custGeom>
                        <a:avLst/>
                        <a:gdLst>
                          <a:gd name="T0" fmla="*/ 123 w 123"/>
                          <a:gd name="T1" fmla="*/ 68 h 136"/>
                          <a:gd name="T2" fmla="*/ 72 w 123"/>
                          <a:gd name="T3" fmla="*/ 66 h 136"/>
                          <a:gd name="T4" fmla="*/ 118 w 123"/>
                          <a:gd name="T5" fmla="*/ 42 h 136"/>
                          <a:gd name="T6" fmla="*/ 71 w 123"/>
                          <a:gd name="T7" fmla="*/ 62 h 136"/>
                          <a:gd name="T8" fmla="*/ 105 w 123"/>
                          <a:gd name="T9" fmla="*/ 20 h 136"/>
                          <a:gd name="T10" fmla="*/ 68 w 123"/>
                          <a:gd name="T11" fmla="*/ 58 h 136"/>
                          <a:gd name="T12" fmla="*/ 85 w 123"/>
                          <a:gd name="T13" fmla="*/ 5 h 136"/>
                          <a:gd name="T14" fmla="*/ 64 w 123"/>
                          <a:gd name="T15" fmla="*/ 56 h 136"/>
                          <a:gd name="T16" fmla="*/ 62 w 123"/>
                          <a:gd name="T17" fmla="*/ 0 h 136"/>
                          <a:gd name="T18" fmla="*/ 59 w 123"/>
                          <a:gd name="T19" fmla="*/ 56 h 136"/>
                          <a:gd name="T20" fmla="*/ 38 w 123"/>
                          <a:gd name="T21" fmla="*/ 5 h 136"/>
                          <a:gd name="T22" fmla="*/ 56 w 123"/>
                          <a:gd name="T23" fmla="*/ 58 h 136"/>
                          <a:gd name="T24" fmla="*/ 18 w 123"/>
                          <a:gd name="T25" fmla="*/ 20 h 136"/>
                          <a:gd name="T26" fmla="*/ 53 w 123"/>
                          <a:gd name="T27" fmla="*/ 62 h 136"/>
                          <a:gd name="T28" fmla="*/ 5 w 123"/>
                          <a:gd name="T29" fmla="*/ 42 h 136"/>
                          <a:gd name="T30" fmla="*/ 51 w 123"/>
                          <a:gd name="T31" fmla="*/ 66 h 136"/>
                          <a:gd name="T32" fmla="*/ 0 w 123"/>
                          <a:gd name="T33" fmla="*/ 68 h 136"/>
                          <a:gd name="T34" fmla="*/ 51 w 123"/>
                          <a:gd name="T35" fmla="*/ 71 h 136"/>
                          <a:gd name="T36" fmla="*/ 5 w 123"/>
                          <a:gd name="T37" fmla="*/ 94 h 136"/>
                          <a:gd name="T38" fmla="*/ 53 w 123"/>
                          <a:gd name="T39" fmla="*/ 75 h 136"/>
                          <a:gd name="T40" fmla="*/ 18 w 123"/>
                          <a:gd name="T41" fmla="*/ 116 h 136"/>
                          <a:gd name="T42" fmla="*/ 56 w 123"/>
                          <a:gd name="T43" fmla="*/ 78 h 136"/>
                          <a:gd name="T44" fmla="*/ 38 w 123"/>
                          <a:gd name="T45" fmla="*/ 131 h 136"/>
                          <a:gd name="T46" fmla="*/ 59 w 123"/>
                          <a:gd name="T47" fmla="*/ 80 h 136"/>
                          <a:gd name="T48" fmla="*/ 62 w 123"/>
                          <a:gd name="T49" fmla="*/ 136 h 136"/>
                          <a:gd name="T50" fmla="*/ 64 w 123"/>
                          <a:gd name="T51" fmla="*/ 80 h 136"/>
                          <a:gd name="T52" fmla="*/ 85 w 123"/>
                          <a:gd name="T53" fmla="*/ 131 h 136"/>
                          <a:gd name="T54" fmla="*/ 68 w 123"/>
                          <a:gd name="T55" fmla="*/ 78 h 136"/>
                          <a:gd name="T56" fmla="*/ 105 w 123"/>
                          <a:gd name="T57" fmla="*/ 116 h 136"/>
                          <a:gd name="T58" fmla="*/ 71 w 123"/>
                          <a:gd name="T59" fmla="*/ 75 h 136"/>
                          <a:gd name="T60" fmla="*/ 118 w 123"/>
                          <a:gd name="T61" fmla="*/ 94 h 136"/>
                          <a:gd name="T62" fmla="*/ 72 w 123"/>
                          <a:gd name="T63" fmla="*/ 71 h 136"/>
                          <a:gd name="T64" fmla="*/ 123 w 123"/>
                          <a:gd name="T65" fmla="*/ 68 h 136"/>
                          <a:gd name="T66" fmla="*/ 0 60000 65536"/>
                          <a:gd name="T67" fmla="*/ 0 60000 65536"/>
                          <a:gd name="T68" fmla="*/ 0 60000 65536"/>
                          <a:gd name="T69" fmla="*/ 0 60000 65536"/>
                          <a:gd name="T70" fmla="*/ 0 60000 65536"/>
                          <a:gd name="T71" fmla="*/ 0 60000 65536"/>
                          <a:gd name="T72" fmla="*/ 0 60000 65536"/>
                          <a:gd name="T73" fmla="*/ 0 60000 65536"/>
                          <a:gd name="T74" fmla="*/ 0 60000 65536"/>
                          <a:gd name="T75" fmla="*/ 0 60000 65536"/>
                          <a:gd name="T76" fmla="*/ 0 60000 65536"/>
                          <a:gd name="T77" fmla="*/ 0 60000 65536"/>
                          <a:gd name="T78" fmla="*/ 0 60000 65536"/>
                          <a:gd name="T79" fmla="*/ 0 60000 65536"/>
                          <a:gd name="T80" fmla="*/ 0 60000 65536"/>
                          <a:gd name="T81" fmla="*/ 0 60000 65536"/>
                          <a:gd name="T82" fmla="*/ 0 60000 65536"/>
                          <a:gd name="T83" fmla="*/ 0 60000 65536"/>
                          <a:gd name="T84" fmla="*/ 0 60000 65536"/>
                          <a:gd name="T85" fmla="*/ 0 60000 65536"/>
                          <a:gd name="T86" fmla="*/ 0 60000 65536"/>
                          <a:gd name="T87" fmla="*/ 0 60000 65536"/>
                          <a:gd name="T88" fmla="*/ 0 60000 65536"/>
                          <a:gd name="T89" fmla="*/ 0 60000 65536"/>
                          <a:gd name="T90" fmla="*/ 0 60000 65536"/>
                          <a:gd name="T91" fmla="*/ 0 60000 65536"/>
                          <a:gd name="T92" fmla="*/ 0 60000 65536"/>
                          <a:gd name="T93" fmla="*/ 0 60000 65536"/>
                          <a:gd name="T94" fmla="*/ 0 60000 65536"/>
                          <a:gd name="T95" fmla="*/ 0 60000 65536"/>
                          <a:gd name="T96" fmla="*/ 0 60000 65536"/>
                          <a:gd name="T97" fmla="*/ 0 60000 65536"/>
                          <a:gd name="T98" fmla="*/ 0 60000 65536"/>
                          <a:gd name="T99" fmla="*/ 0 w 123"/>
                          <a:gd name="T100" fmla="*/ 0 h 136"/>
                          <a:gd name="T101" fmla="*/ 123 w 123"/>
                          <a:gd name="T102" fmla="*/ 136 h 136"/>
                        </a:gdLst>
                        <a:ahLst/>
                        <a:cxnLst>
                          <a:cxn ang="T66">
                            <a:pos x="T0" y="T1"/>
                          </a:cxn>
                          <a:cxn ang="T67">
                            <a:pos x="T2" y="T3"/>
                          </a:cxn>
                          <a:cxn ang="T68">
                            <a:pos x="T4" y="T5"/>
                          </a:cxn>
                          <a:cxn ang="T69">
                            <a:pos x="T6" y="T7"/>
                          </a:cxn>
                          <a:cxn ang="T70">
                            <a:pos x="T8" y="T9"/>
                          </a:cxn>
                          <a:cxn ang="T71">
                            <a:pos x="T10" y="T11"/>
                          </a:cxn>
                          <a:cxn ang="T72">
                            <a:pos x="T12" y="T13"/>
                          </a:cxn>
                          <a:cxn ang="T73">
                            <a:pos x="T14" y="T15"/>
                          </a:cxn>
                          <a:cxn ang="T74">
                            <a:pos x="T16" y="T17"/>
                          </a:cxn>
                          <a:cxn ang="T75">
                            <a:pos x="T18" y="T19"/>
                          </a:cxn>
                          <a:cxn ang="T76">
                            <a:pos x="T20" y="T21"/>
                          </a:cxn>
                          <a:cxn ang="T77">
                            <a:pos x="T22" y="T23"/>
                          </a:cxn>
                          <a:cxn ang="T78">
                            <a:pos x="T24" y="T25"/>
                          </a:cxn>
                          <a:cxn ang="T79">
                            <a:pos x="T26" y="T27"/>
                          </a:cxn>
                          <a:cxn ang="T80">
                            <a:pos x="T28" y="T29"/>
                          </a:cxn>
                          <a:cxn ang="T81">
                            <a:pos x="T30" y="T31"/>
                          </a:cxn>
                          <a:cxn ang="T82">
                            <a:pos x="T32" y="T33"/>
                          </a:cxn>
                          <a:cxn ang="T83">
                            <a:pos x="T34" y="T35"/>
                          </a:cxn>
                          <a:cxn ang="T84">
                            <a:pos x="T36" y="T37"/>
                          </a:cxn>
                          <a:cxn ang="T85">
                            <a:pos x="T38" y="T39"/>
                          </a:cxn>
                          <a:cxn ang="T86">
                            <a:pos x="T40" y="T41"/>
                          </a:cxn>
                          <a:cxn ang="T87">
                            <a:pos x="T42" y="T43"/>
                          </a:cxn>
                          <a:cxn ang="T88">
                            <a:pos x="T44" y="T45"/>
                          </a:cxn>
                          <a:cxn ang="T89">
                            <a:pos x="T46" y="T47"/>
                          </a:cxn>
                          <a:cxn ang="T90">
                            <a:pos x="T48" y="T49"/>
                          </a:cxn>
                          <a:cxn ang="T91">
                            <a:pos x="T50" y="T51"/>
                          </a:cxn>
                          <a:cxn ang="T92">
                            <a:pos x="T52" y="T53"/>
                          </a:cxn>
                          <a:cxn ang="T93">
                            <a:pos x="T54" y="T55"/>
                          </a:cxn>
                          <a:cxn ang="T94">
                            <a:pos x="T56" y="T57"/>
                          </a:cxn>
                          <a:cxn ang="T95">
                            <a:pos x="T58" y="T59"/>
                          </a:cxn>
                          <a:cxn ang="T96">
                            <a:pos x="T60" y="T61"/>
                          </a:cxn>
                          <a:cxn ang="T97">
                            <a:pos x="T62" y="T63"/>
                          </a:cxn>
                          <a:cxn ang="T98">
                            <a:pos x="T64" y="T65"/>
                          </a:cxn>
                        </a:cxnLst>
                        <a:rect l="T99" t="T100" r="T101" b="T102"/>
                        <a:pathLst>
                          <a:path w="123" h="136">
                            <a:moveTo>
                              <a:pt x="123" y="68"/>
                            </a:moveTo>
                            <a:lnTo>
                              <a:pt x="72" y="66"/>
                            </a:lnTo>
                            <a:lnTo>
                              <a:pt x="118" y="42"/>
                            </a:lnTo>
                            <a:lnTo>
                              <a:pt x="71" y="62"/>
                            </a:lnTo>
                            <a:lnTo>
                              <a:pt x="105" y="20"/>
                            </a:lnTo>
                            <a:lnTo>
                              <a:pt x="68" y="58"/>
                            </a:lnTo>
                            <a:lnTo>
                              <a:pt x="85" y="5"/>
                            </a:lnTo>
                            <a:lnTo>
                              <a:pt x="64" y="56"/>
                            </a:lnTo>
                            <a:lnTo>
                              <a:pt x="62" y="0"/>
                            </a:lnTo>
                            <a:lnTo>
                              <a:pt x="59" y="56"/>
                            </a:lnTo>
                            <a:lnTo>
                              <a:pt x="38" y="5"/>
                            </a:lnTo>
                            <a:lnTo>
                              <a:pt x="56" y="58"/>
                            </a:lnTo>
                            <a:lnTo>
                              <a:pt x="18" y="20"/>
                            </a:lnTo>
                            <a:lnTo>
                              <a:pt x="53" y="62"/>
                            </a:lnTo>
                            <a:lnTo>
                              <a:pt x="5" y="42"/>
                            </a:lnTo>
                            <a:lnTo>
                              <a:pt x="51" y="66"/>
                            </a:lnTo>
                            <a:lnTo>
                              <a:pt x="0" y="68"/>
                            </a:lnTo>
                            <a:lnTo>
                              <a:pt x="51" y="71"/>
                            </a:lnTo>
                            <a:lnTo>
                              <a:pt x="5" y="94"/>
                            </a:lnTo>
                            <a:lnTo>
                              <a:pt x="53" y="75"/>
                            </a:lnTo>
                            <a:lnTo>
                              <a:pt x="18" y="116"/>
                            </a:lnTo>
                            <a:lnTo>
                              <a:pt x="56" y="78"/>
                            </a:lnTo>
                            <a:lnTo>
                              <a:pt x="38" y="131"/>
                            </a:lnTo>
                            <a:lnTo>
                              <a:pt x="59" y="80"/>
                            </a:lnTo>
                            <a:lnTo>
                              <a:pt x="62" y="136"/>
                            </a:lnTo>
                            <a:lnTo>
                              <a:pt x="64" y="80"/>
                            </a:lnTo>
                            <a:lnTo>
                              <a:pt x="85" y="131"/>
                            </a:lnTo>
                            <a:lnTo>
                              <a:pt x="68" y="78"/>
                            </a:lnTo>
                            <a:lnTo>
                              <a:pt x="105" y="116"/>
                            </a:lnTo>
                            <a:lnTo>
                              <a:pt x="71" y="75"/>
                            </a:lnTo>
                            <a:lnTo>
                              <a:pt x="118" y="94"/>
                            </a:lnTo>
                            <a:lnTo>
                              <a:pt x="72" y="71"/>
                            </a:lnTo>
                            <a:lnTo>
                              <a:pt x="123" y="68"/>
                            </a:lnTo>
                            <a:close/>
                          </a:path>
                        </a:pathLst>
                      </a:custGeom>
                      <a:solidFill>
                        <a:srgbClr val="808080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 dirty="0">
                          <a:latin typeface="Calibri" pitchFamily="34" charset="0"/>
                        </a:endParaRPr>
                      </a:p>
                    </p:txBody>
                  </p:sp>
                  <p:sp>
                    <p:nvSpPr>
                      <p:cNvPr id="24037" name="Freeform 152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985" y="2770"/>
                        <a:ext cx="123" cy="136"/>
                      </a:xfrm>
                      <a:custGeom>
                        <a:avLst/>
                        <a:gdLst>
                          <a:gd name="T0" fmla="*/ 123 w 123"/>
                          <a:gd name="T1" fmla="*/ 68 h 136"/>
                          <a:gd name="T2" fmla="*/ 72 w 123"/>
                          <a:gd name="T3" fmla="*/ 66 h 136"/>
                          <a:gd name="T4" fmla="*/ 118 w 123"/>
                          <a:gd name="T5" fmla="*/ 42 h 136"/>
                          <a:gd name="T6" fmla="*/ 71 w 123"/>
                          <a:gd name="T7" fmla="*/ 62 h 136"/>
                          <a:gd name="T8" fmla="*/ 105 w 123"/>
                          <a:gd name="T9" fmla="*/ 20 h 136"/>
                          <a:gd name="T10" fmla="*/ 68 w 123"/>
                          <a:gd name="T11" fmla="*/ 58 h 136"/>
                          <a:gd name="T12" fmla="*/ 85 w 123"/>
                          <a:gd name="T13" fmla="*/ 5 h 136"/>
                          <a:gd name="T14" fmla="*/ 64 w 123"/>
                          <a:gd name="T15" fmla="*/ 56 h 136"/>
                          <a:gd name="T16" fmla="*/ 62 w 123"/>
                          <a:gd name="T17" fmla="*/ 0 h 136"/>
                          <a:gd name="T18" fmla="*/ 59 w 123"/>
                          <a:gd name="T19" fmla="*/ 56 h 136"/>
                          <a:gd name="T20" fmla="*/ 38 w 123"/>
                          <a:gd name="T21" fmla="*/ 5 h 136"/>
                          <a:gd name="T22" fmla="*/ 56 w 123"/>
                          <a:gd name="T23" fmla="*/ 58 h 136"/>
                          <a:gd name="T24" fmla="*/ 18 w 123"/>
                          <a:gd name="T25" fmla="*/ 20 h 136"/>
                          <a:gd name="T26" fmla="*/ 53 w 123"/>
                          <a:gd name="T27" fmla="*/ 62 h 136"/>
                          <a:gd name="T28" fmla="*/ 5 w 123"/>
                          <a:gd name="T29" fmla="*/ 42 h 136"/>
                          <a:gd name="T30" fmla="*/ 51 w 123"/>
                          <a:gd name="T31" fmla="*/ 66 h 136"/>
                          <a:gd name="T32" fmla="*/ 0 w 123"/>
                          <a:gd name="T33" fmla="*/ 68 h 136"/>
                          <a:gd name="T34" fmla="*/ 51 w 123"/>
                          <a:gd name="T35" fmla="*/ 71 h 136"/>
                          <a:gd name="T36" fmla="*/ 5 w 123"/>
                          <a:gd name="T37" fmla="*/ 94 h 136"/>
                          <a:gd name="T38" fmla="*/ 53 w 123"/>
                          <a:gd name="T39" fmla="*/ 75 h 136"/>
                          <a:gd name="T40" fmla="*/ 18 w 123"/>
                          <a:gd name="T41" fmla="*/ 116 h 136"/>
                          <a:gd name="T42" fmla="*/ 56 w 123"/>
                          <a:gd name="T43" fmla="*/ 78 h 136"/>
                          <a:gd name="T44" fmla="*/ 38 w 123"/>
                          <a:gd name="T45" fmla="*/ 131 h 136"/>
                          <a:gd name="T46" fmla="*/ 59 w 123"/>
                          <a:gd name="T47" fmla="*/ 80 h 136"/>
                          <a:gd name="T48" fmla="*/ 62 w 123"/>
                          <a:gd name="T49" fmla="*/ 136 h 136"/>
                          <a:gd name="T50" fmla="*/ 64 w 123"/>
                          <a:gd name="T51" fmla="*/ 80 h 136"/>
                          <a:gd name="T52" fmla="*/ 85 w 123"/>
                          <a:gd name="T53" fmla="*/ 131 h 136"/>
                          <a:gd name="T54" fmla="*/ 68 w 123"/>
                          <a:gd name="T55" fmla="*/ 78 h 136"/>
                          <a:gd name="T56" fmla="*/ 105 w 123"/>
                          <a:gd name="T57" fmla="*/ 116 h 136"/>
                          <a:gd name="T58" fmla="*/ 71 w 123"/>
                          <a:gd name="T59" fmla="*/ 75 h 136"/>
                          <a:gd name="T60" fmla="*/ 118 w 123"/>
                          <a:gd name="T61" fmla="*/ 94 h 136"/>
                          <a:gd name="T62" fmla="*/ 72 w 123"/>
                          <a:gd name="T63" fmla="*/ 71 h 136"/>
                          <a:gd name="T64" fmla="*/ 123 w 123"/>
                          <a:gd name="T65" fmla="*/ 68 h 136"/>
                          <a:gd name="T66" fmla="*/ 0 60000 65536"/>
                          <a:gd name="T67" fmla="*/ 0 60000 65536"/>
                          <a:gd name="T68" fmla="*/ 0 60000 65536"/>
                          <a:gd name="T69" fmla="*/ 0 60000 65536"/>
                          <a:gd name="T70" fmla="*/ 0 60000 65536"/>
                          <a:gd name="T71" fmla="*/ 0 60000 65536"/>
                          <a:gd name="T72" fmla="*/ 0 60000 65536"/>
                          <a:gd name="T73" fmla="*/ 0 60000 65536"/>
                          <a:gd name="T74" fmla="*/ 0 60000 65536"/>
                          <a:gd name="T75" fmla="*/ 0 60000 65536"/>
                          <a:gd name="T76" fmla="*/ 0 60000 65536"/>
                          <a:gd name="T77" fmla="*/ 0 60000 65536"/>
                          <a:gd name="T78" fmla="*/ 0 60000 65536"/>
                          <a:gd name="T79" fmla="*/ 0 60000 65536"/>
                          <a:gd name="T80" fmla="*/ 0 60000 65536"/>
                          <a:gd name="T81" fmla="*/ 0 60000 65536"/>
                          <a:gd name="T82" fmla="*/ 0 60000 65536"/>
                          <a:gd name="T83" fmla="*/ 0 60000 65536"/>
                          <a:gd name="T84" fmla="*/ 0 60000 65536"/>
                          <a:gd name="T85" fmla="*/ 0 60000 65536"/>
                          <a:gd name="T86" fmla="*/ 0 60000 65536"/>
                          <a:gd name="T87" fmla="*/ 0 60000 65536"/>
                          <a:gd name="T88" fmla="*/ 0 60000 65536"/>
                          <a:gd name="T89" fmla="*/ 0 60000 65536"/>
                          <a:gd name="T90" fmla="*/ 0 60000 65536"/>
                          <a:gd name="T91" fmla="*/ 0 60000 65536"/>
                          <a:gd name="T92" fmla="*/ 0 60000 65536"/>
                          <a:gd name="T93" fmla="*/ 0 60000 65536"/>
                          <a:gd name="T94" fmla="*/ 0 60000 65536"/>
                          <a:gd name="T95" fmla="*/ 0 60000 65536"/>
                          <a:gd name="T96" fmla="*/ 0 60000 65536"/>
                          <a:gd name="T97" fmla="*/ 0 60000 65536"/>
                          <a:gd name="T98" fmla="*/ 0 60000 65536"/>
                          <a:gd name="T99" fmla="*/ 0 w 123"/>
                          <a:gd name="T100" fmla="*/ 0 h 136"/>
                          <a:gd name="T101" fmla="*/ 123 w 123"/>
                          <a:gd name="T102" fmla="*/ 136 h 136"/>
                        </a:gdLst>
                        <a:ahLst/>
                        <a:cxnLst>
                          <a:cxn ang="T66">
                            <a:pos x="T0" y="T1"/>
                          </a:cxn>
                          <a:cxn ang="T67">
                            <a:pos x="T2" y="T3"/>
                          </a:cxn>
                          <a:cxn ang="T68">
                            <a:pos x="T4" y="T5"/>
                          </a:cxn>
                          <a:cxn ang="T69">
                            <a:pos x="T6" y="T7"/>
                          </a:cxn>
                          <a:cxn ang="T70">
                            <a:pos x="T8" y="T9"/>
                          </a:cxn>
                          <a:cxn ang="T71">
                            <a:pos x="T10" y="T11"/>
                          </a:cxn>
                          <a:cxn ang="T72">
                            <a:pos x="T12" y="T13"/>
                          </a:cxn>
                          <a:cxn ang="T73">
                            <a:pos x="T14" y="T15"/>
                          </a:cxn>
                          <a:cxn ang="T74">
                            <a:pos x="T16" y="T17"/>
                          </a:cxn>
                          <a:cxn ang="T75">
                            <a:pos x="T18" y="T19"/>
                          </a:cxn>
                          <a:cxn ang="T76">
                            <a:pos x="T20" y="T21"/>
                          </a:cxn>
                          <a:cxn ang="T77">
                            <a:pos x="T22" y="T23"/>
                          </a:cxn>
                          <a:cxn ang="T78">
                            <a:pos x="T24" y="T25"/>
                          </a:cxn>
                          <a:cxn ang="T79">
                            <a:pos x="T26" y="T27"/>
                          </a:cxn>
                          <a:cxn ang="T80">
                            <a:pos x="T28" y="T29"/>
                          </a:cxn>
                          <a:cxn ang="T81">
                            <a:pos x="T30" y="T31"/>
                          </a:cxn>
                          <a:cxn ang="T82">
                            <a:pos x="T32" y="T33"/>
                          </a:cxn>
                          <a:cxn ang="T83">
                            <a:pos x="T34" y="T35"/>
                          </a:cxn>
                          <a:cxn ang="T84">
                            <a:pos x="T36" y="T37"/>
                          </a:cxn>
                          <a:cxn ang="T85">
                            <a:pos x="T38" y="T39"/>
                          </a:cxn>
                          <a:cxn ang="T86">
                            <a:pos x="T40" y="T41"/>
                          </a:cxn>
                          <a:cxn ang="T87">
                            <a:pos x="T42" y="T43"/>
                          </a:cxn>
                          <a:cxn ang="T88">
                            <a:pos x="T44" y="T45"/>
                          </a:cxn>
                          <a:cxn ang="T89">
                            <a:pos x="T46" y="T47"/>
                          </a:cxn>
                          <a:cxn ang="T90">
                            <a:pos x="T48" y="T49"/>
                          </a:cxn>
                          <a:cxn ang="T91">
                            <a:pos x="T50" y="T51"/>
                          </a:cxn>
                          <a:cxn ang="T92">
                            <a:pos x="T52" y="T53"/>
                          </a:cxn>
                          <a:cxn ang="T93">
                            <a:pos x="T54" y="T55"/>
                          </a:cxn>
                          <a:cxn ang="T94">
                            <a:pos x="T56" y="T57"/>
                          </a:cxn>
                          <a:cxn ang="T95">
                            <a:pos x="T58" y="T59"/>
                          </a:cxn>
                          <a:cxn ang="T96">
                            <a:pos x="T60" y="T61"/>
                          </a:cxn>
                          <a:cxn ang="T97">
                            <a:pos x="T62" y="T63"/>
                          </a:cxn>
                          <a:cxn ang="T98">
                            <a:pos x="T64" y="T65"/>
                          </a:cxn>
                        </a:cxnLst>
                        <a:rect l="T99" t="T100" r="T101" b="T102"/>
                        <a:pathLst>
                          <a:path w="123" h="136">
                            <a:moveTo>
                              <a:pt x="123" y="68"/>
                            </a:moveTo>
                            <a:lnTo>
                              <a:pt x="72" y="66"/>
                            </a:lnTo>
                            <a:lnTo>
                              <a:pt x="118" y="42"/>
                            </a:lnTo>
                            <a:lnTo>
                              <a:pt x="71" y="62"/>
                            </a:lnTo>
                            <a:lnTo>
                              <a:pt x="105" y="20"/>
                            </a:lnTo>
                            <a:lnTo>
                              <a:pt x="68" y="58"/>
                            </a:lnTo>
                            <a:lnTo>
                              <a:pt x="85" y="5"/>
                            </a:lnTo>
                            <a:lnTo>
                              <a:pt x="64" y="56"/>
                            </a:lnTo>
                            <a:lnTo>
                              <a:pt x="62" y="0"/>
                            </a:lnTo>
                            <a:lnTo>
                              <a:pt x="59" y="56"/>
                            </a:lnTo>
                            <a:lnTo>
                              <a:pt x="38" y="5"/>
                            </a:lnTo>
                            <a:lnTo>
                              <a:pt x="56" y="58"/>
                            </a:lnTo>
                            <a:lnTo>
                              <a:pt x="18" y="20"/>
                            </a:lnTo>
                            <a:lnTo>
                              <a:pt x="53" y="62"/>
                            </a:lnTo>
                            <a:lnTo>
                              <a:pt x="5" y="42"/>
                            </a:lnTo>
                            <a:lnTo>
                              <a:pt x="51" y="66"/>
                            </a:lnTo>
                            <a:lnTo>
                              <a:pt x="0" y="68"/>
                            </a:lnTo>
                            <a:lnTo>
                              <a:pt x="51" y="71"/>
                            </a:lnTo>
                            <a:lnTo>
                              <a:pt x="5" y="94"/>
                            </a:lnTo>
                            <a:lnTo>
                              <a:pt x="53" y="75"/>
                            </a:lnTo>
                            <a:lnTo>
                              <a:pt x="18" y="116"/>
                            </a:lnTo>
                            <a:lnTo>
                              <a:pt x="56" y="78"/>
                            </a:lnTo>
                            <a:lnTo>
                              <a:pt x="38" y="131"/>
                            </a:lnTo>
                            <a:lnTo>
                              <a:pt x="59" y="80"/>
                            </a:lnTo>
                            <a:lnTo>
                              <a:pt x="62" y="136"/>
                            </a:lnTo>
                            <a:lnTo>
                              <a:pt x="64" y="80"/>
                            </a:lnTo>
                            <a:lnTo>
                              <a:pt x="85" y="131"/>
                            </a:lnTo>
                            <a:lnTo>
                              <a:pt x="68" y="78"/>
                            </a:lnTo>
                            <a:lnTo>
                              <a:pt x="105" y="116"/>
                            </a:lnTo>
                            <a:lnTo>
                              <a:pt x="71" y="75"/>
                            </a:lnTo>
                            <a:lnTo>
                              <a:pt x="118" y="94"/>
                            </a:lnTo>
                            <a:lnTo>
                              <a:pt x="72" y="71"/>
                            </a:lnTo>
                            <a:lnTo>
                              <a:pt x="123" y="68"/>
                            </a:lnTo>
                            <a:close/>
                          </a:path>
                        </a:pathLst>
                      </a:custGeom>
                      <a:noFill/>
                      <a:ln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 dirty="0">
                          <a:latin typeface="Calibri" pitchFamily="34" charset="0"/>
                        </a:endParaRPr>
                      </a:p>
                    </p:txBody>
                  </p:sp>
                </p:grpSp>
              </p:grpSp>
              <p:grpSp>
                <p:nvGrpSpPr>
                  <p:cNvPr id="23949" name="Group 1522"/>
                  <p:cNvGrpSpPr>
                    <a:grpSpLocks/>
                  </p:cNvGrpSpPr>
                  <p:nvPr/>
                </p:nvGrpSpPr>
                <p:grpSpPr bwMode="auto">
                  <a:xfrm>
                    <a:off x="1497" y="2686"/>
                    <a:ext cx="389" cy="386"/>
                    <a:chOff x="4381" y="2756"/>
                    <a:chExt cx="148" cy="164"/>
                  </a:xfrm>
                </p:grpSpPr>
                <p:grpSp>
                  <p:nvGrpSpPr>
                    <p:cNvPr id="24024" name="Group 152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81" y="2756"/>
                      <a:ext cx="148" cy="164"/>
                      <a:chOff x="4381" y="2756"/>
                      <a:chExt cx="148" cy="164"/>
                    </a:xfrm>
                  </p:grpSpPr>
                  <p:grpSp>
                    <p:nvGrpSpPr>
                      <p:cNvPr id="24028" name="Group 1524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381" y="2756"/>
                        <a:ext cx="148" cy="164"/>
                        <a:chOff x="4381" y="2756"/>
                        <a:chExt cx="148" cy="164"/>
                      </a:xfrm>
                    </p:grpSpPr>
                    <p:sp>
                      <p:nvSpPr>
                        <p:cNvPr id="24032" name="Oval 152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381" y="2756"/>
                          <a:ext cx="148" cy="164"/>
                        </a:xfrm>
                        <a:prstGeom prst="ellipse">
                          <a:avLst/>
                        </a:prstGeom>
                        <a:solidFill>
                          <a:srgbClr val="CC0000"/>
                        </a:solidFill>
                        <a:ln w="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ru-RU" dirty="0">
                            <a:latin typeface="Calibri" pitchFamily="34" charset="0"/>
                          </a:endParaRPr>
                        </a:p>
                      </p:txBody>
                    </p:sp>
                    <p:sp>
                      <p:nvSpPr>
                        <p:cNvPr id="24033" name="Oval 1526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381" y="2756"/>
                          <a:ext cx="148" cy="164"/>
                        </a:xfrm>
                        <a:prstGeom prst="ellipse">
                          <a:avLst/>
                        </a:prstGeom>
                        <a:noFill/>
                        <a:ln w="9525" cap="rnd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ru-RU" dirty="0">
                            <a:latin typeface="Calibri" pitchFamily="34" charset="0"/>
                          </a:endParaRPr>
                        </a:p>
                      </p:txBody>
                    </p:sp>
                  </p:grpSp>
                  <p:grpSp>
                    <p:nvGrpSpPr>
                      <p:cNvPr id="24029" name="Group 1527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393" y="2770"/>
                        <a:ext cx="123" cy="136"/>
                        <a:chOff x="4393" y="2770"/>
                        <a:chExt cx="123" cy="136"/>
                      </a:xfrm>
                    </p:grpSpPr>
                    <p:sp>
                      <p:nvSpPr>
                        <p:cNvPr id="24030" name="Oval 1528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393" y="2770"/>
                          <a:ext cx="123" cy="136"/>
                        </a:xfrm>
                        <a:prstGeom prst="ellipse">
                          <a:avLst/>
                        </a:prstGeom>
                        <a:solidFill>
                          <a:srgbClr val="FFFFFF"/>
                        </a:solidFill>
                        <a:ln w="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ru-RU" dirty="0">
                            <a:latin typeface="Calibri" pitchFamily="34" charset="0"/>
                          </a:endParaRPr>
                        </a:p>
                      </p:txBody>
                    </p:sp>
                    <p:sp>
                      <p:nvSpPr>
                        <p:cNvPr id="24031" name="Oval 1529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393" y="2770"/>
                          <a:ext cx="123" cy="136"/>
                        </a:xfrm>
                        <a:prstGeom prst="ellipse">
                          <a:avLst/>
                        </a:prstGeom>
                        <a:noFill/>
                        <a:ln w="9525" cap="rnd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ru-RU" dirty="0">
                            <a:latin typeface="Calibri" pitchFamily="34" charset="0"/>
                          </a:endParaRPr>
                        </a:p>
                      </p:txBody>
                    </p:sp>
                  </p:grpSp>
                </p:grpSp>
                <p:grpSp>
                  <p:nvGrpSpPr>
                    <p:cNvPr id="24025" name="Group 153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93" y="2770"/>
                      <a:ext cx="123" cy="136"/>
                      <a:chOff x="4393" y="2770"/>
                      <a:chExt cx="123" cy="136"/>
                    </a:xfrm>
                  </p:grpSpPr>
                  <p:sp>
                    <p:nvSpPr>
                      <p:cNvPr id="24026" name="Freeform 153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393" y="2770"/>
                        <a:ext cx="123" cy="136"/>
                      </a:xfrm>
                      <a:custGeom>
                        <a:avLst/>
                        <a:gdLst>
                          <a:gd name="T0" fmla="*/ 123 w 123"/>
                          <a:gd name="T1" fmla="*/ 68 h 136"/>
                          <a:gd name="T2" fmla="*/ 72 w 123"/>
                          <a:gd name="T3" fmla="*/ 66 h 136"/>
                          <a:gd name="T4" fmla="*/ 118 w 123"/>
                          <a:gd name="T5" fmla="*/ 42 h 136"/>
                          <a:gd name="T6" fmla="*/ 71 w 123"/>
                          <a:gd name="T7" fmla="*/ 62 h 136"/>
                          <a:gd name="T8" fmla="*/ 105 w 123"/>
                          <a:gd name="T9" fmla="*/ 20 h 136"/>
                          <a:gd name="T10" fmla="*/ 68 w 123"/>
                          <a:gd name="T11" fmla="*/ 58 h 136"/>
                          <a:gd name="T12" fmla="*/ 85 w 123"/>
                          <a:gd name="T13" fmla="*/ 5 h 136"/>
                          <a:gd name="T14" fmla="*/ 64 w 123"/>
                          <a:gd name="T15" fmla="*/ 56 h 136"/>
                          <a:gd name="T16" fmla="*/ 62 w 123"/>
                          <a:gd name="T17" fmla="*/ 0 h 136"/>
                          <a:gd name="T18" fmla="*/ 60 w 123"/>
                          <a:gd name="T19" fmla="*/ 56 h 136"/>
                          <a:gd name="T20" fmla="*/ 38 w 123"/>
                          <a:gd name="T21" fmla="*/ 5 h 136"/>
                          <a:gd name="T22" fmla="*/ 56 w 123"/>
                          <a:gd name="T23" fmla="*/ 58 h 136"/>
                          <a:gd name="T24" fmla="*/ 18 w 123"/>
                          <a:gd name="T25" fmla="*/ 20 h 136"/>
                          <a:gd name="T26" fmla="*/ 53 w 123"/>
                          <a:gd name="T27" fmla="*/ 62 h 136"/>
                          <a:gd name="T28" fmla="*/ 5 w 123"/>
                          <a:gd name="T29" fmla="*/ 42 h 136"/>
                          <a:gd name="T30" fmla="*/ 51 w 123"/>
                          <a:gd name="T31" fmla="*/ 66 h 136"/>
                          <a:gd name="T32" fmla="*/ 0 w 123"/>
                          <a:gd name="T33" fmla="*/ 68 h 136"/>
                          <a:gd name="T34" fmla="*/ 51 w 123"/>
                          <a:gd name="T35" fmla="*/ 71 h 136"/>
                          <a:gd name="T36" fmla="*/ 5 w 123"/>
                          <a:gd name="T37" fmla="*/ 94 h 136"/>
                          <a:gd name="T38" fmla="*/ 53 w 123"/>
                          <a:gd name="T39" fmla="*/ 75 h 136"/>
                          <a:gd name="T40" fmla="*/ 18 w 123"/>
                          <a:gd name="T41" fmla="*/ 116 h 136"/>
                          <a:gd name="T42" fmla="*/ 56 w 123"/>
                          <a:gd name="T43" fmla="*/ 78 h 136"/>
                          <a:gd name="T44" fmla="*/ 38 w 123"/>
                          <a:gd name="T45" fmla="*/ 131 h 136"/>
                          <a:gd name="T46" fmla="*/ 60 w 123"/>
                          <a:gd name="T47" fmla="*/ 80 h 136"/>
                          <a:gd name="T48" fmla="*/ 62 w 123"/>
                          <a:gd name="T49" fmla="*/ 136 h 136"/>
                          <a:gd name="T50" fmla="*/ 64 w 123"/>
                          <a:gd name="T51" fmla="*/ 80 h 136"/>
                          <a:gd name="T52" fmla="*/ 85 w 123"/>
                          <a:gd name="T53" fmla="*/ 131 h 136"/>
                          <a:gd name="T54" fmla="*/ 68 w 123"/>
                          <a:gd name="T55" fmla="*/ 78 h 136"/>
                          <a:gd name="T56" fmla="*/ 105 w 123"/>
                          <a:gd name="T57" fmla="*/ 116 h 136"/>
                          <a:gd name="T58" fmla="*/ 71 w 123"/>
                          <a:gd name="T59" fmla="*/ 75 h 136"/>
                          <a:gd name="T60" fmla="*/ 118 w 123"/>
                          <a:gd name="T61" fmla="*/ 94 h 136"/>
                          <a:gd name="T62" fmla="*/ 72 w 123"/>
                          <a:gd name="T63" fmla="*/ 71 h 136"/>
                          <a:gd name="T64" fmla="*/ 123 w 123"/>
                          <a:gd name="T65" fmla="*/ 68 h 136"/>
                          <a:gd name="T66" fmla="*/ 0 60000 65536"/>
                          <a:gd name="T67" fmla="*/ 0 60000 65536"/>
                          <a:gd name="T68" fmla="*/ 0 60000 65536"/>
                          <a:gd name="T69" fmla="*/ 0 60000 65536"/>
                          <a:gd name="T70" fmla="*/ 0 60000 65536"/>
                          <a:gd name="T71" fmla="*/ 0 60000 65536"/>
                          <a:gd name="T72" fmla="*/ 0 60000 65536"/>
                          <a:gd name="T73" fmla="*/ 0 60000 65536"/>
                          <a:gd name="T74" fmla="*/ 0 60000 65536"/>
                          <a:gd name="T75" fmla="*/ 0 60000 65536"/>
                          <a:gd name="T76" fmla="*/ 0 60000 65536"/>
                          <a:gd name="T77" fmla="*/ 0 60000 65536"/>
                          <a:gd name="T78" fmla="*/ 0 60000 65536"/>
                          <a:gd name="T79" fmla="*/ 0 60000 65536"/>
                          <a:gd name="T80" fmla="*/ 0 60000 65536"/>
                          <a:gd name="T81" fmla="*/ 0 60000 65536"/>
                          <a:gd name="T82" fmla="*/ 0 60000 65536"/>
                          <a:gd name="T83" fmla="*/ 0 60000 65536"/>
                          <a:gd name="T84" fmla="*/ 0 60000 65536"/>
                          <a:gd name="T85" fmla="*/ 0 60000 65536"/>
                          <a:gd name="T86" fmla="*/ 0 60000 65536"/>
                          <a:gd name="T87" fmla="*/ 0 60000 65536"/>
                          <a:gd name="T88" fmla="*/ 0 60000 65536"/>
                          <a:gd name="T89" fmla="*/ 0 60000 65536"/>
                          <a:gd name="T90" fmla="*/ 0 60000 65536"/>
                          <a:gd name="T91" fmla="*/ 0 60000 65536"/>
                          <a:gd name="T92" fmla="*/ 0 60000 65536"/>
                          <a:gd name="T93" fmla="*/ 0 60000 65536"/>
                          <a:gd name="T94" fmla="*/ 0 60000 65536"/>
                          <a:gd name="T95" fmla="*/ 0 60000 65536"/>
                          <a:gd name="T96" fmla="*/ 0 60000 65536"/>
                          <a:gd name="T97" fmla="*/ 0 60000 65536"/>
                          <a:gd name="T98" fmla="*/ 0 60000 65536"/>
                          <a:gd name="T99" fmla="*/ 0 w 123"/>
                          <a:gd name="T100" fmla="*/ 0 h 136"/>
                          <a:gd name="T101" fmla="*/ 123 w 123"/>
                          <a:gd name="T102" fmla="*/ 136 h 136"/>
                        </a:gdLst>
                        <a:ahLst/>
                        <a:cxnLst>
                          <a:cxn ang="T66">
                            <a:pos x="T0" y="T1"/>
                          </a:cxn>
                          <a:cxn ang="T67">
                            <a:pos x="T2" y="T3"/>
                          </a:cxn>
                          <a:cxn ang="T68">
                            <a:pos x="T4" y="T5"/>
                          </a:cxn>
                          <a:cxn ang="T69">
                            <a:pos x="T6" y="T7"/>
                          </a:cxn>
                          <a:cxn ang="T70">
                            <a:pos x="T8" y="T9"/>
                          </a:cxn>
                          <a:cxn ang="T71">
                            <a:pos x="T10" y="T11"/>
                          </a:cxn>
                          <a:cxn ang="T72">
                            <a:pos x="T12" y="T13"/>
                          </a:cxn>
                          <a:cxn ang="T73">
                            <a:pos x="T14" y="T15"/>
                          </a:cxn>
                          <a:cxn ang="T74">
                            <a:pos x="T16" y="T17"/>
                          </a:cxn>
                          <a:cxn ang="T75">
                            <a:pos x="T18" y="T19"/>
                          </a:cxn>
                          <a:cxn ang="T76">
                            <a:pos x="T20" y="T21"/>
                          </a:cxn>
                          <a:cxn ang="T77">
                            <a:pos x="T22" y="T23"/>
                          </a:cxn>
                          <a:cxn ang="T78">
                            <a:pos x="T24" y="T25"/>
                          </a:cxn>
                          <a:cxn ang="T79">
                            <a:pos x="T26" y="T27"/>
                          </a:cxn>
                          <a:cxn ang="T80">
                            <a:pos x="T28" y="T29"/>
                          </a:cxn>
                          <a:cxn ang="T81">
                            <a:pos x="T30" y="T31"/>
                          </a:cxn>
                          <a:cxn ang="T82">
                            <a:pos x="T32" y="T33"/>
                          </a:cxn>
                          <a:cxn ang="T83">
                            <a:pos x="T34" y="T35"/>
                          </a:cxn>
                          <a:cxn ang="T84">
                            <a:pos x="T36" y="T37"/>
                          </a:cxn>
                          <a:cxn ang="T85">
                            <a:pos x="T38" y="T39"/>
                          </a:cxn>
                          <a:cxn ang="T86">
                            <a:pos x="T40" y="T41"/>
                          </a:cxn>
                          <a:cxn ang="T87">
                            <a:pos x="T42" y="T43"/>
                          </a:cxn>
                          <a:cxn ang="T88">
                            <a:pos x="T44" y="T45"/>
                          </a:cxn>
                          <a:cxn ang="T89">
                            <a:pos x="T46" y="T47"/>
                          </a:cxn>
                          <a:cxn ang="T90">
                            <a:pos x="T48" y="T49"/>
                          </a:cxn>
                          <a:cxn ang="T91">
                            <a:pos x="T50" y="T51"/>
                          </a:cxn>
                          <a:cxn ang="T92">
                            <a:pos x="T52" y="T53"/>
                          </a:cxn>
                          <a:cxn ang="T93">
                            <a:pos x="T54" y="T55"/>
                          </a:cxn>
                          <a:cxn ang="T94">
                            <a:pos x="T56" y="T57"/>
                          </a:cxn>
                          <a:cxn ang="T95">
                            <a:pos x="T58" y="T59"/>
                          </a:cxn>
                          <a:cxn ang="T96">
                            <a:pos x="T60" y="T61"/>
                          </a:cxn>
                          <a:cxn ang="T97">
                            <a:pos x="T62" y="T63"/>
                          </a:cxn>
                          <a:cxn ang="T98">
                            <a:pos x="T64" y="T65"/>
                          </a:cxn>
                        </a:cxnLst>
                        <a:rect l="T99" t="T100" r="T101" b="T102"/>
                        <a:pathLst>
                          <a:path w="123" h="136">
                            <a:moveTo>
                              <a:pt x="123" y="68"/>
                            </a:moveTo>
                            <a:lnTo>
                              <a:pt x="72" y="66"/>
                            </a:lnTo>
                            <a:lnTo>
                              <a:pt x="118" y="42"/>
                            </a:lnTo>
                            <a:lnTo>
                              <a:pt x="71" y="62"/>
                            </a:lnTo>
                            <a:lnTo>
                              <a:pt x="105" y="20"/>
                            </a:lnTo>
                            <a:lnTo>
                              <a:pt x="68" y="58"/>
                            </a:lnTo>
                            <a:lnTo>
                              <a:pt x="85" y="5"/>
                            </a:lnTo>
                            <a:lnTo>
                              <a:pt x="64" y="56"/>
                            </a:lnTo>
                            <a:lnTo>
                              <a:pt x="62" y="0"/>
                            </a:lnTo>
                            <a:lnTo>
                              <a:pt x="60" y="56"/>
                            </a:lnTo>
                            <a:lnTo>
                              <a:pt x="38" y="5"/>
                            </a:lnTo>
                            <a:lnTo>
                              <a:pt x="56" y="58"/>
                            </a:lnTo>
                            <a:lnTo>
                              <a:pt x="18" y="20"/>
                            </a:lnTo>
                            <a:lnTo>
                              <a:pt x="53" y="62"/>
                            </a:lnTo>
                            <a:lnTo>
                              <a:pt x="5" y="42"/>
                            </a:lnTo>
                            <a:lnTo>
                              <a:pt x="51" y="66"/>
                            </a:lnTo>
                            <a:lnTo>
                              <a:pt x="0" y="68"/>
                            </a:lnTo>
                            <a:lnTo>
                              <a:pt x="51" y="71"/>
                            </a:lnTo>
                            <a:lnTo>
                              <a:pt x="5" y="94"/>
                            </a:lnTo>
                            <a:lnTo>
                              <a:pt x="53" y="75"/>
                            </a:lnTo>
                            <a:lnTo>
                              <a:pt x="18" y="116"/>
                            </a:lnTo>
                            <a:lnTo>
                              <a:pt x="56" y="78"/>
                            </a:lnTo>
                            <a:lnTo>
                              <a:pt x="38" y="131"/>
                            </a:lnTo>
                            <a:lnTo>
                              <a:pt x="60" y="80"/>
                            </a:lnTo>
                            <a:lnTo>
                              <a:pt x="62" y="136"/>
                            </a:lnTo>
                            <a:lnTo>
                              <a:pt x="64" y="80"/>
                            </a:lnTo>
                            <a:lnTo>
                              <a:pt x="85" y="131"/>
                            </a:lnTo>
                            <a:lnTo>
                              <a:pt x="68" y="78"/>
                            </a:lnTo>
                            <a:lnTo>
                              <a:pt x="105" y="116"/>
                            </a:lnTo>
                            <a:lnTo>
                              <a:pt x="71" y="75"/>
                            </a:lnTo>
                            <a:lnTo>
                              <a:pt x="118" y="94"/>
                            </a:lnTo>
                            <a:lnTo>
                              <a:pt x="72" y="71"/>
                            </a:lnTo>
                            <a:lnTo>
                              <a:pt x="123" y="68"/>
                            </a:lnTo>
                            <a:close/>
                          </a:path>
                        </a:pathLst>
                      </a:custGeom>
                      <a:solidFill>
                        <a:srgbClr val="808080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 dirty="0">
                          <a:latin typeface="Calibri" pitchFamily="34" charset="0"/>
                        </a:endParaRPr>
                      </a:p>
                    </p:txBody>
                  </p:sp>
                  <p:sp>
                    <p:nvSpPr>
                      <p:cNvPr id="24027" name="Freeform 153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393" y="2770"/>
                        <a:ext cx="123" cy="136"/>
                      </a:xfrm>
                      <a:custGeom>
                        <a:avLst/>
                        <a:gdLst>
                          <a:gd name="T0" fmla="*/ 123 w 123"/>
                          <a:gd name="T1" fmla="*/ 68 h 136"/>
                          <a:gd name="T2" fmla="*/ 72 w 123"/>
                          <a:gd name="T3" fmla="*/ 66 h 136"/>
                          <a:gd name="T4" fmla="*/ 118 w 123"/>
                          <a:gd name="T5" fmla="*/ 42 h 136"/>
                          <a:gd name="T6" fmla="*/ 71 w 123"/>
                          <a:gd name="T7" fmla="*/ 62 h 136"/>
                          <a:gd name="T8" fmla="*/ 105 w 123"/>
                          <a:gd name="T9" fmla="*/ 20 h 136"/>
                          <a:gd name="T10" fmla="*/ 68 w 123"/>
                          <a:gd name="T11" fmla="*/ 58 h 136"/>
                          <a:gd name="T12" fmla="*/ 85 w 123"/>
                          <a:gd name="T13" fmla="*/ 5 h 136"/>
                          <a:gd name="T14" fmla="*/ 64 w 123"/>
                          <a:gd name="T15" fmla="*/ 56 h 136"/>
                          <a:gd name="T16" fmla="*/ 62 w 123"/>
                          <a:gd name="T17" fmla="*/ 0 h 136"/>
                          <a:gd name="T18" fmla="*/ 60 w 123"/>
                          <a:gd name="T19" fmla="*/ 56 h 136"/>
                          <a:gd name="T20" fmla="*/ 38 w 123"/>
                          <a:gd name="T21" fmla="*/ 5 h 136"/>
                          <a:gd name="T22" fmla="*/ 56 w 123"/>
                          <a:gd name="T23" fmla="*/ 58 h 136"/>
                          <a:gd name="T24" fmla="*/ 18 w 123"/>
                          <a:gd name="T25" fmla="*/ 20 h 136"/>
                          <a:gd name="T26" fmla="*/ 53 w 123"/>
                          <a:gd name="T27" fmla="*/ 62 h 136"/>
                          <a:gd name="T28" fmla="*/ 5 w 123"/>
                          <a:gd name="T29" fmla="*/ 42 h 136"/>
                          <a:gd name="T30" fmla="*/ 51 w 123"/>
                          <a:gd name="T31" fmla="*/ 66 h 136"/>
                          <a:gd name="T32" fmla="*/ 0 w 123"/>
                          <a:gd name="T33" fmla="*/ 68 h 136"/>
                          <a:gd name="T34" fmla="*/ 51 w 123"/>
                          <a:gd name="T35" fmla="*/ 71 h 136"/>
                          <a:gd name="T36" fmla="*/ 5 w 123"/>
                          <a:gd name="T37" fmla="*/ 94 h 136"/>
                          <a:gd name="T38" fmla="*/ 53 w 123"/>
                          <a:gd name="T39" fmla="*/ 75 h 136"/>
                          <a:gd name="T40" fmla="*/ 18 w 123"/>
                          <a:gd name="T41" fmla="*/ 116 h 136"/>
                          <a:gd name="T42" fmla="*/ 56 w 123"/>
                          <a:gd name="T43" fmla="*/ 78 h 136"/>
                          <a:gd name="T44" fmla="*/ 38 w 123"/>
                          <a:gd name="T45" fmla="*/ 131 h 136"/>
                          <a:gd name="T46" fmla="*/ 60 w 123"/>
                          <a:gd name="T47" fmla="*/ 80 h 136"/>
                          <a:gd name="T48" fmla="*/ 62 w 123"/>
                          <a:gd name="T49" fmla="*/ 136 h 136"/>
                          <a:gd name="T50" fmla="*/ 64 w 123"/>
                          <a:gd name="T51" fmla="*/ 80 h 136"/>
                          <a:gd name="T52" fmla="*/ 85 w 123"/>
                          <a:gd name="T53" fmla="*/ 131 h 136"/>
                          <a:gd name="T54" fmla="*/ 68 w 123"/>
                          <a:gd name="T55" fmla="*/ 78 h 136"/>
                          <a:gd name="T56" fmla="*/ 105 w 123"/>
                          <a:gd name="T57" fmla="*/ 116 h 136"/>
                          <a:gd name="T58" fmla="*/ 71 w 123"/>
                          <a:gd name="T59" fmla="*/ 75 h 136"/>
                          <a:gd name="T60" fmla="*/ 118 w 123"/>
                          <a:gd name="T61" fmla="*/ 94 h 136"/>
                          <a:gd name="T62" fmla="*/ 72 w 123"/>
                          <a:gd name="T63" fmla="*/ 71 h 136"/>
                          <a:gd name="T64" fmla="*/ 123 w 123"/>
                          <a:gd name="T65" fmla="*/ 68 h 136"/>
                          <a:gd name="T66" fmla="*/ 0 60000 65536"/>
                          <a:gd name="T67" fmla="*/ 0 60000 65536"/>
                          <a:gd name="T68" fmla="*/ 0 60000 65536"/>
                          <a:gd name="T69" fmla="*/ 0 60000 65536"/>
                          <a:gd name="T70" fmla="*/ 0 60000 65536"/>
                          <a:gd name="T71" fmla="*/ 0 60000 65536"/>
                          <a:gd name="T72" fmla="*/ 0 60000 65536"/>
                          <a:gd name="T73" fmla="*/ 0 60000 65536"/>
                          <a:gd name="T74" fmla="*/ 0 60000 65536"/>
                          <a:gd name="T75" fmla="*/ 0 60000 65536"/>
                          <a:gd name="T76" fmla="*/ 0 60000 65536"/>
                          <a:gd name="T77" fmla="*/ 0 60000 65536"/>
                          <a:gd name="T78" fmla="*/ 0 60000 65536"/>
                          <a:gd name="T79" fmla="*/ 0 60000 65536"/>
                          <a:gd name="T80" fmla="*/ 0 60000 65536"/>
                          <a:gd name="T81" fmla="*/ 0 60000 65536"/>
                          <a:gd name="T82" fmla="*/ 0 60000 65536"/>
                          <a:gd name="T83" fmla="*/ 0 60000 65536"/>
                          <a:gd name="T84" fmla="*/ 0 60000 65536"/>
                          <a:gd name="T85" fmla="*/ 0 60000 65536"/>
                          <a:gd name="T86" fmla="*/ 0 60000 65536"/>
                          <a:gd name="T87" fmla="*/ 0 60000 65536"/>
                          <a:gd name="T88" fmla="*/ 0 60000 65536"/>
                          <a:gd name="T89" fmla="*/ 0 60000 65536"/>
                          <a:gd name="T90" fmla="*/ 0 60000 65536"/>
                          <a:gd name="T91" fmla="*/ 0 60000 65536"/>
                          <a:gd name="T92" fmla="*/ 0 60000 65536"/>
                          <a:gd name="T93" fmla="*/ 0 60000 65536"/>
                          <a:gd name="T94" fmla="*/ 0 60000 65536"/>
                          <a:gd name="T95" fmla="*/ 0 60000 65536"/>
                          <a:gd name="T96" fmla="*/ 0 60000 65536"/>
                          <a:gd name="T97" fmla="*/ 0 60000 65536"/>
                          <a:gd name="T98" fmla="*/ 0 60000 65536"/>
                          <a:gd name="T99" fmla="*/ 0 w 123"/>
                          <a:gd name="T100" fmla="*/ 0 h 136"/>
                          <a:gd name="T101" fmla="*/ 123 w 123"/>
                          <a:gd name="T102" fmla="*/ 136 h 136"/>
                        </a:gdLst>
                        <a:ahLst/>
                        <a:cxnLst>
                          <a:cxn ang="T66">
                            <a:pos x="T0" y="T1"/>
                          </a:cxn>
                          <a:cxn ang="T67">
                            <a:pos x="T2" y="T3"/>
                          </a:cxn>
                          <a:cxn ang="T68">
                            <a:pos x="T4" y="T5"/>
                          </a:cxn>
                          <a:cxn ang="T69">
                            <a:pos x="T6" y="T7"/>
                          </a:cxn>
                          <a:cxn ang="T70">
                            <a:pos x="T8" y="T9"/>
                          </a:cxn>
                          <a:cxn ang="T71">
                            <a:pos x="T10" y="T11"/>
                          </a:cxn>
                          <a:cxn ang="T72">
                            <a:pos x="T12" y="T13"/>
                          </a:cxn>
                          <a:cxn ang="T73">
                            <a:pos x="T14" y="T15"/>
                          </a:cxn>
                          <a:cxn ang="T74">
                            <a:pos x="T16" y="T17"/>
                          </a:cxn>
                          <a:cxn ang="T75">
                            <a:pos x="T18" y="T19"/>
                          </a:cxn>
                          <a:cxn ang="T76">
                            <a:pos x="T20" y="T21"/>
                          </a:cxn>
                          <a:cxn ang="T77">
                            <a:pos x="T22" y="T23"/>
                          </a:cxn>
                          <a:cxn ang="T78">
                            <a:pos x="T24" y="T25"/>
                          </a:cxn>
                          <a:cxn ang="T79">
                            <a:pos x="T26" y="T27"/>
                          </a:cxn>
                          <a:cxn ang="T80">
                            <a:pos x="T28" y="T29"/>
                          </a:cxn>
                          <a:cxn ang="T81">
                            <a:pos x="T30" y="T31"/>
                          </a:cxn>
                          <a:cxn ang="T82">
                            <a:pos x="T32" y="T33"/>
                          </a:cxn>
                          <a:cxn ang="T83">
                            <a:pos x="T34" y="T35"/>
                          </a:cxn>
                          <a:cxn ang="T84">
                            <a:pos x="T36" y="T37"/>
                          </a:cxn>
                          <a:cxn ang="T85">
                            <a:pos x="T38" y="T39"/>
                          </a:cxn>
                          <a:cxn ang="T86">
                            <a:pos x="T40" y="T41"/>
                          </a:cxn>
                          <a:cxn ang="T87">
                            <a:pos x="T42" y="T43"/>
                          </a:cxn>
                          <a:cxn ang="T88">
                            <a:pos x="T44" y="T45"/>
                          </a:cxn>
                          <a:cxn ang="T89">
                            <a:pos x="T46" y="T47"/>
                          </a:cxn>
                          <a:cxn ang="T90">
                            <a:pos x="T48" y="T49"/>
                          </a:cxn>
                          <a:cxn ang="T91">
                            <a:pos x="T50" y="T51"/>
                          </a:cxn>
                          <a:cxn ang="T92">
                            <a:pos x="T52" y="T53"/>
                          </a:cxn>
                          <a:cxn ang="T93">
                            <a:pos x="T54" y="T55"/>
                          </a:cxn>
                          <a:cxn ang="T94">
                            <a:pos x="T56" y="T57"/>
                          </a:cxn>
                          <a:cxn ang="T95">
                            <a:pos x="T58" y="T59"/>
                          </a:cxn>
                          <a:cxn ang="T96">
                            <a:pos x="T60" y="T61"/>
                          </a:cxn>
                          <a:cxn ang="T97">
                            <a:pos x="T62" y="T63"/>
                          </a:cxn>
                          <a:cxn ang="T98">
                            <a:pos x="T64" y="T65"/>
                          </a:cxn>
                        </a:cxnLst>
                        <a:rect l="T99" t="T100" r="T101" b="T102"/>
                        <a:pathLst>
                          <a:path w="123" h="136">
                            <a:moveTo>
                              <a:pt x="123" y="68"/>
                            </a:moveTo>
                            <a:lnTo>
                              <a:pt x="72" y="66"/>
                            </a:lnTo>
                            <a:lnTo>
                              <a:pt x="118" y="42"/>
                            </a:lnTo>
                            <a:lnTo>
                              <a:pt x="71" y="62"/>
                            </a:lnTo>
                            <a:lnTo>
                              <a:pt x="105" y="20"/>
                            </a:lnTo>
                            <a:lnTo>
                              <a:pt x="68" y="58"/>
                            </a:lnTo>
                            <a:lnTo>
                              <a:pt x="85" y="5"/>
                            </a:lnTo>
                            <a:lnTo>
                              <a:pt x="64" y="56"/>
                            </a:lnTo>
                            <a:lnTo>
                              <a:pt x="62" y="0"/>
                            </a:lnTo>
                            <a:lnTo>
                              <a:pt x="60" y="56"/>
                            </a:lnTo>
                            <a:lnTo>
                              <a:pt x="38" y="5"/>
                            </a:lnTo>
                            <a:lnTo>
                              <a:pt x="56" y="58"/>
                            </a:lnTo>
                            <a:lnTo>
                              <a:pt x="18" y="20"/>
                            </a:lnTo>
                            <a:lnTo>
                              <a:pt x="53" y="62"/>
                            </a:lnTo>
                            <a:lnTo>
                              <a:pt x="5" y="42"/>
                            </a:lnTo>
                            <a:lnTo>
                              <a:pt x="51" y="66"/>
                            </a:lnTo>
                            <a:lnTo>
                              <a:pt x="0" y="68"/>
                            </a:lnTo>
                            <a:lnTo>
                              <a:pt x="51" y="71"/>
                            </a:lnTo>
                            <a:lnTo>
                              <a:pt x="5" y="94"/>
                            </a:lnTo>
                            <a:lnTo>
                              <a:pt x="53" y="75"/>
                            </a:lnTo>
                            <a:lnTo>
                              <a:pt x="18" y="116"/>
                            </a:lnTo>
                            <a:lnTo>
                              <a:pt x="56" y="78"/>
                            </a:lnTo>
                            <a:lnTo>
                              <a:pt x="38" y="131"/>
                            </a:lnTo>
                            <a:lnTo>
                              <a:pt x="60" y="80"/>
                            </a:lnTo>
                            <a:lnTo>
                              <a:pt x="62" y="136"/>
                            </a:lnTo>
                            <a:lnTo>
                              <a:pt x="64" y="80"/>
                            </a:lnTo>
                            <a:lnTo>
                              <a:pt x="85" y="131"/>
                            </a:lnTo>
                            <a:lnTo>
                              <a:pt x="68" y="78"/>
                            </a:lnTo>
                            <a:lnTo>
                              <a:pt x="105" y="116"/>
                            </a:lnTo>
                            <a:lnTo>
                              <a:pt x="71" y="75"/>
                            </a:lnTo>
                            <a:lnTo>
                              <a:pt x="118" y="94"/>
                            </a:lnTo>
                            <a:lnTo>
                              <a:pt x="72" y="71"/>
                            </a:lnTo>
                            <a:lnTo>
                              <a:pt x="123" y="68"/>
                            </a:lnTo>
                            <a:close/>
                          </a:path>
                        </a:pathLst>
                      </a:custGeom>
                      <a:noFill/>
                      <a:ln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 dirty="0">
                          <a:latin typeface="Calibri" pitchFamily="34" charset="0"/>
                        </a:endParaRPr>
                      </a:p>
                    </p:txBody>
                  </p:sp>
                </p:grpSp>
              </p:grpSp>
              <p:grpSp>
                <p:nvGrpSpPr>
                  <p:cNvPr id="23950" name="Group 1533"/>
                  <p:cNvGrpSpPr>
                    <a:grpSpLocks/>
                  </p:cNvGrpSpPr>
                  <p:nvPr/>
                </p:nvGrpSpPr>
                <p:grpSpPr bwMode="auto">
                  <a:xfrm>
                    <a:off x="432" y="2686"/>
                    <a:ext cx="385" cy="386"/>
                    <a:chOff x="3973" y="2756"/>
                    <a:chExt cx="148" cy="164"/>
                  </a:xfrm>
                </p:grpSpPr>
                <p:grpSp>
                  <p:nvGrpSpPr>
                    <p:cNvPr id="24018" name="Group 153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973" y="2756"/>
                      <a:ext cx="148" cy="164"/>
                      <a:chOff x="3973" y="2756"/>
                      <a:chExt cx="148" cy="164"/>
                    </a:xfrm>
                  </p:grpSpPr>
                  <p:sp>
                    <p:nvSpPr>
                      <p:cNvPr id="24022" name="Oval 153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973" y="2756"/>
                        <a:ext cx="148" cy="164"/>
                      </a:xfrm>
                      <a:prstGeom prst="ellipse">
                        <a:avLst/>
                      </a:prstGeom>
                      <a:solidFill>
                        <a:srgbClr val="CC0000"/>
                      </a:solidFill>
                      <a:ln w="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 dirty="0">
                          <a:latin typeface="Calibri" pitchFamily="34" charset="0"/>
                        </a:endParaRPr>
                      </a:p>
                    </p:txBody>
                  </p:sp>
                  <p:sp>
                    <p:nvSpPr>
                      <p:cNvPr id="24023" name="Oval 153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973" y="2756"/>
                        <a:ext cx="148" cy="164"/>
                      </a:xfrm>
                      <a:prstGeom prst="ellipse">
                        <a:avLst/>
                      </a:prstGeom>
                      <a:noFill/>
                      <a:ln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 dirty="0">
                          <a:latin typeface="Calibri" pitchFamily="34" charset="0"/>
                        </a:endParaRPr>
                      </a:p>
                    </p:txBody>
                  </p:sp>
                </p:grpSp>
                <p:grpSp>
                  <p:nvGrpSpPr>
                    <p:cNvPr id="24019" name="Group 153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985" y="2770"/>
                      <a:ext cx="123" cy="136"/>
                      <a:chOff x="3985" y="2770"/>
                      <a:chExt cx="123" cy="136"/>
                    </a:xfrm>
                  </p:grpSpPr>
                  <p:sp>
                    <p:nvSpPr>
                      <p:cNvPr id="24020" name="Oval 153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985" y="2770"/>
                        <a:ext cx="123" cy="136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 dirty="0">
                          <a:latin typeface="Calibri" pitchFamily="34" charset="0"/>
                        </a:endParaRPr>
                      </a:p>
                    </p:txBody>
                  </p:sp>
                  <p:sp>
                    <p:nvSpPr>
                      <p:cNvPr id="24021" name="Oval 153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985" y="2770"/>
                        <a:ext cx="123" cy="136"/>
                      </a:xfrm>
                      <a:prstGeom prst="ellipse">
                        <a:avLst/>
                      </a:prstGeom>
                      <a:noFill/>
                      <a:ln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 dirty="0">
                          <a:latin typeface="Calibri" pitchFamily="34" charset="0"/>
                        </a:endParaRPr>
                      </a:p>
                    </p:txBody>
                  </p:sp>
                </p:grpSp>
              </p:grpSp>
              <p:grpSp>
                <p:nvGrpSpPr>
                  <p:cNvPr id="23951" name="Group 1540"/>
                  <p:cNvGrpSpPr>
                    <a:grpSpLocks/>
                  </p:cNvGrpSpPr>
                  <p:nvPr/>
                </p:nvGrpSpPr>
                <p:grpSpPr bwMode="auto">
                  <a:xfrm>
                    <a:off x="463" y="2720"/>
                    <a:ext cx="320" cy="318"/>
                    <a:chOff x="3985" y="2770"/>
                    <a:chExt cx="123" cy="136"/>
                  </a:xfrm>
                </p:grpSpPr>
                <p:sp>
                  <p:nvSpPr>
                    <p:cNvPr id="24016" name="Freeform 1541"/>
                    <p:cNvSpPr>
                      <a:spLocks/>
                    </p:cNvSpPr>
                    <p:nvPr/>
                  </p:nvSpPr>
                  <p:spPr bwMode="auto">
                    <a:xfrm>
                      <a:off x="3985" y="2770"/>
                      <a:ext cx="123" cy="136"/>
                    </a:xfrm>
                    <a:custGeom>
                      <a:avLst/>
                      <a:gdLst>
                        <a:gd name="T0" fmla="*/ 123 w 123"/>
                        <a:gd name="T1" fmla="*/ 68 h 136"/>
                        <a:gd name="T2" fmla="*/ 72 w 123"/>
                        <a:gd name="T3" fmla="*/ 66 h 136"/>
                        <a:gd name="T4" fmla="*/ 118 w 123"/>
                        <a:gd name="T5" fmla="*/ 42 h 136"/>
                        <a:gd name="T6" fmla="*/ 71 w 123"/>
                        <a:gd name="T7" fmla="*/ 62 h 136"/>
                        <a:gd name="T8" fmla="*/ 105 w 123"/>
                        <a:gd name="T9" fmla="*/ 20 h 136"/>
                        <a:gd name="T10" fmla="*/ 68 w 123"/>
                        <a:gd name="T11" fmla="*/ 58 h 136"/>
                        <a:gd name="T12" fmla="*/ 85 w 123"/>
                        <a:gd name="T13" fmla="*/ 5 h 136"/>
                        <a:gd name="T14" fmla="*/ 64 w 123"/>
                        <a:gd name="T15" fmla="*/ 56 h 136"/>
                        <a:gd name="T16" fmla="*/ 62 w 123"/>
                        <a:gd name="T17" fmla="*/ 0 h 136"/>
                        <a:gd name="T18" fmla="*/ 59 w 123"/>
                        <a:gd name="T19" fmla="*/ 56 h 136"/>
                        <a:gd name="T20" fmla="*/ 38 w 123"/>
                        <a:gd name="T21" fmla="*/ 5 h 136"/>
                        <a:gd name="T22" fmla="*/ 56 w 123"/>
                        <a:gd name="T23" fmla="*/ 58 h 136"/>
                        <a:gd name="T24" fmla="*/ 18 w 123"/>
                        <a:gd name="T25" fmla="*/ 20 h 136"/>
                        <a:gd name="T26" fmla="*/ 53 w 123"/>
                        <a:gd name="T27" fmla="*/ 62 h 136"/>
                        <a:gd name="T28" fmla="*/ 5 w 123"/>
                        <a:gd name="T29" fmla="*/ 42 h 136"/>
                        <a:gd name="T30" fmla="*/ 51 w 123"/>
                        <a:gd name="T31" fmla="*/ 66 h 136"/>
                        <a:gd name="T32" fmla="*/ 0 w 123"/>
                        <a:gd name="T33" fmla="*/ 68 h 136"/>
                        <a:gd name="T34" fmla="*/ 51 w 123"/>
                        <a:gd name="T35" fmla="*/ 71 h 136"/>
                        <a:gd name="T36" fmla="*/ 5 w 123"/>
                        <a:gd name="T37" fmla="*/ 94 h 136"/>
                        <a:gd name="T38" fmla="*/ 53 w 123"/>
                        <a:gd name="T39" fmla="*/ 75 h 136"/>
                        <a:gd name="T40" fmla="*/ 18 w 123"/>
                        <a:gd name="T41" fmla="*/ 116 h 136"/>
                        <a:gd name="T42" fmla="*/ 56 w 123"/>
                        <a:gd name="T43" fmla="*/ 78 h 136"/>
                        <a:gd name="T44" fmla="*/ 38 w 123"/>
                        <a:gd name="T45" fmla="*/ 131 h 136"/>
                        <a:gd name="T46" fmla="*/ 59 w 123"/>
                        <a:gd name="T47" fmla="*/ 80 h 136"/>
                        <a:gd name="T48" fmla="*/ 62 w 123"/>
                        <a:gd name="T49" fmla="*/ 136 h 136"/>
                        <a:gd name="T50" fmla="*/ 64 w 123"/>
                        <a:gd name="T51" fmla="*/ 80 h 136"/>
                        <a:gd name="T52" fmla="*/ 85 w 123"/>
                        <a:gd name="T53" fmla="*/ 131 h 136"/>
                        <a:gd name="T54" fmla="*/ 68 w 123"/>
                        <a:gd name="T55" fmla="*/ 78 h 136"/>
                        <a:gd name="T56" fmla="*/ 105 w 123"/>
                        <a:gd name="T57" fmla="*/ 116 h 136"/>
                        <a:gd name="T58" fmla="*/ 71 w 123"/>
                        <a:gd name="T59" fmla="*/ 75 h 136"/>
                        <a:gd name="T60" fmla="*/ 118 w 123"/>
                        <a:gd name="T61" fmla="*/ 94 h 136"/>
                        <a:gd name="T62" fmla="*/ 72 w 123"/>
                        <a:gd name="T63" fmla="*/ 71 h 136"/>
                        <a:gd name="T64" fmla="*/ 123 w 123"/>
                        <a:gd name="T65" fmla="*/ 68 h 1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w 123"/>
                        <a:gd name="T100" fmla="*/ 0 h 136"/>
                        <a:gd name="T101" fmla="*/ 123 w 123"/>
                        <a:gd name="T102" fmla="*/ 136 h 136"/>
                      </a:gdLst>
                      <a:ahLst/>
                      <a:cxnLst>
                        <a:cxn ang="T66">
                          <a:pos x="T0" y="T1"/>
                        </a:cxn>
                        <a:cxn ang="T67">
                          <a:pos x="T2" y="T3"/>
                        </a:cxn>
                        <a:cxn ang="T68">
                          <a:pos x="T4" y="T5"/>
                        </a:cxn>
                        <a:cxn ang="T69">
                          <a:pos x="T6" y="T7"/>
                        </a:cxn>
                        <a:cxn ang="T70">
                          <a:pos x="T8" y="T9"/>
                        </a:cxn>
                        <a:cxn ang="T71">
                          <a:pos x="T10" y="T11"/>
                        </a:cxn>
                        <a:cxn ang="T72">
                          <a:pos x="T12" y="T13"/>
                        </a:cxn>
                        <a:cxn ang="T73">
                          <a:pos x="T14" y="T15"/>
                        </a:cxn>
                        <a:cxn ang="T74">
                          <a:pos x="T16" y="T17"/>
                        </a:cxn>
                        <a:cxn ang="T75">
                          <a:pos x="T18" y="T19"/>
                        </a:cxn>
                        <a:cxn ang="T76">
                          <a:pos x="T20" y="T21"/>
                        </a:cxn>
                        <a:cxn ang="T77">
                          <a:pos x="T22" y="T23"/>
                        </a:cxn>
                        <a:cxn ang="T78">
                          <a:pos x="T24" y="T25"/>
                        </a:cxn>
                        <a:cxn ang="T79">
                          <a:pos x="T26" y="T27"/>
                        </a:cxn>
                        <a:cxn ang="T80">
                          <a:pos x="T28" y="T29"/>
                        </a:cxn>
                        <a:cxn ang="T81">
                          <a:pos x="T30" y="T31"/>
                        </a:cxn>
                        <a:cxn ang="T82">
                          <a:pos x="T32" y="T33"/>
                        </a:cxn>
                        <a:cxn ang="T83">
                          <a:pos x="T34" y="T35"/>
                        </a:cxn>
                        <a:cxn ang="T84">
                          <a:pos x="T36" y="T37"/>
                        </a:cxn>
                        <a:cxn ang="T85">
                          <a:pos x="T38" y="T39"/>
                        </a:cxn>
                        <a:cxn ang="T86">
                          <a:pos x="T40" y="T41"/>
                        </a:cxn>
                        <a:cxn ang="T87">
                          <a:pos x="T42" y="T43"/>
                        </a:cxn>
                        <a:cxn ang="T88">
                          <a:pos x="T44" y="T45"/>
                        </a:cxn>
                        <a:cxn ang="T89">
                          <a:pos x="T46" y="T47"/>
                        </a:cxn>
                        <a:cxn ang="T90">
                          <a:pos x="T48" y="T49"/>
                        </a:cxn>
                        <a:cxn ang="T91">
                          <a:pos x="T50" y="T51"/>
                        </a:cxn>
                        <a:cxn ang="T92">
                          <a:pos x="T52" y="T53"/>
                        </a:cxn>
                        <a:cxn ang="T93">
                          <a:pos x="T54" y="T55"/>
                        </a:cxn>
                        <a:cxn ang="T94">
                          <a:pos x="T56" y="T57"/>
                        </a:cxn>
                        <a:cxn ang="T95">
                          <a:pos x="T58" y="T59"/>
                        </a:cxn>
                        <a:cxn ang="T96">
                          <a:pos x="T60" y="T61"/>
                        </a:cxn>
                        <a:cxn ang="T97">
                          <a:pos x="T62" y="T63"/>
                        </a:cxn>
                        <a:cxn ang="T98">
                          <a:pos x="T64" y="T65"/>
                        </a:cxn>
                      </a:cxnLst>
                      <a:rect l="T99" t="T100" r="T101" b="T102"/>
                      <a:pathLst>
                        <a:path w="123" h="136">
                          <a:moveTo>
                            <a:pt x="123" y="68"/>
                          </a:moveTo>
                          <a:lnTo>
                            <a:pt x="72" y="66"/>
                          </a:lnTo>
                          <a:lnTo>
                            <a:pt x="118" y="42"/>
                          </a:lnTo>
                          <a:lnTo>
                            <a:pt x="71" y="62"/>
                          </a:lnTo>
                          <a:lnTo>
                            <a:pt x="105" y="20"/>
                          </a:lnTo>
                          <a:lnTo>
                            <a:pt x="68" y="58"/>
                          </a:lnTo>
                          <a:lnTo>
                            <a:pt x="85" y="5"/>
                          </a:lnTo>
                          <a:lnTo>
                            <a:pt x="64" y="56"/>
                          </a:lnTo>
                          <a:lnTo>
                            <a:pt x="62" y="0"/>
                          </a:lnTo>
                          <a:lnTo>
                            <a:pt x="59" y="56"/>
                          </a:lnTo>
                          <a:lnTo>
                            <a:pt x="38" y="5"/>
                          </a:lnTo>
                          <a:lnTo>
                            <a:pt x="56" y="58"/>
                          </a:lnTo>
                          <a:lnTo>
                            <a:pt x="18" y="20"/>
                          </a:lnTo>
                          <a:lnTo>
                            <a:pt x="53" y="62"/>
                          </a:lnTo>
                          <a:lnTo>
                            <a:pt x="5" y="42"/>
                          </a:lnTo>
                          <a:lnTo>
                            <a:pt x="51" y="66"/>
                          </a:lnTo>
                          <a:lnTo>
                            <a:pt x="0" y="68"/>
                          </a:lnTo>
                          <a:lnTo>
                            <a:pt x="51" y="71"/>
                          </a:lnTo>
                          <a:lnTo>
                            <a:pt x="5" y="94"/>
                          </a:lnTo>
                          <a:lnTo>
                            <a:pt x="53" y="75"/>
                          </a:lnTo>
                          <a:lnTo>
                            <a:pt x="18" y="116"/>
                          </a:lnTo>
                          <a:lnTo>
                            <a:pt x="56" y="78"/>
                          </a:lnTo>
                          <a:lnTo>
                            <a:pt x="38" y="131"/>
                          </a:lnTo>
                          <a:lnTo>
                            <a:pt x="59" y="80"/>
                          </a:lnTo>
                          <a:lnTo>
                            <a:pt x="62" y="136"/>
                          </a:lnTo>
                          <a:lnTo>
                            <a:pt x="64" y="80"/>
                          </a:lnTo>
                          <a:lnTo>
                            <a:pt x="85" y="131"/>
                          </a:lnTo>
                          <a:lnTo>
                            <a:pt x="68" y="78"/>
                          </a:lnTo>
                          <a:lnTo>
                            <a:pt x="105" y="116"/>
                          </a:lnTo>
                          <a:lnTo>
                            <a:pt x="71" y="75"/>
                          </a:lnTo>
                          <a:lnTo>
                            <a:pt x="118" y="94"/>
                          </a:lnTo>
                          <a:lnTo>
                            <a:pt x="72" y="71"/>
                          </a:lnTo>
                          <a:lnTo>
                            <a:pt x="123" y="68"/>
                          </a:lnTo>
                          <a:close/>
                        </a:path>
                      </a:pathLst>
                    </a:custGeom>
                    <a:solidFill>
                      <a:srgbClr val="808080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 dirty="0"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24017" name="Freeform 1542"/>
                    <p:cNvSpPr>
                      <a:spLocks/>
                    </p:cNvSpPr>
                    <p:nvPr/>
                  </p:nvSpPr>
                  <p:spPr bwMode="auto">
                    <a:xfrm>
                      <a:off x="3985" y="2770"/>
                      <a:ext cx="123" cy="136"/>
                    </a:xfrm>
                    <a:custGeom>
                      <a:avLst/>
                      <a:gdLst>
                        <a:gd name="T0" fmla="*/ 123 w 123"/>
                        <a:gd name="T1" fmla="*/ 68 h 136"/>
                        <a:gd name="T2" fmla="*/ 72 w 123"/>
                        <a:gd name="T3" fmla="*/ 66 h 136"/>
                        <a:gd name="T4" fmla="*/ 118 w 123"/>
                        <a:gd name="T5" fmla="*/ 42 h 136"/>
                        <a:gd name="T6" fmla="*/ 71 w 123"/>
                        <a:gd name="T7" fmla="*/ 62 h 136"/>
                        <a:gd name="T8" fmla="*/ 105 w 123"/>
                        <a:gd name="T9" fmla="*/ 20 h 136"/>
                        <a:gd name="T10" fmla="*/ 68 w 123"/>
                        <a:gd name="T11" fmla="*/ 58 h 136"/>
                        <a:gd name="T12" fmla="*/ 85 w 123"/>
                        <a:gd name="T13" fmla="*/ 5 h 136"/>
                        <a:gd name="T14" fmla="*/ 64 w 123"/>
                        <a:gd name="T15" fmla="*/ 56 h 136"/>
                        <a:gd name="T16" fmla="*/ 62 w 123"/>
                        <a:gd name="T17" fmla="*/ 0 h 136"/>
                        <a:gd name="T18" fmla="*/ 59 w 123"/>
                        <a:gd name="T19" fmla="*/ 56 h 136"/>
                        <a:gd name="T20" fmla="*/ 38 w 123"/>
                        <a:gd name="T21" fmla="*/ 5 h 136"/>
                        <a:gd name="T22" fmla="*/ 56 w 123"/>
                        <a:gd name="T23" fmla="*/ 58 h 136"/>
                        <a:gd name="T24" fmla="*/ 18 w 123"/>
                        <a:gd name="T25" fmla="*/ 20 h 136"/>
                        <a:gd name="T26" fmla="*/ 53 w 123"/>
                        <a:gd name="T27" fmla="*/ 62 h 136"/>
                        <a:gd name="T28" fmla="*/ 5 w 123"/>
                        <a:gd name="T29" fmla="*/ 42 h 136"/>
                        <a:gd name="T30" fmla="*/ 51 w 123"/>
                        <a:gd name="T31" fmla="*/ 66 h 136"/>
                        <a:gd name="T32" fmla="*/ 0 w 123"/>
                        <a:gd name="T33" fmla="*/ 68 h 136"/>
                        <a:gd name="T34" fmla="*/ 51 w 123"/>
                        <a:gd name="T35" fmla="*/ 71 h 136"/>
                        <a:gd name="T36" fmla="*/ 5 w 123"/>
                        <a:gd name="T37" fmla="*/ 94 h 136"/>
                        <a:gd name="T38" fmla="*/ 53 w 123"/>
                        <a:gd name="T39" fmla="*/ 75 h 136"/>
                        <a:gd name="T40" fmla="*/ 18 w 123"/>
                        <a:gd name="T41" fmla="*/ 116 h 136"/>
                        <a:gd name="T42" fmla="*/ 56 w 123"/>
                        <a:gd name="T43" fmla="*/ 78 h 136"/>
                        <a:gd name="T44" fmla="*/ 38 w 123"/>
                        <a:gd name="T45" fmla="*/ 131 h 136"/>
                        <a:gd name="T46" fmla="*/ 59 w 123"/>
                        <a:gd name="T47" fmla="*/ 80 h 136"/>
                        <a:gd name="T48" fmla="*/ 62 w 123"/>
                        <a:gd name="T49" fmla="*/ 136 h 136"/>
                        <a:gd name="T50" fmla="*/ 64 w 123"/>
                        <a:gd name="T51" fmla="*/ 80 h 136"/>
                        <a:gd name="T52" fmla="*/ 85 w 123"/>
                        <a:gd name="T53" fmla="*/ 131 h 136"/>
                        <a:gd name="T54" fmla="*/ 68 w 123"/>
                        <a:gd name="T55" fmla="*/ 78 h 136"/>
                        <a:gd name="T56" fmla="*/ 105 w 123"/>
                        <a:gd name="T57" fmla="*/ 116 h 136"/>
                        <a:gd name="T58" fmla="*/ 71 w 123"/>
                        <a:gd name="T59" fmla="*/ 75 h 136"/>
                        <a:gd name="T60" fmla="*/ 118 w 123"/>
                        <a:gd name="T61" fmla="*/ 94 h 136"/>
                        <a:gd name="T62" fmla="*/ 72 w 123"/>
                        <a:gd name="T63" fmla="*/ 71 h 136"/>
                        <a:gd name="T64" fmla="*/ 123 w 123"/>
                        <a:gd name="T65" fmla="*/ 68 h 1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w 123"/>
                        <a:gd name="T100" fmla="*/ 0 h 136"/>
                        <a:gd name="T101" fmla="*/ 123 w 123"/>
                        <a:gd name="T102" fmla="*/ 136 h 136"/>
                      </a:gdLst>
                      <a:ahLst/>
                      <a:cxnLst>
                        <a:cxn ang="T66">
                          <a:pos x="T0" y="T1"/>
                        </a:cxn>
                        <a:cxn ang="T67">
                          <a:pos x="T2" y="T3"/>
                        </a:cxn>
                        <a:cxn ang="T68">
                          <a:pos x="T4" y="T5"/>
                        </a:cxn>
                        <a:cxn ang="T69">
                          <a:pos x="T6" y="T7"/>
                        </a:cxn>
                        <a:cxn ang="T70">
                          <a:pos x="T8" y="T9"/>
                        </a:cxn>
                        <a:cxn ang="T71">
                          <a:pos x="T10" y="T11"/>
                        </a:cxn>
                        <a:cxn ang="T72">
                          <a:pos x="T12" y="T13"/>
                        </a:cxn>
                        <a:cxn ang="T73">
                          <a:pos x="T14" y="T15"/>
                        </a:cxn>
                        <a:cxn ang="T74">
                          <a:pos x="T16" y="T17"/>
                        </a:cxn>
                        <a:cxn ang="T75">
                          <a:pos x="T18" y="T19"/>
                        </a:cxn>
                        <a:cxn ang="T76">
                          <a:pos x="T20" y="T21"/>
                        </a:cxn>
                        <a:cxn ang="T77">
                          <a:pos x="T22" y="T23"/>
                        </a:cxn>
                        <a:cxn ang="T78">
                          <a:pos x="T24" y="T25"/>
                        </a:cxn>
                        <a:cxn ang="T79">
                          <a:pos x="T26" y="T27"/>
                        </a:cxn>
                        <a:cxn ang="T80">
                          <a:pos x="T28" y="T29"/>
                        </a:cxn>
                        <a:cxn ang="T81">
                          <a:pos x="T30" y="T31"/>
                        </a:cxn>
                        <a:cxn ang="T82">
                          <a:pos x="T32" y="T33"/>
                        </a:cxn>
                        <a:cxn ang="T83">
                          <a:pos x="T34" y="T35"/>
                        </a:cxn>
                        <a:cxn ang="T84">
                          <a:pos x="T36" y="T37"/>
                        </a:cxn>
                        <a:cxn ang="T85">
                          <a:pos x="T38" y="T39"/>
                        </a:cxn>
                        <a:cxn ang="T86">
                          <a:pos x="T40" y="T41"/>
                        </a:cxn>
                        <a:cxn ang="T87">
                          <a:pos x="T42" y="T43"/>
                        </a:cxn>
                        <a:cxn ang="T88">
                          <a:pos x="T44" y="T45"/>
                        </a:cxn>
                        <a:cxn ang="T89">
                          <a:pos x="T46" y="T47"/>
                        </a:cxn>
                        <a:cxn ang="T90">
                          <a:pos x="T48" y="T49"/>
                        </a:cxn>
                        <a:cxn ang="T91">
                          <a:pos x="T50" y="T51"/>
                        </a:cxn>
                        <a:cxn ang="T92">
                          <a:pos x="T52" y="T53"/>
                        </a:cxn>
                        <a:cxn ang="T93">
                          <a:pos x="T54" y="T55"/>
                        </a:cxn>
                        <a:cxn ang="T94">
                          <a:pos x="T56" y="T57"/>
                        </a:cxn>
                        <a:cxn ang="T95">
                          <a:pos x="T58" y="T59"/>
                        </a:cxn>
                        <a:cxn ang="T96">
                          <a:pos x="T60" y="T61"/>
                        </a:cxn>
                        <a:cxn ang="T97">
                          <a:pos x="T62" y="T63"/>
                        </a:cxn>
                        <a:cxn ang="T98">
                          <a:pos x="T64" y="T65"/>
                        </a:cxn>
                      </a:cxnLst>
                      <a:rect l="T99" t="T100" r="T101" b="T102"/>
                      <a:pathLst>
                        <a:path w="123" h="136">
                          <a:moveTo>
                            <a:pt x="123" y="68"/>
                          </a:moveTo>
                          <a:lnTo>
                            <a:pt x="72" y="66"/>
                          </a:lnTo>
                          <a:lnTo>
                            <a:pt x="118" y="42"/>
                          </a:lnTo>
                          <a:lnTo>
                            <a:pt x="71" y="62"/>
                          </a:lnTo>
                          <a:lnTo>
                            <a:pt x="105" y="20"/>
                          </a:lnTo>
                          <a:lnTo>
                            <a:pt x="68" y="58"/>
                          </a:lnTo>
                          <a:lnTo>
                            <a:pt x="85" y="5"/>
                          </a:lnTo>
                          <a:lnTo>
                            <a:pt x="64" y="56"/>
                          </a:lnTo>
                          <a:lnTo>
                            <a:pt x="62" y="0"/>
                          </a:lnTo>
                          <a:lnTo>
                            <a:pt x="59" y="56"/>
                          </a:lnTo>
                          <a:lnTo>
                            <a:pt x="38" y="5"/>
                          </a:lnTo>
                          <a:lnTo>
                            <a:pt x="56" y="58"/>
                          </a:lnTo>
                          <a:lnTo>
                            <a:pt x="18" y="20"/>
                          </a:lnTo>
                          <a:lnTo>
                            <a:pt x="53" y="62"/>
                          </a:lnTo>
                          <a:lnTo>
                            <a:pt x="5" y="42"/>
                          </a:lnTo>
                          <a:lnTo>
                            <a:pt x="51" y="66"/>
                          </a:lnTo>
                          <a:lnTo>
                            <a:pt x="0" y="68"/>
                          </a:lnTo>
                          <a:lnTo>
                            <a:pt x="51" y="71"/>
                          </a:lnTo>
                          <a:lnTo>
                            <a:pt x="5" y="94"/>
                          </a:lnTo>
                          <a:lnTo>
                            <a:pt x="53" y="75"/>
                          </a:lnTo>
                          <a:lnTo>
                            <a:pt x="18" y="116"/>
                          </a:lnTo>
                          <a:lnTo>
                            <a:pt x="56" y="78"/>
                          </a:lnTo>
                          <a:lnTo>
                            <a:pt x="38" y="131"/>
                          </a:lnTo>
                          <a:lnTo>
                            <a:pt x="59" y="80"/>
                          </a:lnTo>
                          <a:lnTo>
                            <a:pt x="62" y="136"/>
                          </a:lnTo>
                          <a:lnTo>
                            <a:pt x="64" y="80"/>
                          </a:lnTo>
                          <a:lnTo>
                            <a:pt x="85" y="131"/>
                          </a:lnTo>
                          <a:lnTo>
                            <a:pt x="68" y="78"/>
                          </a:lnTo>
                          <a:lnTo>
                            <a:pt x="105" y="116"/>
                          </a:lnTo>
                          <a:lnTo>
                            <a:pt x="71" y="75"/>
                          </a:lnTo>
                          <a:lnTo>
                            <a:pt x="118" y="94"/>
                          </a:lnTo>
                          <a:lnTo>
                            <a:pt x="72" y="71"/>
                          </a:lnTo>
                          <a:lnTo>
                            <a:pt x="123" y="68"/>
                          </a:lnTo>
                          <a:close/>
                        </a:path>
                      </a:pathLst>
                    </a:custGeom>
                    <a:noFill/>
                    <a:ln w="9525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 dirty="0">
                        <a:latin typeface="Calibri" pitchFamily="34" charset="0"/>
                      </a:endParaRPr>
                    </a:p>
                  </p:txBody>
                </p:sp>
              </p:grpSp>
              <p:grpSp>
                <p:nvGrpSpPr>
                  <p:cNvPr id="23952" name="Group 1543"/>
                  <p:cNvGrpSpPr>
                    <a:grpSpLocks/>
                  </p:cNvGrpSpPr>
                  <p:nvPr/>
                </p:nvGrpSpPr>
                <p:grpSpPr bwMode="auto">
                  <a:xfrm>
                    <a:off x="432" y="2686"/>
                    <a:ext cx="385" cy="386"/>
                    <a:chOff x="3973" y="2756"/>
                    <a:chExt cx="148" cy="164"/>
                  </a:xfrm>
                </p:grpSpPr>
                <p:sp>
                  <p:nvSpPr>
                    <p:cNvPr id="24014" name="Oval 154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73" y="2756"/>
                      <a:ext cx="148" cy="164"/>
                    </a:xfrm>
                    <a:prstGeom prst="ellipse">
                      <a:avLst/>
                    </a:prstGeom>
                    <a:solidFill>
                      <a:srgbClr val="CC0000"/>
                    </a:solidFill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 dirty="0"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24015" name="Oval 154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73" y="2756"/>
                      <a:ext cx="148" cy="164"/>
                    </a:xfrm>
                    <a:prstGeom prst="ellipse">
                      <a:avLst/>
                    </a:prstGeom>
                    <a:noFill/>
                    <a:ln w="9525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 dirty="0">
                        <a:latin typeface="Calibri" pitchFamily="34" charset="0"/>
                      </a:endParaRPr>
                    </a:p>
                  </p:txBody>
                </p:sp>
              </p:grpSp>
              <p:grpSp>
                <p:nvGrpSpPr>
                  <p:cNvPr id="23953" name="Group 1546"/>
                  <p:cNvGrpSpPr>
                    <a:grpSpLocks/>
                  </p:cNvGrpSpPr>
                  <p:nvPr/>
                </p:nvGrpSpPr>
                <p:grpSpPr bwMode="auto">
                  <a:xfrm>
                    <a:off x="463" y="2720"/>
                    <a:ext cx="320" cy="318"/>
                    <a:chOff x="3985" y="2770"/>
                    <a:chExt cx="123" cy="136"/>
                  </a:xfrm>
                </p:grpSpPr>
                <p:sp>
                  <p:nvSpPr>
                    <p:cNvPr id="24012" name="Oval 154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85" y="2770"/>
                      <a:ext cx="123" cy="136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 dirty="0"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24013" name="Oval 154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85" y="2770"/>
                      <a:ext cx="123" cy="136"/>
                    </a:xfrm>
                    <a:prstGeom prst="ellipse">
                      <a:avLst/>
                    </a:prstGeom>
                    <a:noFill/>
                    <a:ln w="9525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 dirty="0">
                        <a:latin typeface="Calibri" pitchFamily="34" charset="0"/>
                      </a:endParaRPr>
                    </a:p>
                  </p:txBody>
                </p:sp>
              </p:grpSp>
              <p:grpSp>
                <p:nvGrpSpPr>
                  <p:cNvPr id="23954" name="Group 1549"/>
                  <p:cNvGrpSpPr>
                    <a:grpSpLocks/>
                  </p:cNvGrpSpPr>
                  <p:nvPr/>
                </p:nvGrpSpPr>
                <p:grpSpPr bwMode="auto">
                  <a:xfrm>
                    <a:off x="432" y="2686"/>
                    <a:ext cx="385" cy="386"/>
                    <a:chOff x="3973" y="2756"/>
                    <a:chExt cx="148" cy="164"/>
                  </a:xfrm>
                </p:grpSpPr>
                <p:sp>
                  <p:nvSpPr>
                    <p:cNvPr id="24010" name="Oval 155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73" y="2756"/>
                      <a:ext cx="148" cy="164"/>
                    </a:xfrm>
                    <a:prstGeom prst="ellipse">
                      <a:avLst/>
                    </a:prstGeom>
                    <a:solidFill>
                      <a:srgbClr val="CC0000"/>
                    </a:solidFill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 dirty="0"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24011" name="Oval 155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73" y="2756"/>
                      <a:ext cx="148" cy="164"/>
                    </a:xfrm>
                    <a:prstGeom prst="ellipse">
                      <a:avLst/>
                    </a:prstGeom>
                    <a:noFill/>
                    <a:ln w="9525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 dirty="0">
                        <a:latin typeface="Calibri" pitchFamily="34" charset="0"/>
                      </a:endParaRPr>
                    </a:p>
                  </p:txBody>
                </p:sp>
              </p:grpSp>
              <p:grpSp>
                <p:nvGrpSpPr>
                  <p:cNvPr id="23955" name="Group 1552"/>
                  <p:cNvGrpSpPr>
                    <a:grpSpLocks/>
                  </p:cNvGrpSpPr>
                  <p:nvPr/>
                </p:nvGrpSpPr>
                <p:grpSpPr bwMode="auto">
                  <a:xfrm>
                    <a:off x="463" y="2720"/>
                    <a:ext cx="320" cy="318"/>
                    <a:chOff x="3985" y="2770"/>
                    <a:chExt cx="123" cy="136"/>
                  </a:xfrm>
                </p:grpSpPr>
                <p:sp>
                  <p:nvSpPr>
                    <p:cNvPr id="24008" name="Oval 155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85" y="2770"/>
                      <a:ext cx="123" cy="136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 dirty="0"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24009" name="Oval 155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85" y="2770"/>
                      <a:ext cx="123" cy="136"/>
                    </a:xfrm>
                    <a:prstGeom prst="ellipse">
                      <a:avLst/>
                    </a:prstGeom>
                    <a:noFill/>
                    <a:ln w="9525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 dirty="0">
                        <a:latin typeface="Calibri" pitchFamily="34" charset="0"/>
                      </a:endParaRPr>
                    </a:p>
                  </p:txBody>
                </p:sp>
              </p:grpSp>
              <p:grpSp>
                <p:nvGrpSpPr>
                  <p:cNvPr id="23956" name="Group 1555"/>
                  <p:cNvGrpSpPr>
                    <a:grpSpLocks/>
                  </p:cNvGrpSpPr>
                  <p:nvPr/>
                </p:nvGrpSpPr>
                <p:grpSpPr bwMode="auto">
                  <a:xfrm>
                    <a:off x="463" y="2720"/>
                    <a:ext cx="320" cy="318"/>
                    <a:chOff x="3985" y="2770"/>
                    <a:chExt cx="123" cy="136"/>
                  </a:xfrm>
                </p:grpSpPr>
                <p:sp>
                  <p:nvSpPr>
                    <p:cNvPr id="24006" name="Freeform 1556"/>
                    <p:cNvSpPr>
                      <a:spLocks/>
                    </p:cNvSpPr>
                    <p:nvPr/>
                  </p:nvSpPr>
                  <p:spPr bwMode="auto">
                    <a:xfrm>
                      <a:off x="3985" y="2770"/>
                      <a:ext cx="123" cy="136"/>
                    </a:xfrm>
                    <a:custGeom>
                      <a:avLst/>
                      <a:gdLst>
                        <a:gd name="T0" fmla="*/ 123 w 123"/>
                        <a:gd name="T1" fmla="*/ 68 h 136"/>
                        <a:gd name="T2" fmla="*/ 72 w 123"/>
                        <a:gd name="T3" fmla="*/ 66 h 136"/>
                        <a:gd name="T4" fmla="*/ 118 w 123"/>
                        <a:gd name="T5" fmla="*/ 42 h 136"/>
                        <a:gd name="T6" fmla="*/ 71 w 123"/>
                        <a:gd name="T7" fmla="*/ 62 h 136"/>
                        <a:gd name="T8" fmla="*/ 105 w 123"/>
                        <a:gd name="T9" fmla="*/ 20 h 136"/>
                        <a:gd name="T10" fmla="*/ 68 w 123"/>
                        <a:gd name="T11" fmla="*/ 58 h 136"/>
                        <a:gd name="T12" fmla="*/ 85 w 123"/>
                        <a:gd name="T13" fmla="*/ 5 h 136"/>
                        <a:gd name="T14" fmla="*/ 64 w 123"/>
                        <a:gd name="T15" fmla="*/ 56 h 136"/>
                        <a:gd name="T16" fmla="*/ 62 w 123"/>
                        <a:gd name="T17" fmla="*/ 0 h 136"/>
                        <a:gd name="T18" fmla="*/ 59 w 123"/>
                        <a:gd name="T19" fmla="*/ 56 h 136"/>
                        <a:gd name="T20" fmla="*/ 38 w 123"/>
                        <a:gd name="T21" fmla="*/ 5 h 136"/>
                        <a:gd name="T22" fmla="*/ 56 w 123"/>
                        <a:gd name="T23" fmla="*/ 58 h 136"/>
                        <a:gd name="T24" fmla="*/ 18 w 123"/>
                        <a:gd name="T25" fmla="*/ 20 h 136"/>
                        <a:gd name="T26" fmla="*/ 53 w 123"/>
                        <a:gd name="T27" fmla="*/ 62 h 136"/>
                        <a:gd name="T28" fmla="*/ 5 w 123"/>
                        <a:gd name="T29" fmla="*/ 42 h 136"/>
                        <a:gd name="T30" fmla="*/ 51 w 123"/>
                        <a:gd name="T31" fmla="*/ 66 h 136"/>
                        <a:gd name="T32" fmla="*/ 0 w 123"/>
                        <a:gd name="T33" fmla="*/ 68 h 136"/>
                        <a:gd name="T34" fmla="*/ 51 w 123"/>
                        <a:gd name="T35" fmla="*/ 71 h 136"/>
                        <a:gd name="T36" fmla="*/ 5 w 123"/>
                        <a:gd name="T37" fmla="*/ 94 h 136"/>
                        <a:gd name="T38" fmla="*/ 53 w 123"/>
                        <a:gd name="T39" fmla="*/ 75 h 136"/>
                        <a:gd name="T40" fmla="*/ 18 w 123"/>
                        <a:gd name="T41" fmla="*/ 116 h 136"/>
                        <a:gd name="T42" fmla="*/ 56 w 123"/>
                        <a:gd name="T43" fmla="*/ 78 h 136"/>
                        <a:gd name="T44" fmla="*/ 38 w 123"/>
                        <a:gd name="T45" fmla="*/ 131 h 136"/>
                        <a:gd name="T46" fmla="*/ 59 w 123"/>
                        <a:gd name="T47" fmla="*/ 80 h 136"/>
                        <a:gd name="T48" fmla="*/ 62 w 123"/>
                        <a:gd name="T49" fmla="*/ 136 h 136"/>
                        <a:gd name="T50" fmla="*/ 64 w 123"/>
                        <a:gd name="T51" fmla="*/ 80 h 136"/>
                        <a:gd name="T52" fmla="*/ 85 w 123"/>
                        <a:gd name="T53" fmla="*/ 131 h 136"/>
                        <a:gd name="T54" fmla="*/ 68 w 123"/>
                        <a:gd name="T55" fmla="*/ 78 h 136"/>
                        <a:gd name="T56" fmla="*/ 105 w 123"/>
                        <a:gd name="T57" fmla="*/ 116 h 136"/>
                        <a:gd name="T58" fmla="*/ 71 w 123"/>
                        <a:gd name="T59" fmla="*/ 75 h 136"/>
                        <a:gd name="T60" fmla="*/ 118 w 123"/>
                        <a:gd name="T61" fmla="*/ 94 h 136"/>
                        <a:gd name="T62" fmla="*/ 72 w 123"/>
                        <a:gd name="T63" fmla="*/ 71 h 136"/>
                        <a:gd name="T64" fmla="*/ 123 w 123"/>
                        <a:gd name="T65" fmla="*/ 68 h 1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w 123"/>
                        <a:gd name="T100" fmla="*/ 0 h 136"/>
                        <a:gd name="T101" fmla="*/ 123 w 123"/>
                        <a:gd name="T102" fmla="*/ 136 h 136"/>
                      </a:gdLst>
                      <a:ahLst/>
                      <a:cxnLst>
                        <a:cxn ang="T66">
                          <a:pos x="T0" y="T1"/>
                        </a:cxn>
                        <a:cxn ang="T67">
                          <a:pos x="T2" y="T3"/>
                        </a:cxn>
                        <a:cxn ang="T68">
                          <a:pos x="T4" y="T5"/>
                        </a:cxn>
                        <a:cxn ang="T69">
                          <a:pos x="T6" y="T7"/>
                        </a:cxn>
                        <a:cxn ang="T70">
                          <a:pos x="T8" y="T9"/>
                        </a:cxn>
                        <a:cxn ang="T71">
                          <a:pos x="T10" y="T11"/>
                        </a:cxn>
                        <a:cxn ang="T72">
                          <a:pos x="T12" y="T13"/>
                        </a:cxn>
                        <a:cxn ang="T73">
                          <a:pos x="T14" y="T15"/>
                        </a:cxn>
                        <a:cxn ang="T74">
                          <a:pos x="T16" y="T17"/>
                        </a:cxn>
                        <a:cxn ang="T75">
                          <a:pos x="T18" y="T19"/>
                        </a:cxn>
                        <a:cxn ang="T76">
                          <a:pos x="T20" y="T21"/>
                        </a:cxn>
                        <a:cxn ang="T77">
                          <a:pos x="T22" y="T23"/>
                        </a:cxn>
                        <a:cxn ang="T78">
                          <a:pos x="T24" y="T25"/>
                        </a:cxn>
                        <a:cxn ang="T79">
                          <a:pos x="T26" y="T27"/>
                        </a:cxn>
                        <a:cxn ang="T80">
                          <a:pos x="T28" y="T29"/>
                        </a:cxn>
                        <a:cxn ang="T81">
                          <a:pos x="T30" y="T31"/>
                        </a:cxn>
                        <a:cxn ang="T82">
                          <a:pos x="T32" y="T33"/>
                        </a:cxn>
                        <a:cxn ang="T83">
                          <a:pos x="T34" y="T35"/>
                        </a:cxn>
                        <a:cxn ang="T84">
                          <a:pos x="T36" y="T37"/>
                        </a:cxn>
                        <a:cxn ang="T85">
                          <a:pos x="T38" y="T39"/>
                        </a:cxn>
                        <a:cxn ang="T86">
                          <a:pos x="T40" y="T41"/>
                        </a:cxn>
                        <a:cxn ang="T87">
                          <a:pos x="T42" y="T43"/>
                        </a:cxn>
                        <a:cxn ang="T88">
                          <a:pos x="T44" y="T45"/>
                        </a:cxn>
                        <a:cxn ang="T89">
                          <a:pos x="T46" y="T47"/>
                        </a:cxn>
                        <a:cxn ang="T90">
                          <a:pos x="T48" y="T49"/>
                        </a:cxn>
                        <a:cxn ang="T91">
                          <a:pos x="T50" y="T51"/>
                        </a:cxn>
                        <a:cxn ang="T92">
                          <a:pos x="T52" y="T53"/>
                        </a:cxn>
                        <a:cxn ang="T93">
                          <a:pos x="T54" y="T55"/>
                        </a:cxn>
                        <a:cxn ang="T94">
                          <a:pos x="T56" y="T57"/>
                        </a:cxn>
                        <a:cxn ang="T95">
                          <a:pos x="T58" y="T59"/>
                        </a:cxn>
                        <a:cxn ang="T96">
                          <a:pos x="T60" y="T61"/>
                        </a:cxn>
                        <a:cxn ang="T97">
                          <a:pos x="T62" y="T63"/>
                        </a:cxn>
                        <a:cxn ang="T98">
                          <a:pos x="T64" y="T65"/>
                        </a:cxn>
                      </a:cxnLst>
                      <a:rect l="T99" t="T100" r="T101" b="T102"/>
                      <a:pathLst>
                        <a:path w="123" h="136">
                          <a:moveTo>
                            <a:pt x="123" y="68"/>
                          </a:moveTo>
                          <a:lnTo>
                            <a:pt x="72" y="66"/>
                          </a:lnTo>
                          <a:lnTo>
                            <a:pt x="118" y="42"/>
                          </a:lnTo>
                          <a:lnTo>
                            <a:pt x="71" y="62"/>
                          </a:lnTo>
                          <a:lnTo>
                            <a:pt x="105" y="20"/>
                          </a:lnTo>
                          <a:lnTo>
                            <a:pt x="68" y="58"/>
                          </a:lnTo>
                          <a:lnTo>
                            <a:pt x="85" y="5"/>
                          </a:lnTo>
                          <a:lnTo>
                            <a:pt x="64" y="56"/>
                          </a:lnTo>
                          <a:lnTo>
                            <a:pt x="62" y="0"/>
                          </a:lnTo>
                          <a:lnTo>
                            <a:pt x="59" y="56"/>
                          </a:lnTo>
                          <a:lnTo>
                            <a:pt x="38" y="5"/>
                          </a:lnTo>
                          <a:lnTo>
                            <a:pt x="56" y="58"/>
                          </a:lnTo>
                          <a:lnTo>
                            <a:pt x="18" y="20"/>
                          </a:lnTo>
                          <a:lnTo>
                            <a:pt x="53" y="62"/>
                          </a:lnTo>
                          <a:lnTo>
                            <a:pt x="5" y="42"/>
                          </a:lnTo>
                          <a:lnTo>
                            <a:pt x="51" y="66"/>
                          </a:lnTo>
                          <a:lnTo>
                            <a:pt x="0" y="68"/>
                          </a:lnTo>
                          <a:lnTo>
                            <a:pt x="51" y="71"/>
                          </a:lnTo>
                          <a:lnTo>
                            <a:pt x="5" y="94"/>
                          </a:lnTo>
                          <a:lnTo>
                            <a:pt x="53" y="75"/>
                          </a:lnTo>
                          <a:lnTo>
                            <a:pt x="18" y="116"/>
                          </a:lnTo>
                          <a:lnTo>
                            <a:pt x="56" y="78"/>
                          </a:lnTo>
                          <a:lnTo>
                            <a:pt x="38" y="131"/>
                          </a:lnTo>
                          <a:lnTo>
                            <a:pt x="59" y="80"/>
                          </a:lnTo>
                          <a:lnTo>
                            <a:pt x="62" y="136"/>
                          </a:lnTo>
                          <a:lnTo>
                            <a:pt x="64" y="80"/>
                          </a:lnTo>
                          <a:lnTo>
                            <a:pt x="85" y="131"/>
                          </a:lnTo>
                          <a:lnTo>
                            <a:pt x="68" y="78"/>
                          </a:lnTo>
                          <a:lnTo>
                            <a:pt x="105" y="116"/>
                          </a:lnTo>
                          <a:lnTo>
                            <a:pt x="71" y="75"/>
                          </a:lnTo>
                          <a:lnTo>
                            <a:pt x="118" y="94"/>
                          </a:lnTo>
                          <a:lnTo>
                            <a:pt x="72" y="71"/>
                          </a:lnTo>
                          <a:lnTo>
                            <a:pt x="123" y="68"/>
                          </a:lnTo>
                          <a:close/>
                        </a:path>
                      </a:pathLst>
                    </a:custGeom>
                    <a:solidFill>
                      <a:srgbClr val="808080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 dirty="0"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24007" name="Freeform 1557"/>
                    <p:cNvSpPr>
                      <a:spLocks/>
                    </p:cNvSpPr>
                    <p:nvPr/>
                  </p:nvSpPr>
                  <p:spPr bwMode="auto">
                    <a:xfrm>
                      <a:off x="3985" y="2770"/>
                      <a:ext cx="123" cy="136"/>
                    </a:xfrm>
                    <a:custGeom>
                      <a:avLst/>
                      <a:gdLst>
                        <a:gd name="T0" fmla="*/ 123 w 123"/>
                        <a:gd name="T1" fmla="*/ 68 h 136"/>
                        <a:gd name="T2" fmla="*/ 72 w 123"/>
                        <a:gd name="T3" fmla="*/ 66 h 136"/>
                        <a:gd name="T4" fmla="*/ 118 w 123"/>
                        <a:gd name="T5" fmla="*/ 42 h 136"/>
                        <a:gd name="T6" fmla="*/ 71 w 123"/>
                        <a:gd name="T7" fmla="*/ 62 h 136"/>
                        <a:gd name="T8" fmla="*/ 105 w 123"/>
                        <a:gd name="T9" fmla="*/ 20 h 136"/>
                        <a:gd name="T10" fmla="*/ 68 w 123"/>
                        <a:gd name="T11" fmla="*/ 58 h 136"/>
                        <a:gd name="T12" fmla="*/ 85 w 123"/>
                        <a:gd name="T13" fmla="*/ 5 h 136"/>
                        <a:gd name="T14" fmla="*/ 64 w 123"/>
                        <a:gd name="T15" fmla="*/ 56 h 136"/>
                        <a:gd name="T16" fmla="*/ 62 w 123"/>
                        <a:gd name="T17" fmla="*/ 0 h 136"/>
                        <a:gd name="T18" fmla="*/ 59 w 123"/>
                        <a:gd name="T19" fmla="*/ 56 h 136"/>
                        <a:gd name="T20" fmla="*/ 38 w 123"/>
                        <a:gd name="T21" fmla="*/ 5 h 136"/>
                        <a:gd name="T22" fmla="*/ 56 w 123"/>
                        <a:gd name="T23" fmla="*/ 58 h 136"/>
                        <a:gd name="T24" fmla="*/ 18 w 123"/>
                        <a:gd name="T25" fmla="*/ 20 h 136"/>
                        <a:gd name="T26" fmla="*/ 53 w 123"/>
                        <a:gd name="T27" fmla="*/ 62 h 136"/>
                        <a:gd name="T28" fmla="*/ 5 w 123"/>
                        <a:gd name="T29" fmla="*/ 42 h 136"/>
                        <a:gd name="T30" fmla="*/ 51 w 123"/>
                        <a:gd name="T31" fmla="*/ 66 h 136"/>
                        <a:gd name="T32" fmla="*/ 0 w 123"/>
                        <a:gd name="T33" fmla="*/ 68 h 136"/>
                        <a:gd name="T34" fmla="*/ 51 w 123"/>
                        <a:gd name="T35" fmla="*/ 71 h 136"/>
                        <a:gd name="T36" fmla="*/ 5 w 123"/>
                        <a:gd name="T37" fmla="*/ 94 h 136"/>
                        <a:gd name="T38" fmla="*/ 53 w 123"/>
                        <a:gd name="T39" fmla="*/ 75 h 136"/>
                        <a:gd name="T40" fmla="*/ 18 w 123"/>
                        <a:gd name="T41" fmla="*/ 116 h 136"/>
                        <a:gd name="T42" fmla="*/ 56 w 123"/>
                        <a:gd name="T43" fmla="*/ 78 h 136"/>
                        <a:gd name="T44" fmla="*/ 38 w 123"/>
                        <a:gd name="T45" fmla="*/ 131 h 136"/>
                        <a:gd name="T46" fmla="*/ 59 w 123"/>
                        <a:gd name="T47" fmla="*/ 80 h 136"/>
                        <a:gd name="T48" fmla="*/ 62 w 123"/>
                        <a:gd name="T49" fmla="*/ 136 h 136"/>
                        <a:gd name="T50" fmla="*/ 64 w 123"/>
                        <a:gd name="T51" fmla="*/ 80 h 136"/>
                        <a:gd name="T52" fmla="*/ 85 w 123"/>
                        <a:gd name="T53" fmla="*/ 131 h 136"/>
                        <a:gd name="T54" fmla="*/ 68 w 123"/>
                        <a:gd name="T55" fmla="*/ 78 h 136"/>
                        <a:gd name="T56" fmla="*/ 105 w 123"/>
                        <a:gd name="T57" fmla="*/ 116 h 136"/>
                        <a:gd name="T58" fmla="*/ 71 w 123"/>
                        <a:gd name="T59" fmla="*/ 75 h 136"/>
                        <a:gd name="T60" fmla="*/ 118 w 123"/>
                        <a:gd name="T61" fmla="*/ 94 h 136"/>
                        <a:gd name="T62" fmla="*/ 72 w 123"/>
                        <a:gd name="T63" fmla="*/ 71 h 136"/>
                        <a:gd name="T64" fmla="*/ 123 w 123"/>
                        <a:gd name="T65" fmla="*/ 68 h 1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w 123"/>
                        <a:gd name="T100" fmla="*/ 0 h 136"/>
                        <a:gd name="T101" fmla="*/ 123 w 123"/>
                        <a:gd name="T102" fmla="*/ 136 h 136"/>
                      </a:gdLst>
                      <a:ahLst/>
                      <a:cxnLst>
                        <a:cxn ang="T66">
                          <a:pos x="T0" y="T1"/>
                        </a:cxn>
                        <a:cxn ang="T67">
                          <a:pos x="T2" y="T3"/>
                        </a:cxn>
                        <a:cxn ang="T68">
                          <a:pos x="T4" y="T5"/>
                        </a:cxn>
                        <a:cxn ang="T69">
                          <a:pos x="T6" y="T7"/>
                        </a:cxn>
                        <a:cxn ang="T70">
                          <a:pos x="T8" y="T9"/>
                        </a:cxn>
                        <a:cxn ang="T71">
                          <a:pos x="T10" y="T11"/>
                        </a:cxn>
                        <a:cxn ang="T72">
                          <a:pos x="T12" y="T13"/>
                        </a:cxn>
                        <a:cxn ang="T73">
                          <a:pos x="T14" y="T15"/>
                        </a:cxn>
                        <a:cxn ang="T74">
                          <a:pos x="T16" y="T17"/>
                        </a:cxn>
                        <a:cxn ang="T75">
                          <a:pos x="T18" y="T19"/>
                        </a:cxn>
                        <a:cxn ang="T76">
                          <a:pos x="T20" y="T21"/>
                        </a:cxn>
                        <a:cxn ang="T77">
                          <a:pos x="T22" y="T23"/>
                        </a:cxn>
                        <a:cxn ang="T78">
                          <a:pos x="T24" y="T25"/>
                        </a:cxn>
                        <a:cxn ang="T79">
                          <a:pos x="T26" y="T27"/>
                        </a:cxn>
                        <a:cxn ang="T80">
                          <a:pos x="T28" y="T29"/>
                        </a:cxn>
                        <a:cxn ang="T81">
                          <a:pos x="T30" y="T31"/>
                        </a:cxn>
                        <a:cxn ang="T82">
                          <a:pos x="T32" y="T33"/>
                        </a:cxn>
                        <a:cxn ang="T83">
                          <a:pos x="T34" y="T35"/>
                        </a:cxn>
                        <a:cxn ang="T84">
                          <a:pos x="T36" y="T37"/>
                        </a:cxn>
                        <a:cxn ang="T85">
                          <a:pos x="T38" y="T39"/>
                        </a:cxn>
                        <a:cxn ang="T86">
                          <a:pos x="T40" y="T41"/>
                        </a:cxn>
                        <a:cxn ang="T87">
                          <a:pos x="T42" y="T43"/>
                        </a:cxn>
                        <a:cxn ang="T88">
                          <a:pos x="T44" y="T45"/>
                        </a:cxn>
                        <a:cxn ang="T89">
                          <a:pos x="T46" y="T47"/>
                        </a:cxn>
                        <a:cxn ang="T90">
                          <a:pos x="T48" y="T49"/>
                        </a:cxn>
                        <a:cxn ang="T91">
                          <a:pos x="T50" y="T51"/>
                        </a:cxn>
                        <a:cxn ang="T92">
                          <a:pos x="T52" y="T53"/>
                        </a:cxn>
                        <a:cxn ang="T93">
                          <a:pos x="T54" y="T55"/>
                        </a:cxn>
                        <a:cxn ang="T94">
                          <a:pos x="T56" y="T57"/>
                        </a:cxn>
                        <a:cxn ang="T95">
                          <a:pos x="T58" y="T59"/>
                        </a:cxn>
                        <a:cxn ang="T96">
                          <a:pos x="T60" y="T61"/>
                        </a:cxn>
                        <a:cxn ang="T97">
                          <a:pos x="T62" y="T63"/>
                        </a:cxn>
                        <a:cxn ang="T98">
                          <a:pos x="T64" y="T65"/>
                        </a:cxn>
                      </a:cxnLst>
                      <a:rect l="T99" t="T100" r="T101" b="T102"/>
                      <a:pathLst>
                        <a:path w="123" h="136">
                          <a:moveTo>
                            <a:pt x="123" y="68"/>
                          </a:moveTo>
                          <a:lnTo>
                            <a:pt x="72" y="66"/>
                          </a:lnTo>
                          <a:lnTo>
                            <a:pt x="118" y="42"/>
                          </a:lnTo>
                          <a:lnTo>
                            <a:pt x="71" y="62"/>
                          </a:lnTo>
                          <a:lnTo>
                            <a:pt x="105" y="20"/>
                          </a:lnTo>
                          <a:lnTo>
                            <a:pt x="68" y="58"/>
                          </a:lnTo>
                          <a:lnTo>
                            <a:pt x="85" y="5"/>
                          </a:lnTo>
                          <a:lnTo>
                            <a:pt x="64" y="56"/>
                          </a:lnTo>
                          <a:lnTo>
                            <a:pt x="62" y="0"/>
                          </a:lnTo>
                          <a:lnTo>
                            <a:pt x="59" y="56"/>
                          </a:lnTo>
                          <a:lnTo>
                            <a:pt x="38" y="5"/>
                          </a:lnTo>
                          <a:lnTo>
                            <a:pt x="56" y="58"/>
                          </a:lnTo>
                          <a:lnTo>
                            <a:pt x="18" y="20"/>
                          </a:lnTo>
                          <a:lnTo>
                            <a:pt x="53" y="62"/>
                          </a:lnTo>
                          <a:lnTo>
                            <a:pt x="5" y="42"/>
                          </a:lnTo>
                          <a:lnTo>
                            <a:pt x="51" y="66"/>
                          </a:lnTo>
                          <a:lnTo>
                            <a:pt x="0" y="68"/>
                          </a:lnTo>
                          <a:lnTo>
                            <a:pt x="51" y="71"/>
                          </a:lnTo>
                          <a:lnTo>
                            <a:pt x="5" y="94"/>
                          </a:lnTo>
                          <a:lnTo>
                            <a:pt x="53" y="75"/>
                          </a:lnTo>
                          <a:lnTo>
                            <a:pt x="18" y="116"/>
                          </a:lnTo>
                          <a:lnTo>
                            <a:pt x="56" y="78"/>
                          </a:lnTo>
                          <a:lnTo>
                            <a:pt x="38" y="131"/>
                          </a:lnTo>
                          <a:lnTo>
                            <a:pt x="59" y="80"/>
                          </a:lnTo>
                          <a:lnTo>
                            <a:pt x="62" y="136"/>
                          </a:lnTo>
                          <a:lnTo>
                            <a:pt x="64" y="80"/>
                          </a:lnTo>
                          <a:lnTo>
                            <a:pt x="85" y="131"/>
                          </a:lnTo>
                          <a:lnTo>
                            <a:pt x="68" y="78"/>
                          </a:lnTo>
                          <a:lnTo>
                            <a:pt x="105" y="116"/>
                          </a:lnTo>
                          <a:lnTo>
                            <a:pt x="71" y="75"/>
                          </a:lnTo>
                          <a:lnTo>
                            <a:pt x="118" y="94"/>
                          </a:lnTo>
                          <a:lnTo>
                            <a:pt x="72" y="71"/>
                          </a:lnTo>
                          <a:lnTo>
                            <a:pt x="123" y="68"/>
                          </a:lnTo>
                          <a:close/>
                        </a:path>
                      </a:pathLst>
                    </a:custGeom>
                    <a:noFill/>
                    <a:ln w="9525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 dirty="0">
                        <a:latin typeface="Calibri" pitchFamily="34" charset="0"/>
                      </a:endParaRPr>
                    </a:p>
                  </p:txBody>
                </p:sp>
              </p:grpSp>
              <p:grpSp>
                <p:nvGrpSpPr>
                  <p:cNvPr id="23957" name="Group 1558"/>
                  <p:cNvGrpSpPr>
                    <a:grpSpLocks/>
                  </p:cNvGrpSpPr>
                  <p:nvPr/>
                </p:nvGrpSpPr>
                <p:grpSpPr bwMode="auto">
                  <a:xfrm>
                    <a:off x="1497" y="2686"/>
                    <a:ext cx="389" cy="386"/>
                    <a:chOff x="4381" y="2756"/>
                    <a:chExt cx="148" cy="164"/>
                  </a:xfrm>
                </p:grpSpPr>
                <p:grpSp>
                  <p:nvGrpSpPr>
                    <p:cNvPr id="24000" name="Group 155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81" y="2756"/>
                      <a:ext cx="148" cy="164"/>
                      <a:chOff x="4381" y="2756"/>
                      <a:chExt cx="148" cy="164"/>
                    </a:xfrm>
                  </p:grpSpPr>
                  <p:sp>
                    <p:nvSpPr>
                      <p:cNvPr id="24004" name="Oval 156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81" y="2756"/>
                        <a:ext cx="148" cy="164"/>
                      </a:xfrm>
                      <a:prstGeom prst="ellipse">
                        <a:avLst/>
                      </a:prstGeom>
                      <a:solidFill>
                        <a:srgbClr val="CC0000"/>
                      </a:solidFill>
                      <a:ln w="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 dirty="0">
                          <a:latin typeface="Calibri" pitchFamily="34" charset="0"/>
                        </a:endParaRPr>
                      </a:p>
                    </p:txBody>
                  </p:sp>
                  <p:sp>
                    <p:nvSpPr>
                      <p:cNvPr id="24005" name="Oval 156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81" y="2756"/>
                        <a:ext cx="148" cy="164"/>
                      </a:xfrm>
                      <a:prstGeom prst="ellipse">
                        <a:avLst/>
                      </a:prstGeom>
                      <a:noFill/>
                      <a:ln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 dirty="0">
                          <a:latin typeface="Calibri" pitchFamily="34" charset="0"/>
                        </a:endParaRPr>
                      </a:p>
                    </p:txBody>
                  </p:sp>
                </p:grpSp>
                <p:grpSp>
                  <p:nvGrpSpPr>
                    <p:cNvPr id="24001" name="Group 156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93" y="2770"/>
                      <a:ext cx="123" cy="136"/>
                      <a:chOff x="4393" y="2770"/>
                      <a:chExt cx="123" cy="136"/>
                    </a:xfrm>
                  </p:grpSpPr>
                  <p:sp>
                    <p:nvSpPr>
                      <p:cNvPr id="24002" name="Oval 156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93" y="2770"/>
                        <a:ext cx="123" cy="136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 dirty="0">
                          <a:latin typeface="Calibri" pitchFamily="34" charset="0"/>
                        </a:endParaRPr>
                      </a:p>
                    </p:txBody>
                  </p:sp>
                  <p:sp>
                    <p:nvSpPr>
                      <p:cNvPr id="24003" name="Oval 156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93" y="2770"/>
                        <a:ext cx="123" cy="136"/>
                      </a:xfrm>
                      <a:prstGeom prst="ellipse">
                        <a:avLst/>
                      </a:prstGeom>
                      <a:noFill/>
                      <a:ln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 dirty="0">
                          <a:latin typeface="Calibri" pitchFamily="34" charset="0"/>
                        </a:endParaRPr>
                      </a:p>
                    </p:txBody>
                  </p:sp>
                </p:grpSp>
              </p:grpSp>
              <p:grpSp>
                <p:nvGrpSpPr>
                  <p:cNvPr id="23958" name="Group 1565"/>
                  <p:cNvGrpSpPr>
                    <a:grpSpLocks/>
                  </p:cNvGrpSpPr>
                  <p:nvPr/>
                </p:nvGrpSpPr>
                <p:grpSpPr bwMode="auto">
                  <a:xfrm>
                    <a:off x="1528" y="2720"/>
                    <a:ext cx="323" cy="318"/>
                    <a:chOff x="4393" y="2770"/>
                    <a:chExt cx="123" cy="136"/>
                  </a:xfrm>
                </p:grpSpPr>
                <p:sp>
                  <p:nvSpPr>
                    <p:cNvPr id="23998" name="Freeform 1566"/>
                    <p:cNvSpPr>
                      <a:spLocks/>
                    </p:cNvSpPr>
                    <p:nvPr/>
                  </p:nvSpPr>
                  <p:spPr bwMode="auto">
                    <a:xfrm>
                      <a:off x="4393" y="2770"/>
                      <a:ext cx="123" cy="136"/>
                    </a:xfrm>
                    <a:custGeom>
                      <a:avLst/>
                      <a:gdLst>
                        <a:gd name="T0" fmla="*/ 123 w 123"/>
                        <a:gd name="T1" fmla="*/ 68 h 136"/>
                        <a:gd name="T2" fmla="*/ 72 w 123"/>
                        <a:gd name="T3" fmla="*/ 66 h 136"/>
                        <a:gd name="T4" fmla="*/ 118 w 123"/>
                        <a:gd name="T5" fmla="*/ 42 h 136"/>
                        <a:gd name="T6" fmla="*/ 71 w 123"/>
                        <a:gd name="T7" fmla="*/ 62 h 136"/>
                        <a:gd name="T8" fmla="*/ 105 w 123"/>
                        <a:gd name="T9" fmla="*/ 20 h 136"/>
                        <a:gd name="T10" fmla="*/ 68 w 123"/>
                        <a:gd name="T11" fmla="*/ 58 h 136"/>
                        <a:gd name="T12" fmla="*/ 85 w 123"/>
                        <a:gd name="T13" fmla="*/ 5 h 136"/>
                        <a:gd name="T14" fmla="*/ 64 w 123"/>
                        <a:gd name="T15" fmla="*/ 56 h 136"/>
                        <a:gd name="T16" fmla="*/ 62 w 123"/>
                        <a:gd name="T17" fmla="*/ 0 h 136"/>
                        <a:gd name="T18" fmla="*/ 60 w 123"/>
                        <a:gd name="T19" fmla="*/ 56 h 136"/>
                        <a:gd name="T20" fmla="*/ 38 w 123"/>
                        <a:gd name="T21" fmla="*/ 5 h 136"/>
                        <a:gd name="T22" fmla="*/ 56 w 123"/>
                        <a:gd name="T23" fmla="*/ 58 h 136"/>
                        <a:gd name="T24" fmla="*/ 18 w 123"/>
                        <a:gd name="T25" fmla="*/ 20 h 136"/>
                        <a:gd name="T26" fmla="*/ 53 w 123"/>
                        <a:gd name="T27" fmla="*/ 62 h 136"/>
                        <a:gd name="T28" fmla="*/ 5 w 123"/>
                        <a:gd name="T29" fmla="*/ 42 h 136"/>
                        <a:gd name="T30" fmla="*/ 51 w 123"/>
                        <a:gd name="T31" fmla="*/ 66 h 136"/>
                        <a:gd name="T32" fmla="*/ 0 w 123"/>
                        <a:gd name="T33" fmla="*/ 68 h 136"/>
                        <a:gd name="T34" fmla="*/ 51 w 123"/>
                        <a:gd name="T35" fmla="*/ 71 h 136"/>
                        <a:gd name="T36" fmla="*/ 5 w 123"/>
                        <a:gd name="T37" fmla="*/ 94 h 136"/>
                        <a:gd name="T38" fmla="*/ 53 w 123"/>
                        <a:gd name="T39" fmla="*/ 75 h 136"/>
                        <a:gd name="T40" fmla="*/ 18 w 123"/>
                        <a:gd name="T41" fmla="*/ 116 h 136"/>
                        <a:gd name="T42" fmla="*/ 56 w 123"/>
                        <a:gd name="T43" fmla="*/ 78 h 136"/>
                        <a:gd name="T44" fmla="*/ 38 w 123"/>
                        <a:gd name="T45" fmla="*/ 131 h 136"/>
                        <a:gd name="T46" fmla="*/ 60 w 123"/>
                        <a:gd name="T47" fmla="*/ 80 h 136"/>
                        <a:gd name="T48" fmla="*/ 62 w 123"/>
                        <a:gd name="T49" fmla="*/ 136 h 136"/>
                        <a:gd name="T50" fmla="*/ 64 w 123"/>
                        <a:gd name="T51" fmla="*/ 80 h 136"/>
                        <a:gd name="T52" fmla="*/ 85 w 123"/>
                        <a:gd name="T53" fmla="*/ 131 h 136"/>
                        <a:gd name="T54" fmla="*/ 68 w 123"/>
                        <a:gd name="T55" fmla="*/ 78 h 136"/>
                        <a:gd name="T56" fmla="*/ 105 w 123"/>
                        <a:gd name="T57" fmla="*/ 116 h 136"/>
                        <a:gd name="T58" fmla="*/ 71 w 123"/>
                        <a:gd name="T59" fmla="*/ 75 h 136"/>
                        <a:gd name="T60" fmla="*/ 118 w 123"/>
                        <a:gd name="T61" fmla="*/ 94 h 136"/>
                        <a:gd name="T62" fmla="*/ 72 w 123"/>
                        <a:gd name="T63" fmla="*/ 71 h 136"/>
                        <a:gd name="T64" fmla="*/ 123 w 123"/>
                        <a:gd name="T65" fmla="*/ 68 h 1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w 123"/>
                        <a:gd name="T100" fmla="*/ 0 h 136"/>
                        <a:gd name="T101" fmla="*/ 123 w 123"/>
                        <a:gd name="T102" fmla="*/ 136 h 136"/>
                      </a:gdLst>
                      <a:ahLst/>
                      <a:cxnLst>
                        <a:cxn ang="T66">
                          <a:pos x="T0" y="T1"/>
                        </a:cxn>
                        <a:cxn ang="T67">
                          <a:pos x="T2" y="T3"/>
                        </a:cxn>
                        <a:cxn ang="T68">
                          <a:pos x="T4" y="T5"/>
                        </a:cxn>
                        <a:cxn ang="T69">
                          <a:pos x="T6" y="T7"/>
                        </a:cxn>
                        <a:cxn ang="T70">
                          <a:pos x="T8" y="T9"/>
                        </a:cxn>
                        <a:cxn ang="T71">
                          <a:pos x="T10" y="T11"/>
                        </a:cxn>
                        <a:cxn ang="T72">
                          <a:pos x="T12" y="T13"/>
                        </a:cxn>
                        <a:cxn ang="T73">
                          <a:pos x="T14" y="T15"/>
                        </a:cxn>
                        <a:cxn ang="T74">
                          <a:pos x="T16" y="T17"/>
                        </a:cxn>
                        <a:cxn ang="T75">
                          <a:pos x="T18" y="T19"/>
                        </a:cxn>
                        <a:cxn ang="T76">
                          <a:pos x="T20" y="T21"/>
                        </a:cxn>
                        <a:cxn ang="T77">
                          <a:pos x="T22" y="T23"/>
                        </a:cxn>
                        <a:cxn ang="T78">
                          <a:pos x="T24" y="T25"/>
                        </a:cxn>
                        <a:cxn ang="T79">
                          <a:pos x="T26" y="T27"/>
                        </a:cxn>
                        <a:cxn ang="T80">
                          <a:pos x="T28" y="T29"/>
                        </a:cxn>
                        <a:cxn ang="T81">
                          <a:pos x="T30" y="T31"/>
                        </a:cxn>
                        <a:cxn ang="T82">
                          <a:pos x="T32" y="T33"/>
                        </a:cxn>
                        <a:cxn ang="T83">
                          <a:pos x="T34" y="T35"/>
                        </a:cxn>
                        <a:cxn ang="T84">
                          <a:pos x="T36" y="T37"/>
                        </a:cxn>
                        <a:cxn ang="T85">
                          <a:pos x="T38" y="T39"/>
                        </a:cxn>
                        <a:cxn ang="T86">
                          <a:pos x="T40" y="T41"/>
                        </a:cxn>
                        <a:cxn ang="T87">
                          <a:pos x="T42" y="T43"/>
                        </a:cxn>
                        <a:cxn ang="T88">
                          <a:pos x="T44" y="T45"/>
                        </a:cxn>
                        <a:cxn ang="T89">
                          <a:pos x="T46" y="T47"/>
                        </a:cxn>
                        <a:cxn ang="T90">
                          <a:pos x="T48" y="T49"/>
                        </a:cxn>
                        <a:cxn ang="T91">
                          <a:pos x="T50" y="T51"/>
                        </a:cxn>
                        <a:cxn ang="T92">
                          <a:pos x="T52" y="T53"/>
                        </a:cxn>
                        <a:cxn ang="T93">
                          <a:pos x="T54" y="T55"/>
                        </a:cxn>
                        <a:cxn ang="T94">
                          <a:pos x="T56" y="T57"/>
                        </a:cxn>
                        <a:cxn ang="T95">
                          <a:pos x="T58" y="T59"/>
                        </a:cxn>
                        <a:cxn ang="T96">
                          <a:pos x="T60" y="T61"/>
                        </a:cxn>
                        <a:cxn ang="T97">
                          <a:pos x="T62" y="T63"/>
                        </a:cxn>
                        <a:cxn ang="T98">
                          <a:pos x="T64" y="T65"/>
                        </a:cxn>
                      </a:cxnLst>
                      <a:rect l="T99" t="T100" r="T101" b="T102"/>
                      <a:pathLst>
                        <a:path w="123" h="136">
                          <a:moveTo>
                            <a:pt x="123" y="68"/>
                          </a:moveTo>
                          <a:lnTo>
                            <a:pt x="72" y="66"/>
                          </a:lnTo>
                          <a:lnTo>
                            <a:pt x="118" y="42"/>
                          </a:lnTo>
                          <a:lnTo>
                            <a:pt x="71" y="62"/>
                          </a:lnTo>
                          <a:lnTo>
                            <a:pt x="105" y="20"/>
                          </a:lnTo>
                          <a:lnTo>
                            <a:pt x="68" y="58"/>
                          </a:lnTo>
                          <a:lnTo>
                            <a:pt x="85" y="5"/>
                          </a:lnTo>
                          <a:lnTo>
                            <a:pt x="64" y="56"/>
                          </a:lnTo>
                          <a:lnTo>
                            <a:pt x="62" y="0"/>
                          </a:lnTo>
                          <a:lnTo>
                            <a:pt x="60" y="56"/>
                          </a:lnTo>
                          <a:lnTo>
                            <a:pt x="38" y="5"/>
                          </a:lnTo>
                          <a:lnTo>
                            <a:pt x="56" y="58"/>
                          </a:lnTo>
                          <a:lnTo>
                            <a:pt x="18" y="20"/>
                          </a:lnTo>
                          <a:lnTo>
                            <a:pt x="53" y="62"/>
                          </a:lnTo>
                          <a:lnTo>
                            <a:pt x="5" y="42"/>
                          </a:lnTo>
                          <a:lnTo>
                            <a:pt x="51" y="66"/>
                          </a:lnTo>
                          <a:lnTo>
                            <a:pt x="0" y="68"/>
                          </a:lnTo>
                          <a:lnTo>
                            <a:pt x="51" y="71"/>
                          </a:lnTo>
                          <a:lnTo>
                            <a:pt x="5" y="94"/>
                          </a:lnTo>
                          <a:lnTo>
                            <a:pt x="53" y="75"/>
                          </a:lnTo>
                          <a:lnTo>
                            <a:pt x="18" y="116"/>
                          </a:lnTo>
                          <a:lnTo>
                            <a:pt x="56" y="78"/>
                          </a:lnTo>
                          <a:lnTo>
                            <a:pt x="38" y="131"/>
                          </a:lnTo>
                          <a:lnTo>
                            <a:pt x="60" y="80"/>
                          </a:lnTo>
                          <a:lnTo>
                            <a:pt x="62" y="136"/>
                          </a:lnTo>
                          <a:lnTo>
                            <a:pt x="64" y="80"/>
                          </a:lnTo>
                          <a:lnTo>
                            <a:pt x="85" y="131"/>
                          </a:lnTo>
                          <a:lnTo>
                            <a:pt x="68" y="78"/>
                          </a:lnTo>
                          <a:lnTo>
                            <a:pt x="105" y="116"/>
                          </a:lnTo>
                          <a:lnTo>
                            <a:pt x="71" y="75"/>
                          </a:lnTo>
                          <a:lnTo>
                            <a:pt x="118" y="94"/>
                          </a:lnTo>
                          <a:lnTo>
                            <a:pt x="72" y="71"/>
                          </a:lnTo>
                          <a:lnTo>
                            <a:pt x="123" y="68"/>
                          </a:lnTo>
                          <a:close/>
                        </a:path>
                      </a:pathLst>
                    </a:custGeom>
                    <a:solidFill>
                      <a:srgbClr val="808080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 dirty="0"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23999" name="Freeform 1567"/>
                    <p:cNvSpPr>
                      <a:spLocks/>
                    </p:cNvSpPr>
                    <p:nvPr/>
                  </p:nvSpPr>
                  <p:spPr bwMode="auto">
                    <a:xfrm>
                      <a:off x="4393" y="2770"/>
                      <a:ext cx="123" cy="136"/>
                    </a:xfrm>
                    <a:custGeom>
                      <a:avLst/>
                      <a:gdLst>
                        <a:gd name="T0" fmla="*/ 123 w 123"/>
                        <a:gd name="T1" fmla="*/ 68 h 136"/>
                        <a:gd name="T2" fmla="*/ 72 w 123"/>
                        <a:gd name="T3" fmla="*/ 66 h 136"/>
                        <a:gd name="T4" fmla="*/ 118 w 123"/>
                        <a:gd name="T5" fmla="*/ 42 h 136"/>
                        <a:gd name="T6" fmla="*/ 71 w 123"/>
                        <a:gd name="T7" fmla="*/ 62 h 136"/>
                        <a:gd name="T8" fmla="*/ 105 w 123"/>
                        <a:gd name="T9" fmla="*/ 20 h 136"/>
                        <a:gd name="T10" fmla="*/ 68 w 123"/>
                        <a:gd name="T11" fmla="*/ 58 h 136"/>
                        <a:gd name="T12" fmla="*/ 85 w 123"/>
                        <a:gd name="T13" fmla="*/ 5 h 136"/>
                        <a:gd name="T14" fmla="*/ 64 w 123"/>
                        <a:gd name="T15" fmla="*/ 56 h 136"/>
                        <a:gd name="T16" fmla="*/ 62 w 123"/>
                        <a:gd name="T17" fmla="*/ 0 h 136"/>
                        <a:gd name="T18" fmla="*/ 60 w 123"/>
                        <a:gd name="T19" fmla="*/ 56 h 136"/>
                        <a:gd name="T20" fmla="*/ 38 w 123"/>
                        <a:gd name="T21" fmla="*/ 5 h 136"/>
                        <a:gd name="T22" fmla="*/ 56 w 123"/>
                        <a:gd name="T23" fmla="*/ 58 h 136"/>
                        <a:gd name="T24" fmla="*/ 18 w 123"/>
                        <a:gd name="T25" fmla="*/ 20 h 136"/>
                        <a:gd name="T26" fmla="*/ 53 w 123"/>
                        <a:gd name="T27" fmla="*/ 62 h 136"/>
                        <a:gd name="T28" fmla="*/ 5 w 123"/>
                        <a:gd name="T29" fmla="*/ 42 h 136"/>
                        <a:gd name="T30" fmla="*/ 51 w 123"/>
                        <a:gd name="T31" fmla="*/ 66 h 136"/>
                        <a:gd name="T32" fmla="*/ 0 w 123"/>
                        <a:gd name="T33" fmla="*/ 68 h 136"/>
                        <a:gd name="T34" fmla="*/ 51 w 123"/>
                        <a:gd name="T35" fmla="*/ 71 h 136"/>
                        <a:gd name="T36" fmla="*/ 5 w 123"/>
                        <a:gd name="T37" fmla="*/ 94 h 136"/>
                        <a:gd name="T38" fmla="*/ 53 w 123"/>
                        <a:gd name="T39" fmla="*/ 75 h 136"/>
                        <a:gd name="T40" fmla="*/ 18 w 123"/>
                        <a:gd name="T41" fmla="*/ 116 h 136"/>
                        <a:gd name="T42" fmla="*/ 56 w 123"/>
                        <a:gd name="T43" fmla="*/ 78 h 136"/>
                        <a:gd name="T44" fmla="*/ 38 w 123"/>
                        <a:gd name="T45" fmla="*/ 131 h 136"/>
                        <a:gd name="T46" fmla="*/ 60 w 123"/>
                        <a:gd name="T47" fmla="*/ 80 h 136"/>
                        <a:gd name="T48" fmla="*/ 62 w 123"/>
                        <a:gd name="T49" fmla="*/ 136 h 136"/>
                        <a:gd name="T50" fmla="*/ 64 w 123"/>
                        <a:gd name="T51" fmla="*/ 80 h 136"/>
                        <a:gd name="T52" fmla="*/ 85 w 123"/>
                        <a:gd name="T53" fmla="*/ 131 h 136"/>
                        <a:gd name="T54" fmla="*/ 68 w 123"/>
                        <a:gd name="T55" fmla="*/ 78 h 136"/>
                        <a:gd name="T56" fmla="*/ 105 w 123"/>
                        <a:gd name="T57" fmla="*/ 116 h 136"/>
                        <a:gd name="T58" fmla="*/ 71 w 123"/>
                        <a:gd name="T59" fmla="*/ 75 h 136"/>
                        <a:gd name="T60" fmla="*/ 118 w 123"/>
                        <a:gd name="T61" fmla="*/ 94 h 136"/>
                        <a:gd name="T62" fmla="*/ 72 w 123"/>
                        <a:gd name="T63" fmla="*/ 71 h 136"/>
                        <a:gd name="T64" fmla="*/ 123 w 123"/>
                        <a:gd name="T65" fmla="*/ 68 h 1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w 123"/>
                        <a:gd name="T100" fmla="*/ 0 h 136"/>
                        <a:gd name="T101" fmla="*/ 123 w 123"/>
                        <a:gd name="T102" fmla="*/ 136 h 136"/>
                      </a:gdLst>
                      <a:ahLst/>
                      <a:cxnLst>
                        <a:cxn ang="T66">
                          <a:pos x="T0" y="T1"/>
                        </a:cxn>
                        <a:cxn ang="T67">
                          <a:pos x="T2" y="T3"/>
                        </a:cxn>
                        <a:cxn ang="T68">
                          <a:pos x="T4" y="T5"/>
                        </a:cxn>
                        <a:cxn ang="T69">
                          <a:pos x="T6" y="T7"/>
                        </a:cxn>
                        <a:cxn ang="T70">
                          <a:pos x="T8" y="T9"/>
                        </a:cxn>
                        <a:cxn ang="T71">
                          <a:pos x="T10" y="T11"/>
                        </a:cxn>
                        <a:cxn ang="T72">
                          <a:pos x="T12" y="T13"/>
                        </a:cxn>
                        <a:cxn ang="T73">
                          <a:pos x="T14" y="T15"/>
                        </a:cxn>
                        <a:cxn ang="T74">
                          <a:pos x="T16" y="T17"/>
                        </a:cxn>
                        <a:cxn ang="T75">
                          <a:pos x="T18" y="T19"/>
                        </a:cxn>
                        <a:cxn ang="T76">
                          <a:pos x="T20" y="T21"/>
                        </a:cxn>
                        <a:cxn ang="T77">
                          <a:pos x="T22" y="T23"/>
                        </a:cxn>
                        <a:cxn ang="T78">
                          <a:pos x="T24" y="T25"/>
                        </a:cxn>
                        <a:cxn ang="T79">
                          <a:pos x="T26" y="T27"/>
                        </a:cxn>
                        <a:cxn ang="T80">
                          <a:pos x="T28" y="T29"/>
                        </a:cxn>
                        <a:cxn ang="T81">
                          <a:pos x="T30" y="T31"/>
                        </a:cxn>
                        <a:cxn ang="T82">
                          <a:pos x="T32" y="T33"/>
                        </a:cxn>
                        <a:cxn ang="T83">
                          <a:pos x="T34" y="T35"/>
                        </a:cxn>
                        <a:cxn ang="T84">
                          <a:pos x="T36" y="T37"/>
                        </a:cxn>
                        <a:cxn ang="T85">
                          <a:pos x="T38" y="T39"/>
                        </a:cxn>
                        <a:cxn ang="T86">
                          <a:pos x="T40" y="T41"/>
                        </a:cxn>
                        <a:cxn ang="T87">
                          <a:pos x="T42" y="T43"/>
                        </a:cxn>
                        <a:cxn ang="T88">
                          <a:pos x="T44" y="T45"/>
                        </a:cxn>
                        <a:cxn ang="T89">
                          <a:pos x="T46" y="T47"/>
                        </a:cxn>
                        <a:cxn ang="T90">
                          <a:pos x="T48" y="T49"/>
                        </a:cxn>
                        <a:cxn ang="T91">
                          <a:pos x="T50" y="T51"/>
                        </a:cxn>
                        <a:cxn ang="T92">
                          <a:pos x="T52" y="T53"/>
                        </a:cxn>
                        <a:cxn ang="T93">
                          <a:pos x="T54" y="T55"/>
                        </a:cxn>
                        <a:cxn ang="T94">
                          <a:pos x="T56" y="T57"/>
                        </a:cxn>
                        <a:cxn ang="T95">
                          <a:pos x="T58" y="T59"/>
                        </a:cxn>
                        <a:cxn ang="T96">
                          <a:pos x="T60" y="T61"/>
                        </a:cxn>
                        <a:cxn ang="T97">
                          <a:pos x="T62" y="T63"/>
                        </a:cxn>
                        <a:cxn ang="T98">
                          <a:pos x="T64" y="T65"/>
                        </a:cxn>
                      </a:cxnLst>
                      <a:rect l="T99" t="T100" r="T101" b="T102"/>
                      <a:pathLst>
                        <a:path w="123" h="136">
                          <a:moveTo>
                            <a:pt x="123" y="68"/>
                          </a:moveTo>
                          <a:lnTo>
                            <a:pt x="72" y="66"/>
                          </a:lnTo>
                          <a:lnTo>
                            <a:pt x="118" y="42"/>
                          </a:lnTo>
                          <a:lnTo>
                            <a:pt x="71" y="62"/>
                          </a:lnTo>
                          <a:lnTo>
                            <a:pt x="105" y="20"/>
                          </a:lnTo>
                          <a:lnTo>
                            <a:pt x="68" y="58"/>
                          </a:lnTo>
                          <a:lnTo>
                            <a:pt x="85" y="5"/>
                          </a:lnTo>
                          <a:lnTo>
                            <a:pt x="64" y="56"/>
                          </a:lnTo>
                          <a:lnTo>
                            <a:pt x="62" y="0"/>
                          </a:lnTo>
                          <a:lnTo>
                            <a:pt x="60" y="56"/>
                          </a:lnTo>
                          <a:lnTo>
                            <a:pt x="38" y="5"/>
                          </a:lnTo>
                          <a:lnTo>
                            <a:pt x="56" y="58"/>
                          </a:lnTo>
                          <a:lnTo>
                            <a:pt x="18" y="20"/>
                          </a:lnTo>
                          <a:lnTo>
                            <a:pt x="53" y="62"/>
                          </a:lnTo>
                          <a:lnTo>
                            <a:pt x="5" y="42"/>
                          </a:lnTo>
                          <a:lnTo>
                            <a:pt x="51" y="66"/>
                          </a:lnTo>
                          <a:lnTo>
                            <a:pt x="0" y="68"/>
                          </a:lnTo>
                          <a:lnTo>
                            <a:pt x="51" y="71"/>
                          </a:lnTo>
                          <a:lnTo>
                            <a:pt x="5" y="94"/>
                          </a:lnTo>
                          <a:lnTo>
                            <a:pt x="53" y="75"/>
                          </a:lnTo>
                          <a:lnTo>
                            <a:pt x="18" y="116"/>
                          </a:lnTo>
                          <a:lnTo>
                            <a:pt x="56" y="78"/>
                          </a:lnTo>
                          <a:lnTo>
                            <a:pt x="38" y="131"/>
                          </a:lnTo>
                          <a:lnTo>
                            <a:pt x="60" y="80"/>
                          </a:lnTo>
                          <a:lnTo>
                            <a:pt x="62" y="136"/>
                          </a:lnTo>
                          <a:lnTo>
                            <a:pt x="64" y="80"/>
                          </a:lnTo>
                          <a:lnTo>
                            <a:pt x="85" y="131"/>
                          </a:lnTo>
                          <a:lnTo>
                            <a:pt x="68" y="78"/>
                          </a:lnTo>
                          <a:lnTo>
                            <a:pt x="105" y="116"/>
                          </a:lnTo>
                          <a:lnTo>
                            <a:pt x="71" y="75"/>
                          </a:lnTo>
                          <a:lnTo>
                            <a:pt x="118" y="94"/>
                          </a:lnTo>
                          <a:lnTo>
                            <a:pt x="72" y="71"/>
                          </a:lnTo>
                          <a:lnTo>
                            <a:pt x="123" y="68"/>
                          </a:lnTo>
                          <a:close/>
                        </a:path>
                      </a:pathLst>
                    </a:custGeom>
                    <a:noFill/>
                    <a:ln w="9525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 dirty="0">
                        <a:latin typeface="Calibri" pitchFamily="34" charset="0"/>
                      </a:endParaRPr>
                    </a:p>
                  </p:txBody>
                </p:sp>
              </p:grpSp>
              <p:grpSp>
                <p:nvGrpSpPr>
                  <p:cNvPr id="23959" name="Group 1568"/>
                  <p:cNvGrpSpPr>
                    <a:grpSpLocks/>
                  </p:cNvGrpSpPr>
                  <p:nvPr/>
                </p:nvGrpSpPr>
                <p:grpSpPr bwMode="auto">
                  <a:xfrm>
                    <a:off x="1497" y="2686"/>
                    <a:ext cx="389" cy="386"/>
                    <a:chOff x="4381" y="2756"/>
                    <a:chExt cx="148" cy="164"/>
                  </a:xfrm>
                </p:grpSpPr>
                <p:sp>
                  <p:nvSpPr>
                    <p:cNvPr id="23996" name="Oval 156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81" y="2756"/>
                      <a:ext cx="148" cy="164"/>
                    </a:xfrm>
                    <a:prstGeom prst="ellipse">
                      <a:avLst/>
                    </a:prstGeom>
                    <a:solidFill>
                      <a:srgbClr val="CC0000"/>
                    </a:solidFill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 dirty="0"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23997" name="Oval 157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81" y="2756"/>
                      <a:ext cx="148" cy="164"/>
                    </a:xfrm>
                    <a:prstGeom prst="ellipse">
                      <a:avLst/>
                    </a:prstGeom>
                    <a:noFill/>
                    <a:ln w="9525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 dirty="0">
                        <a:latin typeface="Calibri" pitchFamily="34" charset="0"/>
                      </a:endParaRPr>
                    </a:p>
                  </p:txBody>
                </p:sp>
              </p:grpSp>
              <p:grpSp>
                <p:nvGrpSpPr>
                  <p:cNvPr id="23960" name="Group 1571"/>
                  <p:cNvGrpSpPr>
                    <a:grpSpLocks/>
                  </p:cNvGrpSpPr>
                  <p:nvPr/>
                </p:nvGrpSpPr>
                <p:grpSpPr bwMode="auto">
                  <a:xfrm>
                    <a:off x="1528" y="2720"/>
                    <a:ext cx="323" cy="318"/>
                    <a:chOff x="4393" y="2770"/>
                    <a:chExt cx="123" cy="136"/>
                  </a:xfrm>
                </p:grpSpPr>
                <p:sp>
                  <p:nvSpPr>
                    <p:cNvPr id="23994" name="Oval 157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93" y="2770"/>
                      <a:ext cx="123" cy="136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 dirty="0"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23995" name="Oval 157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93" y="2770"/>
                      <a:ext cx="123" cy="136"/>
                    </a:xfrm>
                    <a:prstGeom prst="ellipse">
                      <a:avLst/>
                    </a:prstGeom>
                    <a:noFill/>
                    <a:ln w="9525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 dirty="0">
                        <a:latin typeface="Calibri" pitchFamily="34" charset="0"/>
                      </a:endParaRPr>
                    </a:p>
                  </p:txBody>
                </p:sp>
              </p:grpSp>
              <p:grpSp>
                <p:nvGrpSpPr>
                  <p:cNvPr id="23961" name="Group 1574"/>
                  <p:cNvGrpSpPr>
                    <a:grpSpLocks/>
                  </p:cNvGrpSpPr>
                  <p:nvPr/>
                </p:nvGrpSpPr>
                <p:grpSpPr bwMode="auto">
                  <a:xfrm>
                    <a:off x="1497" y="2686"/>
                    <a:ext cx="389" cy="386"/>
                    <a:chOff x="4381" y="2756"/>
                    <a:chExt cx="148" cy="164"/>
                  </a:xfrm>
                </p:grpSpPr>
                <p:sp>
                  <p:nvSpPr>
                    <p:cNvPr id="23992" name="Oval 157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81" y="2756"/>
                      <a:ext cx="148" cy="164"/>
                    </a:xfrm>
                    <a:prstGeom prst="ellipse">
                      <a:avLst/>
                    </a:prstGeom>
                    <a:solidFill>
                      <a:srgbClr val="CC0000"/>
                    </a:solidFill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 dirty="0"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23993" name="Oval 157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81" y="2756"/>
                      <a:ext cx="148" cy="164"/>
                    </a:xfrm>
                    <a:prstGeom prst="ellipse">
                      <a:avLst/>
                    </a:prstGeom>
                    <a:noFill/>
                    <a:ln w="9525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 dirty="0">
                        <a:latin typeface="Calibri" pitchFamily="34" charset="0"/>
                      </a:endParaRPr>
                    </a:p>
                  </p:txBody>
                </p:sp>
              </p:grpSp>
              <p:grpSp>
                <p:nvGrpSpPr>
                  <p:cNvPr id="23962" name="Group 1577"/>
                  <p:cNvGrpSpPr>
                    <a:grpSpLocks/>
                  </p:cNvGrpSpPr>
                  <p:nvPr/>
                </p:nvGrpSpPr>
                <p:grpSpPr bwMode="auto">
                  <a:xfrm>
                    <a:off x="1528" y="2720"/>
                    <a:ext cx="323" cy="318"/>
                    <a:chOff x="4393" y="2770"/>
                    <a:chExt cx="123" cy="136"/>
                  </a:xfrm>
                </p:grpSpPr>
                <p:sp>
                  <p:nvSpPr>
                    <p:cNvPr id="23990" name="Oval 157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93" y="2770"/>
                      <a:ext cx="123" cy="136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 dirty="0"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23991" name="Oval 157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93" y="2770"/>
                      <a:ext cx="123" cy="136"/>
                    </a:xfrm>
                    <a:prstGeom prst="ellipse">
                      <a:avLst/>
                    </a:prstGeom>
                    <a:noFill/>
                    <a:ln w="9525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 dirty="0">
                        <a:latin typeface="Calibri" pitchFamily="34" charset="0"/>
                      </a:endParaRPr>
                    </a:p>
                  </p:txBody>
                </p:sp>
              </p:grpSp>
              <p:grpSp>
                <p:nvGrpSpPr>
                  <p:cNvPr id="23963" name="Group 1580"/>
                  <p:cNvGrpSpPr>
                    <a:grpSpLocks/>
                  </p:cNvGrpSpPr>
                  <p:nvPr/>
                </p:nvGrpSpPr>
                <p:grpSpPr bwMode="auto">
                  <a:xfrm>
                    <a:off x="1528" y="2720"/>
                    <a:ext cx="323" cy="318"/>
                    <a:chOff x="4393" y="2770"/>
                    <a:chExt cx="123" cy="136"/>
                  </a:xfrm>
                </p:grpSpPr>
                <p:sp>
                  <p:nvSpPr>
                    <p:cNvPr id="23988" name="Freeform 1581"/>
                    <p:cNvSpPr>
                      <a:spLocks/>
                    </p:cNvSpPr>
                    <p:nvPr/>
                  </p:nvSpPr>
                  <p:spPr bwMode="auto">
                    <a:xfrm>
                      <a:off x="4393" y="2770"/>
                      <a:ext cx="123" cy="136"/>
                    </a:xfrm>
                    <a:custGeom>
                      <a:avLst/>
                      <a:gdLst>
                        <a:gd name="T0" fmla="*/ 123 w 123"/>
                        <a:gd name="T1" fmla="*/ 68 h 136"/>
                        <a:gd name="T2" fmla="*/ 72 w 123"/>
                        <a:gd name="T3" fmla="*/ 66 h 136"/>
                        <a:gd name="T4" fmla="*/ 118 w 123"/>
                        <a:gd name="T5" fmla="*/ 42 h 136"/>
                        <a:gd name="T6" fmla="*/ 71 w 123"/>
                        <a:gd name="T7" fmla="*/ 62 h 136"/>
                        <a:gd name="T8" fmla="*/ 105 w 123"/>
                        <a:gd name="T9" fmla="*/ 20 h 136"/>
                        <a:gd name="T10" fmla="*/ 68 w 123"/>
                        <a:gd name="T11" fmla="*/ 58 h 136"/>
                        <a:gd name="T12" fmla="*/ 85 w 123"/>
                        <a:gd name="T13" fmla="*/ 5 h 136"/>
                        <a:gd name="T14" fmla="*/ 64 w 123"/>
                        <a:gd name="T15" fmla="*/ 56 h 136"/>
                        <a:gd name="T16" fmla="*/ 62 w 123"/>
                        <a:gd name="T17" fmla="*/ 0 h 136"/>
                        <a:gd name="T18" fmla="*/ 60 w 123"/>
                        <a:gd name="T19" fmla="*/ 56 h 136"/>
                        <a:gd name="T20" fmla="*/ 38 w 123"/>
                        <a:gd name="T21" fmla="*/ 5 h 136"/>
                        <a:gd name="T22" fmla="*/ 56 w 123"/>
                        <a:gd name="T23" fmla="*/ 58 h 136"/>
                        <a:gd name="T24" fmla="*/ 18 w 123"/>
                        <a:gd name="T25" fmla="*/ 20 h 136"/>
                        <a:gd name="T26" fmla="*/ 53 w 123"/>
                        <a:gd name="T27" fmla="*/ 62 h 136"/>
                        <a:gd name="T28" fmla="*/ 5 w 123"/>
                        <a:gd name="T29" fmla="*/ 42 h 136"/>
                        <a:gd name="T30" fmla="*/ 51 w 123"/>
                        <a:gd name="T31" fmla="*/ 66 h 136"/>
                        <a:gd name="T32" fmla="*/ 0 w 123"/>
                        <a:gd name="T33" fmla="*/ 68 h 136"/>
                        <a:gd name="T34" fmla="*/ 51 w 123"/>
                        <a:gd name="T35" fmla="*/ 71 h 136"/>
                        <a:gd name="T36" fmla="*/ 5 w 123"/>
                        <a:gd name="T37" fmla="*/ 94 h 136"/>
                        <a:gd name="T38" fmla="*/ 53 w 123"/>
                        <a:gd name="T39" fmla="*/ 75 h 136"/>
                        <a:gd name="T40" fmla="*/ 18 w 123"/>
                        <a:gd name="T41" fmla="*/ 116 h 136"/>
                        <a:gd name="T42" fmla="*/ 56 w 123"/>
                        <a:gd name="T43" fmla="*/ 78 h 136"/>
                        <a:gd name="T44" fmla="*/ 38 w 123"/>
                        <a:gd name="T45" fmla="*/ 131 h 136"/>
                        <a:gd name="T46" fmla="*/ 60 w 123"/>
                        <a:gd name="T47" fmla="*/ 80 h 136"/>
                        <a:gd name="T48" fmla="*/ 62 w 123"/>
                        <a:gd name="T49" fmla="*/ 136 h 136"/>
                        <a:gd name="T50" fmla="*/ 64 w 123"/>
                        <a:gd name="T51" fmla="*/ 80 h 136"/>
                        <a:gd name="T52" fmla="*/ 85 w 123"/>
                        <a:gd name="T53" fmla="*/ 131 h 136"/>
                        <a:gd name="T54" fmla="*/ 68 w 123"/>
                        <a:gd name="T55" fmla="*/ 78 h 136"/>
                        <a:gd name="T56" fmla="*/ 105 w 123"/>
                        <a:gd name="T57" fmla="*/ 116 h 136"/>
                        <a:gd name="T58" fmla="*/ 71 w 123"/>
                        <a:gd name="T59" fmla="*/ 75 h 136"/>
                        <a:gd name="T60" fmla="*/ 118 w 123"/>
                        <a:gd name="T61" fmla="*/ 94 h 136"/>
                        <a:gd name="T62" fmla="*/ 72 w 123"/>
                        <a:gd name="T63" fmla="*/ 71 h 136"/>
                        <a:gd name="T64" fmla="*/ 123 w 123"/>
                        <a:gd name="T65" fmla="*/ 68 h 1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w 123"/>
                        <a:gd name="T100" fmla="*/ 0 h 136"/>
                        <a:gd name="T101" fmla="*/ 123 w 123"/>
                        <a:gd name="T102" fmla="*/ 136 h 136"/>
                      </a:gdLst>
                      <a:ahLst/>
                      <a:cxnLst>
                        <a:cxn ang="T66">
                          <a:pos x="T0" y="T1"/>
                        </a:cxn>
                        <a:cxn ang="T67">
                          <a:pos x="T2" y="T3"/>
                        </a:cxn>
                        <a:cxn ang="T68">
                          <a:pos x="T4" y="T5"/>
                        </a:cxn>
                        <a:cxn ang="T69">
                          <a:pos x="T6" y="T7"/>
                        </a:cxn>
                        <a:cxn ang="T70">
                          <a:pos x="T8" y="T9"/>
                        </a:cxn>
                        <a:cxn ang="T71">
                          <a:pos x="T10" y="T11"/>
                        </a:cxn>
                        <a:cxn ang="T72">
                          <a:pos x="T12" y="T13"/>
                        </a:cxn>
                        <a:cxn ang="T73">
                          <a:pos x="T14" y="T15"/>
                        </a:cxn>
                        <a:cxn ang="T74">
                          <a:pos x="T16" y="T17"/>
                        </a:cxn>
                        <a:cxn ang="T75">
                          <a:pos x="T18" y="T19"/>
                        </a:cxn>
                        <a:cxn ang="T76">
                          <a:pos x="T20" y="T21"/>
                        </a:cxn>
                        <a:cxn ang="T77">
                          <a:pos x="T22" y="T23"/>
                        </a:cxn>
                        <a:cxn ang="T78">
                          <a:pos x="T24" y="T25"/>
                        </a:cxn>
                        <a:cxn ang="T79">
                          <a:pos x="T26" y="T27"/>
                        </a:cxn>
                        <a:cxn ang="T80">
                          <a:pos x="T28" y="T29"/>
                        </a:cxn>
                        <a:cxn ang="T81">
                          <a:pos x="T30" y="T31"/>
                        </a:cxn>
                        <a:cxn ang="T82">
                          <a:pos x="T32" y="T33"/>
                        </a:cxn>
                        <a:cxn ang="T83">
                          <a:pos x="T34" y="T35"/>
                        </a:cxn>
                        <a:cxn ang="T84">
                          <a:pos x="T36" y="T37"/>
                        </a:cxn>
                        <a:cxn ang="T85">
                          <a:pos x="T38" y="T39"/>
                        </a:cxn>
                        <a:cxn ang="T86">
                          <a:pos x="T40" y="T41"/>
                        </a:cxn>
                        <a:cxn ang="T87">
                          <a:pos x="T42" y="T43"/>
                        </a:cxn>
                        <a:cxn ang="T88">
                          <a:pos x="T44" y="T45"/>
                        </a:cxn>
                        <a:cxn ang="T89">
                          <a:pos x="T46" y="T47"/>
                        </a:cxn>
                        <a:cxn ang="T90">
                          <a:pos x="T48" y="T49"/>
                        </a:cxn>
                        <a:cxn ang="T91">
                          <a:pos x="T50" y="T51"/>
                        </a:cxn>
                        <a:cxn ang="T92">
                          <a:pos x="T52" y="T53"/>
                        </a:cxn>
                        <a:cxn ang="T93">
                          <a:pos x="T54" y="T55"/>
                        </a:cxn>
                        <a:cxn ang="T94">
                          <a:pos x="T56" y="T57"/>
                        </a:cxn>
                        <a:cxn ang="T95">
                          <a:pos x="T58" y="T59"/>
                        </a:cxn>
                        <a:cxn ang="T96">
                          <a:pos x="T60" y="T61"/>
                        </a:cxn>
                        <a:cxn ang="T97">
                          <a:pos x="T62" y="T63"/>
                        </a:cxn>
                        <a:cxn ang="T98">
                          <a:pos x="T64" y="T65"/>
                        </a:cxn>
                      </a:cxnLst>
                      <a:rect l="T99" t="T100" r="T101" b="T102"/>
                      <a:pathLst>
                        <a:path w="123" h="136">
                          <a:moveTo>
                            <a:pt x="123" y="68"/>
                          </a:moveTo>
                          <a:lnTo>
                            <a:pt x="72" y="66"/>
                          </a:lnTo>
                          <a:lnTo>
                            <a:pt x="118" y="42"/>
                          </a:lnTo>
                          <a:lnTo>
                            <a:pt x="71" y="62"/>
                          </a:lnTo>
                          <a:lnTo>
                            <a:pt x="105" y="20"/>
                          </a:lnTo>
                          <a:lnTo>
                            <a:pt x="68" y="58"/>
                          </a:lnTo>
                          <a:lnTo>
                            <a:pt x="85" y="5"/>
                          </a:lnTo>
                          <a:lnTo>
                            <a:pt x="64" y="56"/>
                          </a:lnTo>
                          <a:lnTo>
                            <a:pt x="62" y="0"/>
                          </a:lnTo>
                          <a:lnTo>
                            <a:pt x="60" y="56"/>
                          </a:lnTo>
                          <a:lnTo>
                            <a:pt x="38" y="5"/>
                          </a:lnTo>
                          <a:lnTo>
                            <a:pt x="56" y="58"/>
                          </a:lnTo>
                          <a:lnTo>
                            <a:pt x="18" y="20"/>
                          </a:lnTo>
                          <a:lnTo>
                            <a:pt x="53" y="62"/>
                          </a:lnTo>
                          <a:lnTo>
                            <a:pt x="5" y="42"/>
                          </a:lnTo>
                          <a:lnTo>
                            <a:pt x="51" y="66"/>
                          </a:lnTo>
                          <a:lnTo>
                            <a:pt x="0" y="68"/>
                          </a:lnTo>
                          <a:lnTo>
                            <a:pt x="51" y="71"/>
                          </a:lnTo>
                          <a:lnTo>
                            <a:pt x="5" y="94"/>
                          </a:lnTo>
                          <a:lnTo>
                            <a:pt x="53" y="75"/>
                          </a:lnTo>
                          <a:lnTo>
                            <a:pt x="18" y="116"/>
                          </a:lnTo>
                          <a:lnTo>
                            <a:pt x="56" y="78"/>
                          </a:lnTo>
                          <a:lnTo>
                            <a:pt x="38" y="131"/>
                          </a:lnTo>
                          <a:lnTo>
                            <a:pt x="60" y="80"/>
                          </a:lnTo>
                          <a:lnTo>
                            <a:pt x="62" y="136"/>
                          </a:lnTo>
                          <a:lnTo>
                            <a:pt x="64" y="80"/>
                          </a:lnTo>
                          <a:lnTo>
                            <a:pt x="85" y="131"/>
                          </a:lnTo>
                          <a:lnTo>
                            <a:pt x="68" y="78"/>
                          </a:lnTo>
                          <a:lnTo>
                            <a:pt x="105" y="116"/>
                          </a:lnTo>
                          <a:lnTo>
                            <a:pt x="71" y="75"/>
                          </a:lnTo>
                          <a:lnTo>
                            <a:pt x="118" y="94"/>
                          </a:lnTo>
                          <a:lnTo>
                            <a:pt x="72" y="71"/>
                          </a:lnTo>
                          <a:lnTo>
                            <a:pt x="123" y="68"/>
                          </a:lnTo>
                          <a:close/>
                        </a:path>
                      </a:pathLst>
                    </a:custGeom>
                    <a:solidFill>
                      <a:srgbClr val="808080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 dirty="0"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23989" name="Freeform 1582"/>
                    <p:cNvSpPr>
                      <a:spLocks/>
                    </p:cNvSpPr>
                    <p:nvPr/>
                  </p:nvSpPr>
                  <p:spPr bwMode="auto">
                    <a:xfrm>
                      <a:off x="4393" y="2770"/>
                      <a:ext cx="123" cy="136"/>
                    </a:xfrm>
                    <a:custGeom>
                      <a:avLst/>
                      <a:gdLst>
                        <a:gd name="T0" fmla="*/ 123 w 123"/>
                        <a:gd name="T1" fmla="*/ 68 h 136"/>
                        <a:gd name="T2" fmla="*/ 72 w 123"/>
                        <a:gd name="T3" fmla="*/ 66 h 136"/>
                        <a:gd name="T4" fmla="*/ 118 w 123"/>
                        <a:gd name="T5" fmla="*/ 42 h 136"/>
                        <a:gd name="T6" fmla="*/ 71 w 123"/>
                        <a:gd name="T7" fmla="*/ 62 h 136"/>
                        <a:gd name="T8" fmla="*/ 105 w 123"/>
                        <a:gd name="T9" fmla="*/ 20 h 136"/>
                        <a:gd name="T10" fmla="*/ 68 w 123"/>
                        <a:gd name="T11" fmla="*/ 58 h 136"/>
                        <a:gd name="T12" fmla="*/ 85 w 123"/>
                        <a:gd name="T13" fmla="*/ 5 h 136"/>
                        <a:gd name="T14" fmla="*/ 64 w 123"/>
                        <a:gd name="T15" fmla="*/ 56 h 136"/>
                        <a:gd name="T16" fmla="*/ 62 w 123"/>
                        <a:gd name="T17" fmla="*/ 0 h 136"/>
                        <a:gd name="T18" fmla="*/ 60 w 123"/>
                        <a:gd name="T19" fmla="*/ 56 h 136"/>
                        <a:gd name="T20" fmla="*/ 38 w 123"/>
                        <a:gd name="T21" fmla="*/ 5 h 136"/>
                        <a:gd name="T22" fmla="*/ 56 w 123"/>
                        <a:gd name="T23" fmla="*/ 58 h 136"/>
                        <a:gd name="T24" fmla="*/ 18 w 123"/>
                        <a:gd name="T25" fmla="*/ 20 h 136"/>
                        <a:gd name="T26" fmla="*/ 53 w 123"/>
                        <a:gd name="T27" fmla="*/ 62 h 136"/>
                        <a:gd name="T28" fmla="*/ 5 w 123"/>
                        <a:gd name="T29" fmla="*/ 42 h 136"/>
                        <a:gd name="T30" fmla="*/ 51 w 123"/>
                        <a:gd name="T31" fmla="*/ 66 h 136"/>
                        <a:gd name="T32" fmla="*/ 0 w 123"/>
                        <a:gd name="T33" fmla="*/ 68 h 136"/>
                        <a:gd name="T34" fmla="*/ 51 w 123"/>
                        <a:gd name="T35" fmla="*/ 71 h 136"/>
                        <a:gd name="T36" fmla="*/ 5 w 123"/>
                        <a:gd name="T37" fmla="*/ 94 h 136"/>
                        <a:gd name="T38" fmla="*/ 53 w 123"/>
                        <a:gd name="T39" fmla="*/ 75 h 136"/>
                        <a:gd name="T40" fmla="*/ 18 w 123"/>
                        <a:gd name="T41" fmla="*/ 116 h 136"/>
                        <a:gd name="T42" fmla="*/ 56 w 123"/>
                        <a:gd name="T43" fmla="*/ 78 h 136"/>
                        <a:gd name="T44" fmla="*/ 38 w 123"/>
                        <a:gd name="T45" fmla="*/ 131 h 136"/>
                        <a:gd name="T46" fmla="*/ 60 w 123"/>
                        <a:gd name="T47" fmla="*/ 80 h 136"/>
                        <a:gd name="T48" fmla="*/ 62 w 123"/>
                        <a:gd name="T49" fmla="*/ 136 h 136"/>
                        <a:gd name="T50" fmla="*/ 64 w 123"/>
                        <a:gd name="T51" fmla="*/ 80 h 136"/>
                        <a:gd name="T52" fmla="*/ 85 w 123"/>
                        <a:gd name="T53" fmla="*/ 131 h 136"/>
                        <a:gd name="T54" fmla="*/ 68 w 123"/>
                        <a:gd name="T55" fmla="*/ 78 h 136"/>
                        <a:gd name="T56" fmla="*/ 105 w 123"/>
                        <a:gd name="T57" fmla="*/ 116 h 136"/>
                        <a:gd name="T58" fmla="*/ 71 w 123"/>
                        <a:gd name="T59" fmla="*/ 75 h 136"/>
                        <a:gd name="T60" fmla="*/ 118 w 123"/>
                        <a:gd name="T61" fmla="*/ 94 h 136"/>
                        <a:gd name="T62" fmla="*/ 72 w 123"/>
                        <a:gd name="T63" fmla="*/ 71 h 136"/>
                        <a:gd name="T64" fmla="*/ 123 w 123"/>
                        <a:gd name="T65" fmla="*/ 68 h 1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w 123"/>
                        <a:gd name="T100" fmla="*/ 0 h 136"/>
                        <a:gd name="T101" fmla="*/ 123 w 123"/>
                        <a:gd name="T102" fmla="*/ 136 h 136"/>
                      </a:gdLst>
                      <a:ahLst/>
                      <a:cxnLst>
                        <a:cxn ang="T66">
                          <a:pos x="T0" y="T1"/>
                        </a:cxn>
                        <a:cxn ang="T67">
                          <a:pos x="T2" y="T3"/>
                        </a:cxn>
                        <a:cxn ang="T68">
                          <a:pos x="T4" y="T5"/>
                        </a:cxn>
                        <a:cxn ang="T69">
                          <a:pos x="T6" y="T7"/>
                        </a:cxn>
                        <a:cxn ang="T70">
                          <a:pos x="T8" y="T9"/>
                        </a:cxn>
                        <a:cxn ang="T71">
                          <a:pos x="T10" y="T11"/>
                        </a:cxn>
                        <a:cxn ang="T72">
                          <a:pos x="T12" y="T13"/>
                        </a:cxn>
                        <a:cxn ang="T73">
                          <a:pos x="T14" y="T15"/>
                        </a:cxn>
                        <a:cxn ang="T74">
                          <a:pos x="T16" y="T17"/>
                        </a:cxn>
                        <a:cxn ang="T75">
                          <a:pos x="T18" y="T19"/>
                        </a:cxn>
                        <a:cxn ang="T76">
                          <a:pos x="T20" y="T21"/>
                        </a:cxn>
                        <a:cxn ang="T77">
                          <a:pos x="T22" y="T23"/>
                        </a:cxn>
                        <a:cxn ang="T78">
                          <a:pos x="T24" y="T25"/>
                        </a:cxn>
                        <a:cxn ang="T79">
                          <a:pos x="T26" y="T27"/>
                        </a:cxn>
                        <a:cxn ang="T80">
                          <a:pos x="T28" y="T29"/>
                        </a:cxn>
                        <a:cxn ang="T81">
                          <a:pos x="T30" y="T31"/>
                        </a:cxn>
                        <a:cxn ang="T82">
                          <a:pos x="T32" y="T33"/>
                        </a:cxn>
                        <a:cxn ang="T83">
                          <a:pos x="T34" y="T35"/>
                        </a:cxn>
                        <a:cxn ang="T84">
                          <a:pos x="T36" y="T37"/>
                        </a:cxn>
                        <a:cxn ang="T85">
                          <a:pos x="T38" y="T39"/>
                        </a:cxn>
                        <a:cxn ang="T86">
                          <a:pos x="T40" y="T41"/>
                        </a:cxn>
                        <a:cxn ang="T87">
                          <a:pos x="T42" y="T43"/>
                        </a:cxn>
                        <a:cxn ang="T88">
                          <a:pos x="T44" y="T45"/>
                        </a:cxn>
                        <a:cxn ang="T89">
                          <a:pos x="T46" y="T47"/>
                        </a:cxn>
                        <a:cxn ang="T90">
                          <a:pos x="T48" y="T49"/>
                        </a:cxn>
                        <a:cxn ang="T91">
                          <a:pos x="T50" y="T51"/>
                        </a:cxn>
                        <a:cxn ang="T92">
                          <a:pos x="T52" y="T53"/>
                        </a:cxn>
                        <a:cxn ang="T93">
                          <a:pos x="T54" y="T55"/>
                        </a:cxn>
                        <a:cxn ang="T94">
                          <a:pos x="T56" y="T57"/>
                        </a:cxn>
                        <a:cxn ang="T95">
                          <a:pos x="T58" y="T59"/>
                        </a:cxn>
                        <a:cxn ang="T96">
                          <a:pos x="T60" y="T61"/>
                        </a:cxn>
                        <a:cxn ang="T97">
                          <a:pos x="T62" y="T63"/>
                        </a:cxn>
                        <a:cxn ang="T98">
                          <a:pos x="T64" y="T65"/>
                        </a:cxn>
                      </a:cxnLst>
                      <a:rect l="T99" t="T100" r="T101" b="T102"/>
                      <a:pathLst>
                        <a:path w="123" h="136">
                          <a:moveTo>
                            <a:pt x="123" y="68"/>
                          </a:moveTo>
                          <a:lnTo>
                            <a:pt x="72" y="66"/>
                          </a:lnTo>
                          <a:lnTo>
                            <a:pt x="118" y="42"/>
                          </a:lnTo>
                          <a:lnTo>
                            <a:pt x="71" y="62"/>
                          </a:lnTo>
                          <a:lnTo>
                            <a:pt x="105" y="20"/>
                          </a:lnTo>
                          <a:lnTo>
                            <a:pt x="68" y="58"/>
                          </a:lnTo>
                          <a:lnTo>
                            <a:pt x="85" y="5"/>
                          </a:lnTo>
                          <a:lnTo>
                            <a:pt x="64" y="56"/>
                          </a:lnTo>
                          <a:lnTo>
                            <a:pt x="62" y="0"/>
                          </a:lnTo>
                          <a:lnTo>
                            <a:pt x="60" y="56"/>
                          </a:lnTo>
                          <a:lnTo>
                            <a:pt x="38" y="5"/>
                          </a:lnTo>
                          <a:lnTo>
                            <a:pt x="56" y="58"/>
                          </a:lnTo>
                          <a:lnTo>
                            <a:pt x="18" y="20"/>
                          </a:lnTo>
                          <a:lnTo>
                            <a:pt x="53" y="62"/>
                          </a:lnTo>
                          <a:lnTo>
                            <a:pt x="5" y="42"/>
                          </a:lnTo>
                          <a:lnTo>
                            <a:pt x="51" y="66"/>
                          </a:lnTo>
                          <a:lnTo>
                            <a:pt x="0" y="68"/>
                          </a:lnTo>
                          <a:lnTo>
                            <a:pt x="51" y="71"/>
                          </a:lnTo>
                          <a:lnTo>
                            <a:pt x="5" y="94"/>
                          </a:lnTo>
                          <a:lnTo>
                            <a:pt x="53" y="75"/>
                          </a:lnTo>
                          <a:lnTo>
                            <a:pt x="18" y="116"/>
                          </a:lnTo>
                          <a:lnTo>
                            <a:pt x="56" y="78"/>
                          </a:lnTo>
                          <a:lnTo>
                            <a:pt x="38" y="131"/>
                          </a:lnTo>
                          <a:lnTo>
                            <a:pt x="60" y="80"/>
                          </a:lnTo>
                          <a:lnTo>
                            <a:pt x="62" y="136"/>
                          </a:lnTo>
                          <a:lnTo>
                            <a:pt x="64" y="80"/>
                          </a:lnTo>
                          <a:lnTo>
                            <a:pt x="85" y="131"/>
                          </a:lnTo>
                          <a:lnTo>
                            <a:pt x="68" y="78"/>
                          </a:lnTo>
                          <a:lnTo>
                            <a:pt x="105" y="116"/>
                          </a:lnTo>
                          <a:lnTo>
                            <a:pt x="71" y="75"/>
                          </a:lnTo>
                          <a:lnTo>
                            <a:pt x="118" y="94"/>
                          </a:lnTo>
                          <a:lnTo>
                            <a:pt x="72" y="71"/>
                          </a:lnTo>
                          <a:lnTo>
                            <a:pt x="123" y="68"/>
                          </a:lnTo>
                          <a:close/>
                        </a:path>
                      </a:pathLst>
                    </a:custGeom>
                    <a:noFill/>
                    <a:ln w="9525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 dirty="0">
                        <a:latin typeface="Calibri" pitchFamily="34" charset="0"/>
                      </a:endParaRPr>
                    </a:p>
                  </p:txBody>
                </p:sp>
              </p:grpSp>
              <p:sp>
                <p:nvSpPr>
                  <p:cNvPr id="23964" name="Freeform 1583"/>
                  <p:cNvSpPr>
                    <a:spLocks/>
                  </p:cNvSpPr>
                  <p:nvPr/>
                </p:nvSpPr>
                <p:spPr bwMode="auto">
                  <a:xfrm>
                    <a:off x="148" y="2496"/>
                    <a:ext cx="4" cy="232"/>
                  </a:xfrm>
                  <a:custGeom>
                    <a:avLst/>
                    <a:gdLst>
                      <a:gd name="T0" fmla="*/ 0 w 4"/>
                      <a:gd name="T1" fmla="*/ 0 h 232"/>
                      <a:gd name="T2" fmla="*/ 4 w 4"/>
                      <a:gd name="T3" fmla="*/ 232 h 232"/>
                      <a:gd name="T4" fmla="*/ 0 60000 65536"/>
                      <a:gd name="T5" fmla="*/ 0 60000 65536"/>
                      <a:gd name="T6" fmla="*/ 0 w 4"/>
                      <a:gd name="T7" fmla="*/ 0 h 232"/>
                      <a:gd name="T8" fmla="*/ 4 w 4"/>
                      <a:gd name="T9" fmla="*/ 232 h 232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T6" t="T7" r="T8" b="T9"/>
                    <a:pathLst>
                      <a:path w="4" h="232">
                        <a:moveTo>
                          <a:pt x="0" y="0"/>
                        </a:moveTo>
                        <a:lnTo>
                          <a:pt x="4" y="232"/>
                        </a:lnTo>
                      </a:path>
                    </a:pathLst>
                  </a:custGeom>
                  <a:solidFill>
                    <a:srgbClr val="FFFFFF"/>
                  </a:solidFill>
                  <a:ln w="571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dirty="0">
                      <a:latin typeface="Calibri" pitchFamily="34" charset="0"/>
                    </a:endParaRPr>
                  </a:p>
                </p:txBody>
              </p:sp>
              <p:grpSp>
                <p:nvGrpSpPr>
                  <p:cNvPr id="23965" name="Group 1584"/>
                  <p:cNvGrpSpPr>
                    <a:grpSpLocks/>
                  </p:cNvGrpSpPr>
                  <p:nvPr/>
                </p:nvGrpSpPr>
                <p:grpSpPr bwMode="auto">
                  <a:xfrm>
                    <a:off x="0" y="2496"/>
                    <a:ext cx="304" cy="285"/>
                    <a:chOff x="0" y="2496"/>
                    <a:chExt cx="304" cy="285"/>
                  </a:xfrm>
                </p:grpSpPr>
                <p:sp>
                  <p:nvSpPr>
                    <p:cNvPr id="23986" name="Line 158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48" y="2496"/>
                      <a:ext cx="3" cy="285"/>
                    </a:xfrm>
                    <a:prstGeom prst="line">
                      <a:avLst/>
                    </a:prstGeom>
                    <a:noFill/>
                    <a:ln w="571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 dirty="0"/>
                    </a:p>
                  </p:txBody>
                </p:sp>
                <p:sp>
                  <p:nvSpPr>
                    <p:cNvPr id="23987" name="Freeform 1586"/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0" y="2592"/>
                      <a:ext cx="304" cy="48"/>
                    </a:xfrm>
                    <a:custGeom>
                      <a:avLst/>
                      <a:gdLst>
                        <a:gd name="T0" fmla="*/ 0 w 190"/>
                        <a:gd name="T1" fmla="*/ 0 h 18"/>
                        <a:gd name="T2" fmla="*/ 74 w 190"/>
                        <a:gd name="T3" fmla="*/ 0 h 18"/>
                        <a:gd name="T4" fmla="*/ 74 w 190"/>
                        <a:gd name="T5" fmla="*/ 341 h 18"/>
                        <a:gd name="T6" fmla="*/ 0 w 190"/>
                        <a:gd name="T7" fmla="*/ 341 h 18"/>
                        <a:gd name="T8" fmla="*/ 0 w 190"/>
                        <a:gd name="T9" fmla="*/ 0 h 18"/>
                        <a:gd name="T10" fmla="*/ 149 w 190"/>
                        <a:gd name="T11" fmla="*/ 0 h 18"/>
                        <a:gd name="T12" fmla="*/ 221 w 190"/>
                        <a:gd name="T13" fmla="*/ 0 h 18"/>
                        <a:gd name="T14" fmla="*/ 221 w 190"/>
                        <a:gd name="T15" fmla="*/ 341 h 18"/>
                        <a:gd name="T16" fmla="*/ 149 w 190"/>
                        <a:gd name="T17" fmla="*/ 341 h 18"/>
                        <a:gd name="T18" fmla="*/ 149 w 190"/>
                        <a:gd name="T19" fmla="*/ 0 h 18"/>
                        <a:gd name="T20" fmla="*/ 294 w 190"/>
                        <a:gd name="T21" fmla="*/ 0 h 18"/>
                        <a:gd name="T22" fmla="*/ 368 w 190"/>
                        <a:gd name="T23" fmla="*/ 0 h 18"/>
                        <a:gd name="T24" fmla="*/ 368 w 190"/>
                        <a:gd name="T25" fmla="*/ 341 h 18"/>
                        <a:gd name="T26" fmla="*/ 294 w 190"/>
                        <a:gd name="T27" fmla="*/ 341 h 18"/>
                        <a:gd name="T28" fmla="*/ 294 w 190"/>
                        <a:gd name="T29" fmla="*/ 0 h 18"/>
                        <a:gd name="T30" fmla="*/ 443 w 190"/>
                        <a:gd name="T31" fmla="*/ 0 h 18"/>
                        <a:gd name="T32" fmla="*/ 517 w 190"/>
                        <a:gd name="T33" fmla="*/ 0 h 18"/>
                        <a:gd name="T34" fmla="*/ 517 w 190"/>
                        <a:gd name="T35" fmla="*/ 341 h 18"/>
                        <a:gd name="T36" fmla="*/ 443 w 190"/>
                        <a:gd name="T37" fmla="*/ 341 h 18"/>
                        <a:gd name="T38" fmla="*/ 443 w 190"/>
                        <a:gd name="T39" fmla="*/ 0 h 18"/>
                        <a:gd name="T40" fmla="*/ 589 w 190"/>
                        <a:gd name="T41" fmla="*/ 0 h 18"/>
                        <a:gd name="T42" fmla="*/ 662 w 190"/>
                        <a:gd name="T43" fmla="*/ 0 h 18"/>
                        <a:gd name="T44" fmla="*/ 662 w 190"/>
                        <a:gd name="T45" fmla="*/ 341 h 18"/>
                        <a:gd name="T46" fmla="*/ 589 w 190"/>
                        <a:gd name="T47" fmla="*/ 341 h 18"/>
                        <a:gd name="T48" fmla="*/ 589 w 190"/>
                        <a:gd name="T49" fmla="*/ 0 h 18"/>
                        <a:gd name="T50" fmla="*/ 738 w 190"/>
                        <a:gd name="T51" fmla="*/ 0 h 18"/>
                        <a:gd name="T52" fmla="*/ 778 w 190"/>
                        <a:gd name="T53" fmla="*/ 0 h 18"/>
                        <a:gd name="T54" fmla="*/ 778 w 190"/>
                        <a:gd name="T55" fmla="*/ 341 h 18"/>
                        <a:gd name="T56" fmla="*/ 738 w 190"/>
                        <a:gd name="T57" fmla="*/ 341 h 18"/>
                        <a:gd name="T58" fmla="*/ 738 w 190"/>
                        <a:gd name="T59" fmla="*/ 0 h 18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w 190"/>
                        <a:gd name="T91" fmla="*/ 0 h 18"/>
                        <a:gd name="T92" fmla="*/ 190 w 190"/>
                        <a:gd name="T93" fmla="*/ 18 h 18"/>
                      </a:gdLst>
                      <a:ahLst/>
                      <a:cxnLst>
                        <a:cxn ang="T60">
                          <a:pos x="T0" y="T1"/>
                        </a:cxn>
                        <a:cxn ang="T61">
                          <a:pos x="T2" y="T3"/>
                        </a:cxn>
                        <a:cxn ang="T62">
                          <a:pos x="T4" y="T5"/>
                        </a:cxn>
                        <a:cxn ang="T63">
                          <a:pos x="T6" y="T7"/>
                        </a:cxn>
                        <a:cxn ang="T64">
                          <a:pos x="T8" y="T9"/>
                        </a:cxn>
                        <a:cxn ang="T65">
                          <a:pos x="T10" y="T11"/>
                        </a:cxn>
                        <a:cxn ang="T66">
                          <a:pos x="T12" y="T13"/>
                        </a:cxn>
                        <a:cxn ang="T67">
                          <a:pos x="T14" y="T15"/>
                        </a:cxn>
                        <a:cxn ang="T68">
                          <a:pos x="T16" y="T17"/>
                        </a:cxn>
                        <a:cxn ang="T69">
                          <a:pos x="T18" y="T19"/>
                        </a:cxn>
                        <a:cxn ang="T70">
                          <a:pos x="T20" y="T21"/>
                        </a:cxn>
                        <a:cxn ang="T71">
                          <a:pos x="T22" y="T23"/>
                        </a:cxn>
                        <a:cxn ang="T72">
                          <a:pos x="T24" y="T25"/>
                        </a:cxn>
                        <a:cxn ang="T73">
                          <a:pos x="T26" y="T27"/>
                        </a:cxn>
                        <a:cxn ang="T74">
                          <a:pos x="T28" y="T29"/>
                        </a:cxn>
                        <a:cxn ang="T75">
                          <a:pos x="T30" y="T31"/>
                        </a:cxn>
                        <a:cxn ang="T76">
                          <a:pos x="T32" y="T33"/>
                        </a:cxn>
                        <a:cxn ang="T77">
                          <a:pos x="T34" y="T35"/>
                        </a:cxn>
                        <a:cxn ang="T78">
                          <a:pos x="T36" y="T37"/>
                        </a:cxn>
                        <a:cxn ang="T79">
                          <a:pos x="T38" y="T39"/>
                        </a:cxn>
                        <a:cxn ang="T80">
                          <a:pos x="T40" y="T41"/>
                        </a:cxn>
                        <a:cxn ang="T81">
                          <a:pos x="T42" y="T43"/>
                        </a:cxn>
                        <a:cxn ang="T82">
                          <a:pos x="T44" y="T45"/>
                        </a:cxn>
                        <a:cxn ang="T83">
                          <a:pos x="T46" y="T47"/>
                        </a:cxn>
                        <a:cxn ang="T84">
                          <a:pos x="T48" y="T49"/>
                        </a:cxn>
                        <a:cxn ang="T85">
                          <a:pos x="T50" y="T51"/>
                        </a:cxn>
                        <a:cxn ang="T86">
                          <a:pos x="T52" y="T53"/>
                        </a:cxn>
                        <a:cxn ang="T87">
                          <a:pos x="T54" y="T55"/>
                        </a:cxn>
                        <a:cxn ang="T88">
                          <a:pos x="T56" y="T57"/>
                        </a:cxn>
                        <a:cxn ang="T89">
                          <a:pos x="T58" y="T59"/>
                        </a:cxn>
                      </a:cxnLst>
                      <a:rect l="T90" t="T91" r="T92" b="T93"/>
                      <a:pathLst>
                        <a:path w="190" h="18">
                          <a:moveTo>
                            <a:pt x="0" y="0"/>
                          </a:moveTo>
                          <a:lnTo>
                            <a:pt x="18" y="0"/>
                          </a:lnTo>
                          <a:lnTo>
                            <a:pt x="18" y="18"/>
                          </a:lnTo>
                          <a:lnTo>
                            <a:pt x="0" y="18"/>
                          </a:lnTo>
                          <a:lnTo>
                            <a:pt x="0" y="0"/>
                          </a:lnTo>
                          <a:close/>
                          <a:moveTo>
                            <a:pt x="36" y="0"/>
                          </a:moveTo>
                          <a:lnTo>
                            <a:pt x="54" y="0"/>
                          </a:lnTo>
                          <a:lnTo>
                            <a:pt x="54" y="18"/>
                          </a:lnTo>
                          <a:lnTo>
                            <a:pt x="36" y="18"/>
                          </a:lnTo>
                          <a:lnTo>
                            <a:pt x="36" y="0"/>
                          </a:lnTo>
                          <a:close/>
                          <a:moveTo>
                            <a:pt x="72" y="0"/>
                          </a:moveTo>
                          <a:lnTo>
                            <a:pt x="90" y="0"/>
                          </a:lnTo>
                          <a:lnTo>
                            <a:pt x="90" y="18"/>
                          </a:lnTo>
                          <a:lnTo>
                            <a:pt x="72" y="18"/>
                          </a:lnTo>
                          <a:lnTo>
                            <a:pt x="72" y="0"/>
                          </a:lnTo>
                          <a:close/>
                          <a:moveTo>
                            <a:pt x="108" y="0"/>
                          </a:moveTo>
                          <a:lnTo>
                            <a:pt x="126" y="0"/>
                          </a:lnTo>
                          <a:lnTo>
                            <a:pt x="126" y="18"/>
                          </a:lnTo>
                          <a:lnTo>
                            <a:pt x="108" y="18"/>
                          </a:lnTo>
                          <a:lnTo>
                            <a:pt x="108" y="0"/>
                          </a:lnTo>
                          <a:close/>
                          <a:moveTo>
                            <a:pt x="144" y="0"/>
                          </a:moveTo>
                          <a:lnTo>
                            <a:pt x="162" y="0"/>
                          </a:lnTo>
                          <a:lnTo>
                            <a:pt x="162" y="18"/>
                          </a:lnTo>
                          <a:lnTo>
                            <a:pt x="144" y="18"/>
                          </a:lnTo>
                          <a:lnTo>
                            <a:pt x="144" y="0"/>
                          </a:lnTo>
                          <a:close/>
                          <a:moveTo>
                            <a:pt x="180" y="0"/>
                          </a:moveTo>
                          <a:lnTo>
                            <a:pt x="190" y="0"/>
                          </a:lnTo>
                          <a:lnTo>
                            <a:pt x="190" y="18"/>
                          </a:lnTo>
                          <a:lnTo>
                            <a:pt x="180" y="18"/>
                          </a:lnTo>
                          <a:lnTo>
                            <a:pt x="180" y="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4763">
                      <a:solidFill>
                        <a:srgbClr val="000000"/>
                      </a:solidFill>
                      <a:bevel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 dirty="0">
                        <a:latin typeface="Calibri" pitchFamily="34" charset="0"/>
                      </a:endParaRPr>
                    </a:p>
                  </p:txBody>
                </p:sp>
              </p:grpSp>
              <p:sp>
                <p:nvSpPr>
                  <p:cNvPr id="10803" name="Freeform 1587"/>
                  <p:cNvSpPr>
                    <a:spLocks/>
                  </p:cNvSpPr>
                  <p:nvPr/>
                </p:nvSpPr>
                <p:spPr bwMode="auto">
                  <a:xfrm>
                    <a:off x="266" y="2025"/>
                    <a:ext cx="1783" cy="791"/>
                  </a:xfrm>
                  <a:custGeom>
                    <a:avLst/>
                    <a:gdLst>
                      <a:gd name="T0" fmla="*/ 0 w 1782"/>
                      <a:gd name="T1" fmla="*/ 127 h 792"/>
                      <a:gd name="T2" fmla="*/ 105 w 1782"/>
                      <a:gd name="T3" fmla="*/ 0 h 792"/>
                      <a:gd name="T4" fmla="*/ 1585 w 1782"/>
                      <a:gd name="T5" fmla="*/ 0 h 792"/>
                      <a:gd name="T6" fmla="*/ 1782 w 1782"/>
                      <a:gd name="T7" fmla="*/ 88 h 792"/>
                      <a:gd name="T8" fmla="*/ 1782 w 1782"/>
                      <a:gd name="T9" fmla="*/ 660 h 792"/>
                      <a:gd name="T10" fmla="*/ 1683 w 1782"/>
                      <a:gd name="T11" fmla="*/ 792 h 792"/>
                      <a:gd name="T12" fmla="*/ 105 w 1782"/>
                      <a:gd name="T13" fmla="*/ 792 h 792"/>
                      <a:gd name="T14" fmla="*/ 6 w 1782"/>
                      <a:gd name="T15" fmla="*/ 704 h 792"/>
                      <a:gd name="T16" fmla="*/ 8 w 1782"/>
                      <a:gd name="T17" fmla="*/ 116 h 79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782" h="792">
                        <a:moveTo>
                          <a:pt x="0" y="127"/>
                        </a:moveTo>
                        <a:lnTo>
                          <a:pt x="105" y="0"/>
                        </a:lnTo>
                        <a:lnTo>
                          <a:pt x="1585" y="0"/>
                        </a:lnTo>
                        <a:lnTo>
                          <a:pt x="1782" y="88"/>
                        </a:lnTo>
                        <a:lnTo>
                          <a:pt x="1782" y="660"/>
                        </a:lnTo>
                        <a:lnTo>
                          <a:pt x="1683" y="792"/>
                        </a:lnTo>
                        <a:lnTo>
                          <a:pt x="105" y="792"/>
                        </a:lnTo>
                        <a:lnTo>
                          <a:pt x="6" y="704"/>
                        </a:lnTo>
                        <a:lnTo>
                          <a:pt x="8" y="116"/>
                        </a:lnTo>
                      </a:path>
                    </a:pathLst>
                  </a:custGeom>
                  <a:gradFill rotWithShape="1">
                    <a:gsLst>
                      <a:gs pos="0">
                        <a:srgbClr val="00D200"/>
                      </a:gs>
                      <a:gs pos="50000">
                        <a:srgbClr val="008000"/>
                      </a:gs>
                      <a:gs pos="100000">
                        <a:srgbClr val="00D200"/>
                      </a:gs>
                    </a:gsLst>
                    <a:lin ang="2700000" scaled="1"/>
                  </a:gra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>
                    <a:outerShdw dist="107763" dir="18900000" algn="ctr" rotWithShape="0">
                      <a:srgbClr val="004800">
                        <a:alpha val="50000"/>
                      </a:srgbClr>
                    </a:outerShdw>
                  </a:effectLst>
                </p:spPr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 dirty="0">
                      <a:latin typeface="+mn-lt"/>
                    </a:endParaRPr>
                  </a:p>
                </p:txBody>
              </p:sp>
              <p:grpSp>
                <p:nvGrpSpPr>
                  <p:cNvPr id="23967" name="Group 1588"/>
                  <p:cNvGrpSpPr>
                    <a:grpSpLocks/>
                  </p:cNvGrpSpPr>
                  <p:nvPr/>
                </p:nvGrpSpPr>
                <p:grpSpPr bwMode="auto">
                  <a:xfrm>
                    <a:off x="352" y="2280"/>
                    <a:ext cx="1632" cy="235"/>
                    <a:chOff x="1088" y="2880"/>
                    <a:chExt cx="444" cy="64"/>
                  </a:xfrm>
                </p:grpSpPr>
                <p:sp>
                  <p:nvSpPr>
                    <p:cNvPr id="23978" name="Rectangle 158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088" y="2880"/>
                      <a:ext cx="48" cy="64"/>
                    </a:xfrm>
                    <a:prstGeom prst="rect">
                      <a:avLst/>
                    </a:prstGeom>
                    <a:solidFill>
                      <a:srgbClr val="00FFFF"/>
                    </a:solidFill>
                    <a:ln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ru-RU" dirty="0"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23979" name="Rectangle 159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144" y="2880"/>
                      <a:ext cx="48" cy="64"/>
                    </a:xfrm>
                    <a:prstGeom prst="rect">
                      <a:avLst/>
                    </a:prstGeom>
                    <a:solidFill>
                      <a:srgbClr val="00FFFF"/>
                    </a:solidFill>
                    <a:ln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ru-RU" dirty="0"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23980" name="Rectangle 159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00" y="2880"/>
                      <a:ext cx="48" cy="64"/>
                    </a:xfrm>
                    <a:prstGeom prst="rect">
                      <a:avLst/>
                    </a:prstGeom>
                    <a:solidFill>
                      <a:srgbClr val="00FFFF"/>
                    </a:solidFill>
                    <a:ln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ru-RU" dirty="0"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23981" name="Rectangle 159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58" y="2880"/>
                      <a:ext cx="48" cy="64"/>
                    </a:xfrm>
                    <a:prstGeom prst="rect">
                      <a:avLst/>
                    </a:prstGeom>
                    <a:solidFill>
                      <a:srgbClr val="00FFFF"/>
                    </a:solidFill>
                    <a:ln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ru-RU" dirty="0"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23982" name="Rectangle 159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316" y="2880"/>
                      <a:ext cx="48" cy="64"/>
                    </a:xfrm>
                    <a:prstGeom prst="rect">
                      <a:avLst/>
                    </a:prstGeom>
                    <a:solidFill>
                      <a:srgbClr val="00FFFF"/>
                    </a:solidFill>
                    <a:ln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ru-RU" dirty="0"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23983" name="Rectangle 159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372" y="2880"/>
                      <a:ext cx="48" cy="64"/>
                    </a:xfrm>
                    <a:prstGeom prst="rect">
                      <a:avLst/>
                    </a:prstGeom>
                    <a:solidFill>
                      <a:srgbClr val="00FFFF"/>
                    </a:solidFill>
                    <a:ln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ru-RU" dirty="0"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23984" name="Rectangle 159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484" y="2880"/>
                      <a:ext cx="48" cy="64"/>
                    </a:xfrm>
                    <a:prstGeom prst="rect">
                      <a:avLst/>
                    </a:prstGeom>
                    <a:solidFill>
                      <a:srgbClr val="00FFFF"/>
                    </a:solidFill>
                    <a:ln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ru-RU" dirty="0"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23985" name="Rectangle 159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428" y="2880"/>
                      <a:ext cx="48" cy="64"/>
                    </a:xfrm>
                    <a:prstGeom prst="rect">
                      <a:avLst/>
                    </a:prstGeom>
                    <a:solidFill>
                      <a:srgbClr val="00FFFF"/>
                    </a:solidFill>
                    <a:ln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ru-RU" dirty="0">
                        <a:latin typeface="Calibri" pitchFamily="34" charset="0"/>
                      </a:endParaRPr>
                    </a:p>
                  </p:txBody>
                </p:sp>
              </p:grpSp>
              <p:grpSp>
                <p:nvGrpSpPr>
                  <p:cNvPr id="23968" name="Group 1597"/>
                  <p:cNvGrpSpPr>
                    <a:grpSpLocks/>
                  </p:cNvGrpSpPr>
                  <p:nvPr/>
                </p:nvGrpSpPr>
                <p:grpSpPr bwMode="auto">
                  <a:xfrm>
                    <a:off x="592" y="1920"/>
                    <a:ext cx="192" cy="171"/>
                    <a:chOff x="5136" y="1968"/>
                    <a:chExt cx="192" cy="171"/>
                  </a:xfrm>
                </p:grpSpPr>
                <p:sp>
                  <p:nvSpPr>
                    <p:cNvPr id="23976" name="Oval 159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136" y="1968"/>
                      <a:ext cx="192" cy="48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ru-RU" dirty="0"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23977" name="Freeform 1599"/>
                    <p:cNvSpPr>
                      <a:spLocks/>
                    </p:cNvSpPr>
                    <p:nvPr/>
                  </p:nvSpPr>
                  <p:spPr bwMode="auto">
                    <a:xfrm>
                      <a:off x="5184" y="1968"/>
                      <a:ext cx="96" cy="171"/>
                    </a:xfrm>
                    <a:custGeom>
                      <a:avLst/>
                      <a:gdLst>
                        <a:gd name="T0" fmla="*/ 0 w 96"/>
                        <a:gd name="T1" fmla="*/ 0 h 171"/>
                        <a:gd name="T2" fmla="*/ 96 w 96"/>
                        <a:gd name="T3" fmla="*/ 0 h 171"/>
                        <a:gd name="T4" fmla="*/ 82 w 96"/>
                        <a:gd name="T5" fmla="*/ 156 h 171"/>
                        <a:gd name="T6" fmla="*/ 4 w 96"/>
                        <a:gd name="T7" fmla="*/ 171 h 171"/>
                        <a:gd name="T8" fmla="*/ 0 w 96"/>
                        <a:gd name="T9" fmla="*/ 48 h 171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96"/>
                        <a:gd name="T16" fmla="*/ 0 h 171"/>
                        <a:gd name="T17" fmla="*/ 96 w 96"/>
                        <a:gd name="T18" fmla="*/ 171 h 171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96" h="171">
                          <a:moveTo>
                            <a:pt x="0" y="0"/>
                          </a:moveTo>
                          <a:lnTo>
                            <a:pt x="96" y="0"/>
                          </a:lnTo>
                          <a:lnTo>
                            <a:pt x="82" y="156"/>
                          </a:lnTo>
                          <a:lnTo>
                            <a:pt x="4" y="171"/>
                          </a:lnTo>
                          <a:lnTo>
                            <a:pt x="0" y="48"/>
                          </a:lnTo>
                        </a:path>
                      </a:pathLst>
                    </a:custGeom>
                    <a:solidFill>
                      <a:schemeClr val="tx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 dirty="0">
                        <a:latin typeface="Calibri" pitchFamily="34" charset="0"/>
                      </a:endParaRPr>
                    </a:p>
                  </p:txBody>
                </p:sp>
              </p:grpSp>
              <p:sp>
                <p:nvSpPr>
                  <p:cNvPr id="23969" name="Freeform 1600"/>
                  <p:cNvSpPr>
                    <a:spLocks/>
                  </p:cNvSpPr>
                  <p:nvPr/>
                </p:nvSpPr>
                <p:spPr bwMode="auto">
                  <a:xfrm>
                    <a:off x="304" y="2736"/>
                    <a:ext cx="1728" cy="1"/>
                  </a:xfrm>
                  <a:custGeom>
                    <a:avLst/>
                    <a:gdLst>
                      <a:gd name="T0" fmla="*/ 0 w 1728"/>
                      <a:gd name="T1" fmla="*/ 0 h 1"/>
                      <a:gd name="T2" fmla="*/ 1728 w 1728"/>
                      <a:gd name="T3" fmla="*/ 0 h 1"/>
                      <a:gd name="T4" fmla="*/ 0 60000 65536"/>
                      <a:gd name="T5" fmla="*/ 0 60000 65536"/>
                      <a:gd name="T6" fmla="*/ 0 w 1728"/>
                      <a:gd name="T7" fmla="*/ 0 h 1"/>
                      <a:gd name="T8" fmla="*/ 1728 w 1728"/>
                      <a:gd name="T9" fmla="*/ 1 h 1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T6" t="T7" r="T8" b="T9"/>
                    <a:pathLst>
                      <a:path w="1728" h="1">
                        <a:moveTo>
                          <a:pt x="0" y="0"/>
                        </a:moveTo>
                        <a:cubicBezTo>
                          <a:pt x="0" y="0"/>
                          <a:pt x="864" y="0"/>
                          <a:pt x="1728" y="0"/>
                        </a:cubicBezTo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dirty="0">
                      <a:latin typeface="Calibri" pitchFamily="34" charset="0"/>
                    </a:endParaRPr>
                  </a:p>
                </p:txBody>
              </p:sp>
              <p:sp>
                <p:nvSpPr>
                  <p:cNvPr id="23970" name="Freeform 1601"/>
                  <p:cNvSpPr>
                    <a:spLocks/>
                  </p:cNvSpPr>
                  <p:nvPr/>
                </p:nvSpPr>
                <p:spPr bwMode="auto">
                  <a:xfrm>
                    <a:off x="270" y="2159"/>
                    <a:ext cx="1762" cy="1"/>
                  </a:xfrm>
                  <a:custGeom>
                    <a:avLst/>
                    <a:gdLst>
                      <a:gd name="T0" fmla="*/ 0 w 1762"/>
                      <a:gd name="T1" fmla="*/ 0 h 1"/>
                      <a:gd name="T2" fmla="*/ 1762 w 1762"/>
                      <a:gd name="T3" fmla="*/ 0 h 1"/>
                      <a:gd name="T4" fmla="*/ 0 60000 65536"/>
                      <a:gd name="T5" fmla="*/ 0 60000 65536"/>
                      <a:gd name="T6" fmla="*/ 0 w 1762"/>
                      <a:gd name="T7" fmla="*/ 0 h 1"/>
                      <a:gd name="T8" fmla="*/ 1762 w 1762"/>
                      <a:gd name="T9" fmla="*/ 1 h 1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T6" t="T7" r="T8" b="T9"/>
                    <a:pathLst>
                      <a:path w="1762" h="1">
                        <a:moveTo>
                          <a:pt x="0" y="0"/>
                        </a:moveTo>
                        <a:cubicBezTo>
                          <a:pt x="293" y="0"/>
                          <a:pt x="1395" y="0"/>
                          <a:pt x="1762" y="0"/>
                        </a:cubicBezTo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dirty="0">
                      <a:latin typeface="Calibri" pitchFamily="34" charset="0"/>
                    </a:endParaRPr>
                  </a:p>
                </p:txBody>
              </p:sp>
              <p:grpSp>
                <p:nvGrpSpPr>
                  <p:cNvPr id="23971" name="Group 1602"/>
                  <p:cNvGrpSpPr>
                    <a:grpSpLocks/>
                  </p:cNvGrpSpPr>
                  <p:nvPr/>
                </p:nvGrpSpPr>
                <p:grpSpPr bwMode="auto">
                  <a:xfrm>
                    <a:off x="1504" y="1920"/>
                    <a:ext cx="192" cy="171"/>
                    <a:chOff x="5136" y="1968"/>
                    <a:chExt cx="192" cy="171"/>
                  </a:xfrm>
                </p:grpSpPr>
                <p:sp>
                  <p:nvSpPr>
                    <p:cNvPr id="23974" name="Oval 160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136" y="1968"/>
                      <a:ext cx="192" cy="48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ru-RU" dirty="0"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23975" name="Freeform 1604"/>
                    <p:cNvSpPr>
                      <a:spLocks/>
                    </p:cNvSpPr>
                    <p:nvPr/>
                  </p:nvSpPr>
                  <p:spPr bwMode="auto">
                    <a:xfrm>
                      <a:off x="5184" y="1968"/>
                      <a:ext cx="96" cy="171"/>
                    </a:xfrm>
                    <a:custGeom>
                      <a:avLst/>
                      <a:gdLst>
                        <a:gd name="T0" fmla="*/ 0 w 96"/>
                        <a:gd name="T1" fmla="*/ 0 h 171"/>
                        <a:gd name="T2" fmla="*/ 96 w 96"/>
                        <a:gd name="T3" fmla="*/ 0 h 171"/>
                        <a:gd name="T4" fmla="*/ 82 w 96"/>
                        <a:gd name="T5" fmla="*/ 156 h 171"/>
                        <a:gd name="T6" fmla="*/ 4 w 96"/>
                        <a:gd name="T7" fmla="*/ 171 h 171"/>
                        <a:gd name="T8" fmla="*/ 0 w 96"/>
                        <a:gd name="T9" fmla="*/ 48 h 171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96"/>
                        <a:gd name="T16" fmla="*/ 0 h 171"/>
                        <a:gd name="T17" fmla="*/ 96 w 96"/>
                        <a:gd name="T18" fmla="*/ 171 h 171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96" h="171">
                          <a:moveTo>
                            <a:pt x="0" y="0"/>
                          </a:moveTo>
                          <a:lnTo>
                            <a:pt x="96" y="0"/>
                          </a:lnTo>
                          <a:lnTo>
                            <a:pt x="82" y="156"/>
                          </a:lnTo>
                          <a:lnTo>
                            <a:pt x="4" y="171"/>
                          </a:lnTo>
                          <a:lnTo>
                            <a:pt x="0" y="48"/>
                          </a:lnTo>
                        </a:path>
                      </a:pathLst>
                    </a:custGeom>
                    <a:solidFill>
                      <a:schemeClr val="tx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 dirty="0">
                        <a:latin typeface="Calibri" pitchFamily="34" charset="0"/>
                      </a:endParaRPr>
                    </a:p>
                  </p:txBody>
                </p:sp>
              </p:grpSp>
              <p:sp>
                <p:nvSpPr>
                  <p:cNvPr id="23972" name="Freeform 1605"/>
                  <p:cNvSpPr>
                    <a:spLocks/>
                  </p:cNvSpPr>
                  <p:nvPr/>
                </p:nvSpPr>
                <p:spPr bwMode="auto">
                  <a:xfrm>
                    <a:off x="496" y="2544"/>
                    <a:ext cx="16" cy="31"/>
                  </a:xfrm>
                  <a:custGeom>
                    <a:avLst/>
                    <a:gdLst>
                      <a:gd name="T0" fmla="*/ 0 w 16"/>
                      <a:gd name="T1" fmla="*/ 31 h 31"/>
                      <a:gd name="T2" fmla="*/ 16 w 16"/>
                      <a:gd name="T3" fmla="*/ 0 h 31"/>
                      <a:gd name="T4" fmla="*/ 0 w 16"/>
                      <a:gd name="T5" fmla="*/ 31 h 31"/>
                      <a:gd name="T6" fmla="*/ 0 60000 65536"/>
                      <a:gd name="T7" fmla="*/ 0 60000 65536"/>
                      <a:gd name="T8" fmla="*/ 0 60000 65536"/>
                      <a:gd name="T9" fmla="*/ 0 w 16"/>
                      <a:gd name="T10" fmla="*/ 0 h 31"/>
                      <a:gd name="T11" fmla="*/ 16 w 16"/>
                      <a:gd name="T12" fmla="*/ 31 h 31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6" h="31">
                        <a:moveTo>
                          <a:pt x="0" y="31"/>
                        </a:moveTo>
                        <a:cubicBezTo>
                          <a:pt x="5" y="21"/>
                          <a:pt x="16" y="0"/>
                          <a:pt x="16" y="0"/>
                        </a:cubicBezTo>
                        <a:cubicBezTo>
                          <a:pt x="16" y="0"/>
                          <a:pt x="5" y="21"/>
                          <a:pt x="0" y="3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dirty="0">
                      <a:latin typeface="Calibri" pitchFamily="34" charset="0"/>
                    </a:endParaRPr>
                  </a:p>
                </p:txBody>
              </p:sp>
              <p:sp>
                <p:nvSpPr>
                  <p:cNvPr id="23973" name="Freeform 1606"/>
                  <p:cNvSpPr>
                    <a:spLocks/>
                  </p:cNvSpPr>
                  <p:nvPr/>
                </p:nvSpPr>
                <p:spPr bwMode="auto">
                  <a:xfrm>
                    <a:off x="330" y="2208"/>
                    <a:ext cx="214" cy="528"/>
                  </a:xfrm>
                  <a:custGeom>
                    <a:avLst/>
                    <a:gdLst>
                      <a:gd name="T0" fmla="*/ 214 w 214"/>
                      <a:gd name="T1" fmla="*/ 528 h 528"/>
                      <a:gd name="T2" fmla="*/ 214 w 214"/>
                      <a:gd name="T3" fmla="*/ 0 h 528"/>
                      <a:gd name="T4" fmla="*/ 0 w 214"/>
                      <a:gd name="T5" fmla="*/ 2 h 528"/>
                      <a:gd name="T6" fmla="*/ 0 w 214"/>
                      <a:gd name="T7" fmla="*/ 527 h 528"/>
                      <a:gd name="T8" fmla="*/ 214 w 214"/>
                      <a:gd name="T9" fmla="*/ 528 h 52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14"/>
                      <a:gd name="T16" fmla="*/ 0 h 528"/>
                      <a:gd name="T17" fmla="*/ 214 w 214"/>
                      <a:gd name="T18" fmla="*/ 528 h 52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14" h="528">
                        <a:moveTo>
                          <a:pt x="214" y="528"/>
                        </a:moveTo>
                        <a:lnTo>
                          <a:pt x="214" y="0"/>
                        </a:lnTo>
                        <a:lnTo>
                          <a:pt x="0" y="2"/>
                        </a:lnTo>
                        <a:lnTo>
                          <a:pt x="0" y="527"/>
                        </a:lnTo>
                        <a:lnTo>
                          <a:pt x="214" y="528"/>
                        </a:lnTo>
                        <a:close/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dirty="0">
                      <a:latin typeface="Calibri" pitchFamily="34" charset="0"/>
                    </a:endParaRPr>
                  </a:p>
                </p:txBody>
              </p:sp>
            </p:grpSp>
            <p:grpSp>
              <p:nvGrpSpPr>
                <p:cNvPr id="23945" name="Group 1607"/>
                <p:cNvGrpSpPr>
                  <a:grpSpLocks/>
                </p:cNvGrpSpPr>
                <p:nvPr/>
              </p:nvGrpSpPr>
              <p:grpSpPr bwMode="auto">
                <a:xfrm>
                  <a:off x="-48" y="2496"/>
                  <a:ext cx="304" cy="285"/>
                  <a:chOff x="0" y="2496"/>
                  <a:chExt cx="304" cy="285"/>
                </a:xfrm>
              </p:grpSpPr>
              <p:sp>
                <p:nvSpPr>
                  <p:cNvPr id="23946" name="Line 1608"/>
                  <p:cNvSpPr>
                    <a:spLocks noChangeShapeType="1"/>
                  </p:cNvSpPr>
                  <p:nvPr/>
                </p:nvSpPr>
                <p:spPr bwMode="auto">
                  <a:xfrm>
                    <a:off x="148" y="2496"/>
                    <a:ext cx="3" cy="285"/>
                  </a:xfrm>
                  <a:prstGeom prst="line">
                    <a:avLst/>
                  </a:prstGeom>
                  <a:noFill/>
                  <a:ln w="571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23947" name="Freeform 1609"/>
                  <p:cNvSpPr>
                    <a:spLocks noEditPoints="1"/>
                  </p:cNvSpPr>
                  <p:nvPr/>
                </p:nvSpPr>
                <p:spPr bwMode="auto">
                  <a:xfrm>
                    <a:off x="0" y="2592"/>
                    <a:ext cx="304" cy="48"/>
                  </a:xfrm>
                  <a:custGeom>
                    <a:avLst/>
                    <a:gdLst>
                      <a:gd name="T0" fmla="*/ 0 w 190"/>
                      <a:gd name="T1" fmla="*/ 0 h 18"/>
                      <a:gd name="T2" fmla="*/ 74 w 190"/>
                      <a:gd name="T3" fmla="*/ 0 h 18"/>
                      <a:gd name="T4" fmla="*/ 74 w 190"/>
                      <a:gd name="T5" fmla="*/ 341 h 18"/>
                      <a:gd name="T6" fmla="*/ 0 w 190"/>
                      <a:gd name="T7" fmla="*/ 341 h 18"/>
                      <a:gd name="T8" fmla="*/ 0 w 190"/>
                      <a:gd name="T9" fmla="*/ 0 h 18"/>
                      <a:gd name="T10" fmla="*/ 149 w 190"/>
                      <a:gd name="T11" fmla="*/ 0 h 18"/>
                      <a:gd name="T12" fmla="*/ 221 w 190"/>
                      <a:gd name="T13" fmla="*/ 0 h 18"/>
                      <a:gd name="T14" fmla="*/ 221 w 190"/>
                      <a:gd name="T15" fmla="*/ 341 h 18"/>
                      <a:gd name="T16" fmla="*/ 149 w 190"/>
                      <a:gd name="T17" fmla="*/ 341 h 18"/>
                      <a:gd name="T18" fmla="*/ 149 w 190"/>
                      <a:gd name="T19" fmla="*/ 0 h 18"/>
                      <a:gd name="T20" fmla="*/ 294 w 190"/>
                      <a:gd name="T21" fmla="*/ 0 h 18"/>
                      <a:gd name="T22" fmla="*/ 368 w 190"/>
                      <a:gd name="T23" fmla="*/ 0 h 18"/>
                      <a:gd name="T24" fmla="*/ 368 w 190"/>
                      <a:gd name="T25" fmla="*/ 341 h 18"/>
                      <a:gd name="T26" fmla="*/ 294 w 190"/>
                      <a:gd name="T27" fmla="*/ 341 h 18"/>
                      <a:gd name="T28" fmla="*/ 294 w 190"/>
                      <a:gd name="T29" fmla="*/ 0 h 18"/>
                      <a:gd name="T30" fmla="*/ 443 w 190"/>
                      <a:gd name="T31" fmla="*/ 0 h 18"/>
                      <a:gd name="T32" fmla="*/ 517 w 190"/>
                      <a:gd name="T33" fmla="*/ 0 h 18"/>
                      <a:gd name="T34" fmla="*/ 517 w 190"/>
                      <a:gd name="T35" fmla="*/ 341 h 18"/>
                      <a:gd name="T36" fmla="*/ 443 w 190"/>
                      <a:gd name="T37" fmla="*/ 341 h 18"/>
                      <a:gd name="T38" fmla="*/ 443 w 190"/>
                      <a:gd name="T39" fmla="*/ 0 h 18"/>
                      <a:gd name="T40" fmla="*/ 589 w 190"/>
                      <a:gd name="T41" fmla="*/ 0 h 18"/>
                      <a:gd name="T42" fmla="*/ 662 w 190"/>
                      <a:gd name="T43" fmla="*/ 0 h 18"/>
                      <a:gd name="T44" fmla="*/ 662 w 190"/>
                      <a:gd name="T45" fmla="*/ 341 h 18"/>
                      <a:gd name="T46" fmla="*/ 589 w 190"/>
                      <a:gd name="T47" fmla="*/ 341 h 18"/>
                      <a:gd name="T48" fmla="*/ 589 w 190"/>
                      <a:gd name="T49" fmla="*/ 0 h 18"/>
                      <a:gd name="T50" fmla="*/ 738 w 190"/>
                      <a:gd name="T51" fmla="*/ 0 h 18"/>
                      <a:gd name="T52" fmla="*/ 778 w 190"/>
                      <a:gd name="T53" fmla="*/ 0 h 18"/>
                      <a:gd name="T54" fmla="*/ 778 w 190"/>
                      <a:gd name="T55" fmla="*/ 341 h 18"/>
                      <a:gd name="T56" fmla="*/ 738 w 190"/>
                      <a:gd name="T57" fmla="*/ 341 h 18"/>
                      <a:gd name="T58" fmla="*/ 738 w 190"/>
                      <a:gd name="T59" fmla="*/ 0 h 18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w 190"/>
                      <a:gd name="T91" fmla="*/ 0 h 18"/>
                      <a:gd name="T92" fmla="*/ 190 w 190"/>
                      <a:gd name="T93" fmla="*/ 18 h 18"/>
                    </a:gdLst>
                    <a:ahLst/>
                    <a:cxnLst>
                      <a:cxn ang="T60">
                        <a:pos x="T0" y="T1"/>
                      </a:cxn>
                      <a:cxn ang="T61">
                        <a:pos x="T2" y="T3"/>
                      </a:cxn>
                      <a:cxn ang="T62">
                        <a:pos x="T4" y="T5"/>
                      </a:cxn>
                      <a:cxn ang="T63">
                        <a:pos x="T6" y="T7"/>
                      </a:cxn>
                      <a:cxn ang="T64">
                        <a:pos x="T8" y="T9"/>
                      </a:cxn>
                      <a:cxn ang="T65">
                        <a:pos x="T10" y="T11"/>
                      </a:cxn>
                      <a:cxn ang="T66">
                        <a:pos x="T12" y="T13"/>
                      </a:cxn>
                      <a:cxn ang="T67">
                        <a:pos x="T14" y="T15"/>
                      </a:cxn>
                      <a:cxn ang="T68">
                        <a:pos x="T16" y="T17"/>
                      </a:cxn>
                      <a:cxn ang="T69">
                        <a:pos x="T18" y="T19"/>
                      </a:cxn>
                      <a:cxn ang="T70">
                        <a:pos x="T20" y="T21"/>
                      </a:cxn>
                      <a:cxn ang="T71">
                        <a:pos x="T22" y="T23"/>
                      </a:cxn>
                      <a:cxn ang="T72">
                        <a:pos x="T24" y="T25"/>
                      </a:cxn>
                      <a:cxn ang="T73">
                        <a:pos x="T26" y="T27"/>
                      </a:cxn>
                      <a:cxn ang="T74">
                        <a:pos x="T28" y="T29"/>
                      </a:cxn>
                      <a:cxn ang="T75">
                        <a:pos x="T30" y="T31"/>
                      </a:cxn>
                      <a:cxn ang="T76">
                        <a:pos x="T32" y="T33"/>
                      </a:cxn>
                      <a:cxn ang="T77">
                        <a:pos x="T34" y="T35"/>
                      </a:cxn>
                      <a:cxn ang="T78">
                        <a:pos x="T36" y="T37"/>
                      </a:cxn>
                      <a:cxn ang="T79">
                        <a:pos x="T38" y="T39"/>
                      </a:cxn>
                      <a:cxn ang="T80">
                        <a:pos x="T40" y="T41"/>
                      </a:cxn>
                      <a:cxn ang="T81">
                        <a:pos x="T42" y="T43"/>
                      </a:cxn>
                      <a:cxn ang="T82">
                        <a:pos x="T44" y="T45"/>
                      </a:cxn>
                      <a:cxn ang="T83">
                        <a:pos x="T46" y="T47"/>
                      </a:cxn>
                      <a:cxn ang="T84">
                        <a:pos x="T48" y="T49"/>
                      </a:cxn>
                      <a:cxn ang="T85">
                        <a:pos x="T50" y="T51"/>
                      </a:cxn>
                      <a:cxn ang="T86">
                        <a:pos x="T52" y="T53"/>
                      </a:cxn>
                      <a:cxn ang="T87">
                        <a:pos x="T54" y="T55"/>
                      </a:cxn>
                      <a:cxn ang="T88">
                        <a:pos x="T56" y="T57"/>
                      </a:cxn>
                      <a:cxn ang="T89">
                        <a:pos x="T58" y="T59"/>
                      </a:cxn>
                    </a:cxnLst>
                    <a:rect l="T90" t="T91" r="T92" b="T93"/>
                    <a:pathLst>
                      <a:path w="190" h="18">
                        <a:moveTo>
                          <a:pt x="0" y="0"/>
                        </a:moveTo>
                        <a:lnTo>
                          <a:pt x="18" y="0"/>
                        </a:lnTo>
                        <a:lnTo>
                          <a:pt x="18" y="18"/>
                        </a:lnTo>
                        <a:lnTo>
                          <a:pt x="0" y="18"/>
                        </a:lnTo>
                        <a:lnTo>
                          <a:pt x="0" y="0"/>
                        </a:lnTo>
                        <a:close/>
                        <a:moveTo>
                          <a:pt x="36" y="0"/>
                        </a:moveTo>
                        <a:lnTo>
                          <a:pt x="54" y="0"/>
                        </a:lnTo>
                        <a:lnTo>
                          <a:pt x="54" y="18"/>
                        </a:lnTo>
                        <a:lnTo>
                          <a:pt x="36" y="18"/>
                        </a:lnTo>
                        <a:lnTo>
                          <a:pt x="36" y="0"/>
                        </a:lnTo>
                        <a:close/>
                        <a:moveTo>
                          <a:pt x="72" y="0"/>
                        </a:moveTo>
                        <a:lnTo>
                          <a:pt x="90" y="0"/>
                        </a:lnTo>
                        <a:lnTo>
                          <a:pt x="90" y="18"/>
                        </a:lnTo>
                        <a:lnTo>
                          <a:pt x="72" y="18"/>
                        </a:lnTo>
                        <a:lnTo>
                          <a:pt x="72" y="0"/>
                        </a:lnTo>
                        <a:close/>
                        <a:moveTo>
                          <a:pt x="108" y="0"/>
                        </a:moveTo>
                        <a:lnTo>
                          <a:pt x="126" y="0"/>
                        </a:lnTo>
                        <a:lnTo>
                          <a:pt x="126" y="18"/>
                        </a:lnTo>
                        <a:lnTo>
                          <a:pt x="108" y="18"/>
                        </a:lnTo>
                        <a:lnTo>
                          <a:pt x="108" y="0"/>
                        </a:lnTo>
                        <a:close/>
                        <a:moveTo>
                          <a:pt x="144" y="0"/>
                        </a:moveTo>
                        <a:lnTo>
                          <a:pt x="162" y="0"/>
                        </a:lnTo>
                        <a:lnTo>
                          <a:pt x="162" y="18"/>
                        </a:lnTo>
                        <a:lnTo>
                          <a:pt x="144" y="18"/>
                        </a:lnTo>
                        <a:lnTo>
                          <a:pt x="144" y="0"/>
                        </a:lnTo>
                        <a:close/>
                        <a:moveTo>
                          <a:pt x="180" y="0"/>
                        </a:moveTo>
                        <a:lnTo>
                          <a:pt x="190" y="0"/>
                        </a:lnTo>
                        <a:lnTo>
                          <a:pt x="190" y="18"/>
                        </a:lnTo>
                        <a:lnTo>
                          <a:pt x="180" y="18"/>
                        </a:lnTo>
                        <a:lnTo>
                          <a:pt x="18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4763">
                    <a:solidFill>
                      <a:srgbClr val="000000"/>
                    </a:solidFill>
                    <a:bevel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dirty="0">
                      <a:latin typeface="Calibri" pitchFamily="34" charset="0"/>
                    </a:endParaRPr>
                  </a:p>
                </p:txBody>
              </p:sp>
            </p:grpSp>
          </p:grpSp>
          <p:grpSp>
            <p:nvGrpSpPr>
              <p:cNvPr id="23737" name="Group 1610"/>
              <p:cNvGrpSpPr>
                <a:grpSpLocks/>
              </p:cNvGrpSpPr>
              <p:nvPr/>
            </p:nvGrpSpPr>
            <p:grpSpPr bwMode="auto">
              <a:xfrm>
                <a:off x="2736" y="2928"/>
                <a:ext cx="2496" cy="720"/>
                <a:chOff x="-48" y="1920"/>
                <a:chExt cx="4288" cy="1152"/>
              </a:xfrm>
            </p:grpSpPr>
            <p:grpSp>
              <p:nvGrpSpPr>
                <p:cNvPr id="23738" name="Group 1611"/>
                <p:cNvGrpSpPr>
                  <a:grpSpLocks/>
                </p:cNvGrpSpPr>
                <p:nvPr/>
              </p:nvGrpSpPr>
              <p:grpSpPr bwMode="auto">
                <a:xfrm>
                  <a:off x="4032" y="2496"/>
                  <a:ext cx="208" cy="285"/>
                  <a:chOff x="0" y="2496"/>
                  <a:chExt cx="304" cy="285"/>
                </a:xfrm>
              </p:grpSpPr>
              <p:sp>
                <p:nvSpPr>
                  <p:cNvPr id="23939" name="Line 1612"/>
                  <p:cNvSpPr>
                    <a:spLocks noChangeShapeType="1"/>
                  </p:cNvSpPr>
                  <p:nvPr/>
                </p:nvSpPr>
                <p:spPr bwMode="auto">
                  <a:xfrm>
                    <a:off x="148" y="2496"/>
                    <a:ext cx="3" cy="285"/>
                  </a:xfrm>
                  <a:prstGeom prst="line">
                    <a:avLst/>
                  </a:prstGeom>
                  <a:noFill/>
                  <a:ln w="571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23940" name="Freeform 1613"/>
                  <p:cNvSpPr>
                    <a:spLocks noEditPoints="1"/>
                  </p:cNvSpPr>
                  <p:nvPr/>
                </p:nvSpPr>
                <p:spPr bwMode="auto">
                  <a:xfrm>
                    <a:off x="0" y="2592"/>
                    <a:ext cx="304" cy="48"/>
                  </a:xfrm>
                  <a:custGeom>
                    <a:avLst/>
                    <a:gdLst>
                      <a:gd name="T0" fmla="*/ 0 w 190"/>
                      <a:gd name="T1" fmla="*/ 0 h 18"/>
                      <a:gd name="T2" fmla="*/ 74 w 190"/>
                      <a:gd name="T3" fmla="*/ 0 h 18"/>
                      <a:gd name="T4" fmla="*/ 74 w 190"/>
                      <a:gd name="T5" fmla="*/ 341 h 18"/>
                      <a:gd name="T6" fmla="*/ 0 w 190"/>
                      <a:gd name="T7" fmla="*/ 341 h 18"/>
                      <a:gd name="T8" fmla="*/ 0 w 190"/>
                      <a:gd name="T9" fmla="*/ 0 h 18"/>
                      <a:gd name="T10" fmla="*/ 149 w 190"/>
                      <a:gd name="T11" fmla="*/ 0 h 18"/>
                      <a:gd name="T12" fmla="*/ 221 w 190"/>
                      <a:gd name="T13" fmla="*/ 0 h 18"/>
                      <a:gd name="T14" fmla="*/ 221 w 190"/>
                      <a:gd name="T15" fmla="*/ 341 h 18"/>
                      <a:gd name="T16" fmla="*/ 149 w 190"/>
                      <a:gd name="T17" fmla="*/ 341 h 18"/>
                      <a:gd name="T18" fmla="*/ 149 w 190"/>
                      <a:gd name="T19" fmla="*/ 0 h 18"/>
                      <a:gd name="T20" fmla="*/ 294 w 190"/>
                      <a:gd name="T21" fmla="*/ 0 h 18"/>
                      <a:gd name="T22" fmla="*/ 368 w 190"/>
                      <a:gd name="T23" fmla="*/ 0 h 18"/>
                      <a:gd name="T24" fmla="*/ 368 w 190"/>
                      <a:gd name="T25" fmla="*/ 341 h 18"/>
                      <a:gd name="T26" fmla="*/ 294 w 190"/>
                      <a:gd name="T27" fmla="*/ 341 h 18"/>
                      <a:gd name="T28" fmla="*/ 294 w 190"/>
                      <a:gd name="T29" fmla="*/ 0 h 18"/>
                      <a:gd name="T30" fmla="*/ 443 w 190"/>
                      <a:gd name="T31" fmla="*/ 0 h 18"/>
                      <a:gd name="T32" fmla="*/ 517 w 190"/>
                      <a:gd name="T33" fmla="*/ 0 h 18"/>
                      <a:gd name="T34" fmla="*/ 517 w 190"/>
                      <a:gd name="T35" fmla="*/ 341 h 18"/>
                      <a:gd name="T36" fmla="*/ 443 w 190"/>
                      <a:gd name="T37" fmla="*/ 341 h 18"/>
                      <a:gd name="T38" fmla="*/ 443 w 190"/>
                      <a:gd name="T39" fmla="*/ 0 h 18"/>
                      <a:gd name="T40" fmla="*/ 589 w 190"/>
                      <a:gd name="T41" fmla="*/ 0 h 18"/>
                      <a:gd name="T42" fmla="*/ 662 w 190"/>
                      <a:gd name="T43" fmla="*/ 0 h 18"/>
                      <a:gd name="T44" fmla="*/ 662 w 190"/>
                      <a:gd name="T45" fmla="*/ 341 h 18"/>
                      <a:gd name="T46" fmla="*/ 589 w 190"/>
                      <a:gd name="T47" fmla="*/ 341 h 18"/>
                      <a:gd name="T48" fmla="*/ 589 w 190"/>
                      <a:gd name="T49" fmla="*/ 0 h 18"/>
                      <a:gd name="T50" fmla="*/ 738 w 190"/>
                      <a:gd name="T51" fmla="*/ 0 h 18"/>
                      <a:gd name="T52" fmla="*/ 778 w 190"/>
                      <a:gd name="T53" fmla="*/ 0 h 18"/>
                      <a:gd name="T54" fmla="*/ 778 w 190"/>
                      <a:gd name="T55" fmla="*/ 341 h 18"/>
                      <a:gd name="T56" fmla="*/ 738 w 190"/>
                      <a:gd name="T57" fmla="*/ 341 h 18"/>
                      <a:gd name="T58" fmla="*/ 738 w 190"/>
                      <a:gd name="T59" fmla="*/ 0 h 18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w 190"/>
                      <a:gd name="T91" fmla="*/ 0 h 18"/>
                      <a:gd name="T92" fmla="*/ 190 w 190"/>
                      <a:gd name="T93" fmla="*/ 18 h 18"/>
                    </a:gdLst>
                    <a:ahLst/>
                    <a:cxnLst>
                      <a:cxn ang="T60">
                        <a:pos x="T0" y="T1"/>
                      </a:cxn>
                      <a:cxn ang="T61">
                        <a:pos x="T2" y="T3"/>
                      </a:cxn>
                      <a:cxn ang="T62">
                        <a:pos x="T4" y="T5"/>
                      </a:cxn>
                      <a:cxn ang="T63">
                        <a:pos x="T6" y="T7"/>
                      </a:cxn>
                      <a:cxn ang="T64">
                        <a:pos x="T8" y="T9"/>
                      </a:cxn>
                      <a:cxn ang="T65">
                        <a:pos x="T10" y="T11"/>
                      </a:cxn>
                      <a:cxn ang="T66">
                        <a:pos x="T12" y="T13"/>
                      </a:cxn>
                      <a:cxn ang="T67">
                        <a:pos x="T14" y="T15"/>
                      </a:cxn>
                      <a:cxn ang="T68">
                        <a:pos x="T16" y="T17"/>
                      </a:cxn>
                      <a:cxn ang="T69">
                        <a:pos x="T18" y="T19"/>
                      </a:cxn>
                      <a:cxn ang="T70">
                        <a:pos x="T20" y="T21"/>
                      </a:cxn>
                      <a:cxn ang="T71">
                        <a:pos x="T22" y="T23"/>
                      </a:cxn>
                      <a:cxn ang="T72">
                        <a:pos x="T24" y="T25"/>
                      </a:cxn>
                      <a:cxn ang="T73">
                        <a:pos x="T26" y="T27"/>
                      </a:cxn>
                      <a:cxn ang="T74">
                        <a:pos x="T28" y="T29"/>
                      </a:cxn>
                      <a:cxn ang="T75">
                        <a:pos x="T30" y="T31"/>
                      </a:cxn>
                      <a:cxn ang="T76">
                        <a:pos x="T32" y="T33"/>
                      </a:cxn>
                      <a:cxn ang="T77">
                        <a:pos x="T34" y="T35"/>
                      </a:cxn>
                      <a:cxn ang="T78">
                        <a:pos x="T36" y="T37"/>
                      </a:cxn>
                      <a:cxn ang="T79">
                        <a:pos x="T38" y="T39"/>
                      </a:cxn>
                      <a:cxn ang="T80">
                        <a:pos x="T40" y="T41"/>
                      </a:cxn>
                      <a:cxn ang="T81">
                        <a:pos x="T42" y="T43"/>
                      </a:cxn>
                      <a:cxn ang="T82">
                        <a:pos x="T44" y="T45"/>
                      </a:cxn>
                      <a:cxn ang="T83">
                        <a:pos x="T46" y="T47"/>
                      </a:cxn>
                      <a:cxn ang="T84">
                        <a:pos x="T48" y="T49"/>
                      </a:cxn>
                      <a:cxn ang="T85">
                        <a:pos x="T50" y="T51"/>
                      </a:cxn>
                      <a:cxn ang="T86">
                        <a:pos x="T52" y="T53"/>
                      </a:cxn>
                      <a:cxn ang="T87">
                        <a:pos x="T54" y="T55"/>
                      </a:cxn>
                      <a:cxn ang="T88">
                        <a:pos x="T56" y="T57"/>
                      </a:cxn>
                      <a:cxn ang="T89">
                        <a:pos x="T58" y="T59"/>
                      </a:cxn>
                    </a:cxnLst>
                    <a:rect l="T90" t="T91" r="T92" b="T93"/>
                    <a:pathLst>
                      <a:path w="190" h="18">
                        <a:moveTo>
                          <a:pt x="0" y="0"/>
                        </a:moveTo>
                        <a:lnTo>
                          <a:pt x="18" y="0"/>
                        </a:lnTo>
                        <a:lnTo>
                          <a:pt x="18" y="18"/>
                        </a:lnTo>
                        <a:lnTo>
                          <a:pt x="0" y="18"/>
                        </a:lnTo>
                        <a:lnTo>
                          <a:pt x="0" y="0"/>
                        </a:lnTo>
                        <a:close/>
                        <a:moveTo>
                          <a:pt x="36" y="0"/>
                        </a:moveTo>
                        <a:lnTo>
                          <a:pt x="54" y="0"/>
                        </a:lnTo>
                        <a:lnTo>
                          <a:pt x="54" y="18"/>
                        </a:lnTo>
                        <a:lnTo>
                          <a:pt x="36" y="18"/>
                        </a:lnTo>
                        <a:lnTo>
                          <a:pt x="36" y="0"/>
                        </a:lnTo>
                        <a:close/>
                        <a:moveTo>
                          <a:pt x="72" y="0"/>
                        </a:moveTo>
                        <a:lnTo>
                          <a:pt x="90" y="0"/>
                        </a:lnTo>
                        <a:lnTo>
                          <a:pt x="90" y="18"/>
                        </a:lnTo>
                        <a:lnTo>
                          <a:pt x="72" y="18"/>
                        </a:lnTo>
                        <a:lnTo>
                          <a:pt x="72" y="0"/>
                        </a:lnTo>
                        <a:close/>
                        <a:moveTo>
                          <a:pt x="108" y="0"/>
                        </a:moveTo>
                        <a:lnTo>
                          <a:pt x="126" y="0"/>
                        </a:lnTo>
                        <a:lnTo>
                          <a:pt x="126" y="18"/>
                        </a:lnTo>
                        <a:lnTo>
                          <a:pt x="108" y="18"/>
                        </a:lnTo>
                        <a:lnTo>
                          <a:pt x="108" y="0"/>
                        </a:lnTo>
                        <a:close/>
                        <a:moveTo>
                          <a:pt x="144" y="0"/>
                        </a:moveTo>
                        <a:lnTo>
                          <a:pt x="162" y="0"/>
                        </a:lnTo>
                        <a:lnTo>
                          <a:pt x="162" y="18"/>
                        </a:lnTo>
                        <a:lnTo>
                          <a:pt x="144" y="18"/>
                        </a:lnTo>
                        <a:lnTo>
                          <a:pt x="144" y="0"/>
                        </a:lnTo>
                        <a:close/>
                        <a:moveTo>
                          <a:pt x="180" y="0"/>
                        </a:moveTo>
                        <a:lnTo>
                          <a:pt x="190" y="0"/>
                        </a:lnTo>
                        <a:lnTo>
                          <a:pt x="190" y="18"/>
                        </a:lnTo>
                        <a:lnTo>
                          <a:pt x="180" y="18"/>
                        </a:lnTo>
                        <a:lnTo>
                          <a:pt x="18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4763">
                    <a:solidFill>
                      <a:srgbClr val="000000"/>
                    </a:solidFill>
                    <a:bevel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dirty="0">
                      <a:latin typeface="Calibri" pitchFamily="34" charset="0"/>
                    </a:endParaRPr>
                  </a:p>
                </p:txBody>
              </p:sp>
            </p:grpSp>
            <p:grpSp>
              <p:nvGrpSpPr>
                <p:cNvPr id="23739" name="Group 1614"/>
                <p:cNvGrpSpPr>
                  <a:grpSpLocks/>
                </p:cNvGrpSpPr>
                <p:nvPr/>
              </p:nvGrpSpPr>
              <p:grpSpPr bwMode="auto">
                <a:xfrm>
                  <a:off x="1968" y="2496"/>
                  <a:ext cx="304" cy="285"/>
                  <a:chOff x="0" y="2496"/>
                  <a:chExt cx="304" cy="285"/>
                </a:xfrm>
              </p:grpSpPr>
              <p:sp>
                <p:nvSpPr>
                  <p:cNvPr id="23937" name="Line 1615"/>
                  <p:cNvSpPr>
                    <a:spLocks noChangeShapeType="1"/>
                  </p:cNvSpPr>
                  <p:nvPr/>
                </p:nvSpPr>
                <p:spPr bwMode="auto">
                  <a:xfrm>
                    <a:off x="148" y="2496"/>
                    <a:ext cx="3" cy="285"/>
                  </a:xfrm>
                  <a:prstGeom prst="line">
                    <a:avLst/>
                  </a:prstGeom>
                  <a:noFill/>
                  <a:ln w="571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23938" name="Freeform 1616"/>
                  <p:cNvSpPr>
                    <a:spLocks noEditPoints="1"/>
                  </p:cNvSpPr>
                  <p:nvPr/>
                </p:nvSpPr>
                <p:spPr bwMode="auto">
                  <a:xfrm>
                    <a:off x="0" y="2592"/>
                    <a:ext cx="304" cy="48"/>
                  </a:xfrm>
                  <a:custGeom>
                    <a:avLst/>
                    <a:gdLst>
                      <a:gd name="T0" fmla="*/ 0 w 190"/>
                      <a:gd name="T1" fmla="*/ 0 h 18"/>
                      <a:gd name="T2" fmla="*/ 74 w 190"/>
                      <a:gd name="T3" fmla="*/ 0 h 18"/>
                      <a:gd name="T4" fmla="*/ 74 w 190"/>
                      <a:gd name="T5" fmla="*/ 341 h 18"/>
                      <a:gd name="T6" fmla="*/ 0 w 190"/>
                      <a:gd name="T7" fmla="*/ 341 h 18"/>
                      <a:gd name="T8" fmla="*/ 0 w 190"/>
                      <a:gd name="T9" fmla="*/ 0 h 18"/>
                      <a:gd name="T10" fmla="*/ 149 w 190"/>
                      <a:gd name="T11" fmla="*/ 0 h 18"/>
                      <a:gd name="T12" fmla="*/ 221 w 190"/>
                      <a:gd name="T13" fmla="*/ 0 h 18"/>
                      <a:gd name="T14" fmla="*/ 221 w 190"/>
                      <a:gd name="T15" fmla="*/ 341 h 18"/>
                      <a:gd name="T16" fmla="*/ 149 w 190"/>
                      <a:gd name="T17" fmla="*/ 341 h 18"/>
                      <a:gd name="T18" fmla="*/ 149 w 190"/>
                      <a:gd name="T19" fmla="*/ 0 h 18"/>
                      <a:gd name="T20" fmla="*/ 294 w 190"/>
                      <a:gd name="T21" fmla="*/ 0 h 18"/>
                      <a:gd name="T22" fmla="*/ 368 w 190"/>
                      <a:gd name="T23" fmla="*/ 0 h 18"/>
                      <a:gd name="T24" fmla="*/ 368 w 190"/>
                      <a:gd name="T25" fmla="*/ 341 h 18"/>
                      <a:gd name="T26" fmla="*/ 294 w 190"/>
                      <a:gd name="T27" fmla="*/ 341 h 18"/>
                      <a:gd name="T28" fmla="*/ 294 w 190"/>
                      <a:gd name="T29" fmla="*/ 0 h 18"/>
                      <a:gd name="T30" fmla="*/ 443 w 190"/>
                      <a:gd name="T31" fmla="*/ 0 h 18"/>
                      <a:gd name="T32" fmla="*/ 517 w 190"/>
                      <a:gd name="T33" fmla="*/ 0 h 18"/>
                      <a:gd name="T34" fmla="*/ 517 w 190"/>
                      <a:gd name="T35" fmla="*/ 341 h 18"/>
                      <a:gd name="T36" fmla="*/ 443 w 190"/>
                      <a:gd name="T37" fmla="*/ 341 h 18"/>
                      <a:gd name="T38" fmla="*/ 443 w 190"/>
                      <a:gd name="T39" fmla="*/ 0 h 18"/>
                      <a:gd name="T40" fmla="*/ 589 w 190"/>
                      <a:gd name="T41" fmla="*/ 0 h 18"/>
                      <a:gd name="T42" fmla="*/ 662 w 190"/>
                      <a:gd name="T43" fmla="*/ 0 h 18"/>
                      <a:gd name="T44" fmla="*/ 662 w 190"/>
                      <a:gd name="T45" fmla="*/ 341 h 18"/>
                      <a:gd name="T46" fmla="*/ 589 w 190"/>
                      <a:gd name="T47" fmla="*/ 341 h 18"/>
                      <a:gd name="T48" fmla="*/ 589 w 190"/>
                      <a:gd name="T49" fmla="*/ 0 h 18"/>
                      <a:gd name="T50" fmla="*/ 738 w 190"/>
                      <a:gd name="T51" fmla="*/ 0 h 18"/>
                      <a:gd name="T52" fmla="*/ 778 w 190"/>
                      <a:gd name="T53" fmla="*/ 0 h 18"/>
                      <a:gd name="T54" fmla="*/ 778 w 190"/>
                      <a:gd name="T55" fmla="*/ 341 h 18"/>
                      <a:gd name="T56" fmla="*/ 738 w 190"/>
                      <a:gd name="T57" fmla="*/ 341 h 18"/>
                      <a:gd name="T58" fmla="*/ 738 w 190"/>
                      <a:gd name="T59" fmla="*/ 0 h 18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w 190"/>
                      <a:gd name="T91" fmla="*/ 0 h 18"/>
                      <a:gd name="T92" fmla="*/ 190 w 190"/>
                      <a:gd name="T93" fmla="*/ 18 h 18"/>
                    </a:gdLst>
                    <a:ahLst/>
                    <a:cxnLst>
                      <a:cxn ang="T60">
                        <a:pos x="T0" y="T1"/>
                      </a:cxn>
                      <a:cxn ang="T61">
                        <a:pos x="T2" y="T3"/>
                      </a:cxn>
                      <a:cxn ang="T62">
                        <a:pos x="T4" y="T5"/>
                      </a:cxn>
                      <a:cxn ang="T63">
                        <a:pos x="T6" y="T7"/>
                      </a:cxn>
                      <a:cxn ang="T64">
                        <a:pos x="T8" y="T9"/>
                      </a:cxn>
                      <a:cxn ang="T65">
                        <a:pos x="T10" y="T11"/>
                      </a:cxn>
                      <a:cxn ang="T66">
                        <a:pos x="T12" y="T13"/>
                      </a:cxn>
                      <a:cxn ang="T67">
                        <a:pos x="T14" y="T15"/>
                      </a:cxn>
                      <a:cxn ang="T68">
                        <a:pos x="T16" y="T17"/>
                      </a:cxn>
                      <a:cxn ang="T69">
                        <a:pos x="T18" y="T19"/>
                      </a:cxn>
                      <a:cxn ang="T70">
                        <a:pos x="T20" y="T21"/>
                      </a:cxn>
                      <a:cxn ang="T71">
                        <a:pos x="T22" y="T23"/>
                      </a:cxn>
                      <a:cxn ang="T72">
                        <a:pos x="T24" y="T25"/>
                      </a:cxn>
                      <a:cxn ang="T73">
                        <a:pos x="T26" y="T27"/>
                      </a:cxn>
                      <a:cxn ang="T74">
                        <a:pos x="T28" y="T29"/>
                      </a:cxn>
                      <a:cxn ang="T75">
                        <a:pos x="T30" y="T31"/>
                      </a:cxn>
                      <a:cxn ang="T76">
                        <a:pos x="T32" y="T33"/>
                      </a:cxn>
                      <a:cxn ang="T77">
                        <a:pos x="T34" y="T35"/>
                      </a:cxn>
                      <a:cxn ang="T78">
                        <a:pos x="T36" y="T37"/>
                      </a:cxn>
                      <a:cxn ang="T79">
                        <a:pos x="T38" y="T39"/>
                      </a:cxn>
                      <a:cxn ang="T80">
                        <a:pos x="T40" y="T41"/>
                      </a:cxn>
                      <a:cxn ang="T81">
                        <a:pos x="T42" y="T43"/>
                      </a:cxn>
                      <a:cxn ang="T82">
                        <a:pos x="T44" y="T45"/>
                      </a:cxn>
                      <a:cxn ang="T83">
                        <a:pos x="T46" y="T47"/>
                      </a:cxn>
                      <a:cxn ang="T84">
                        <a:pos x="T48" y="T49"/>
                      </a:cxn>
                      <a:cxn ang="T85">
                        <a:pos x="T50" y="T51"/>
                      </a:cxn>
                      <a:cxn ang="T86">
                        <a:pos x="T52" y="T53"/>
                      </a:cxn>
                      <a:cxn ang="T87">
                        <a:pos x="T54" y="T55"/>
                      </a:cxn>
                      <a:cxn ang="T88">
                        <a:pos x="T56" y="T57"/>
                      </a:cxn>
                      <a:cxn ang="T89">
                        <a:pos x="T58" y="T59"/>
                      </a:cxn>
                    </a:cxnLst>
                    <a:rect l="T90" t="T91" r="T92" b="T93"/>
                    <a:pathLst>
                      <a:path w="190" h="18">
                        <a:moveTo>
                          <a:pt x="0" y="0"/>
                        </a:moveTo>
                        <a:lnTo>
                          <a:pt x="18" y="0"/>
                        </a:lnTo>
                        <a:lnTo>
                          <a:pt x="18" y="18"/>
                        </a:lnTo>
                        <a:lnTo>
                          <a:pt x="0" y="18"/>
                        </a:lnTo>
                        <a:lnTo>
                          <a:pt x="0" y="0"/>
                        </a:lnTo>
                        <a:close/>
                        <a:moveTo>
                          <a:pt x="36" y="0"/>
                        </a:moveTo>
                        <a:lnTo>
                          <a:pt x="54" y="0"/>
                        </a:lnTo>
                        <a:lnTo>
                          <a:pt x="54" y="18"/>
                        </a:lnTo>
                        <a:lnTo>
                          <a:pt x="36" y="18"/>
                        </a:lnTo>
                        <a:lnTo>
                          <a:pt x="36" y="0"/>
                        </a:lnTo>
                        <a:close/>
                        <a:moveTo>
                          <a:pt x="72" y="0"/>
                        </a:moveTo>
                        <a:lnTo>
                          <a:pt x="90" y="0"/>
                        </a:lnTo>
                        <a:lnTo>
                          <a:pt x="90" y="18"/>
                        </a:lnTo>
                        <a:lnTo>
                          <a:pt x="72" y="18"/>
                        </a:lnTo>
                        <a:lnTo>
                          <a:pt x="72" y="0"/>
                        </a:lnTo>
                        <a:close/>
                        <a:moveTo>
                          <a:pt x="108" y="0"/>
                        </a:moveTo>
                        <a:lnTo>
                          <a:pt x="126" y="0"/>
                        </a:lnTo>
                        <a:lnTo>
                          <a:pt x="126" y="18"/>
                        </a:lnTo>
                        <a:lnTo>
                          <a:pt x="108" y="18"/>
                        </a:lnTo>
                        <a:lnTo>
                          <a:pt x="108" y="0"/>
                        </a:lnTo>
                        <a:close/>
                        <a:moveTo>
                          <a:pt x="144" y="0"/>
                        </a:moveTo>
                        <a:lnTo>
                          <a:pt x="162" y="0"/>
                        </a:lnTo>
                        <a:lnTo>
                          <a:pt x="162" y="18"/>
                        </a:lnTo>
                        <a:lnTo>
                          <a:pt x="144" y="18"/>
                        </a:lnTo>
                        <a:lnTo>
                          <a:pt x="144" y="0"/>
                        </a:lnTo>
                        <a:close/>
                        <a:moveTo>
                          <a:pt x="180" y="0"/>
                        </a:moveTo>
                        <a:lnTo>
                          <a:pt x="190" y="0"/>
                        </a:lnTo>
                        <a:lnTo>
                          <a:pt x="190" y="18"/>
                        </a:lnTo>
                        <a:lnTo>
                          <a:pt x="180" y="18"/>
                        </a:lnTo>
                        <a:lnTo>
                          <a:pt x="18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4763">
                    <a:solidFill>
                      <a:srgbClr val="000000"/>
                    </a:solidFill>
                    <a:bevel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dirty="0">
                      <a:latin typeface="Calibri" pitchFamily="34" charset="0"/>
                    </a:endParaRPr>
                  </a:p>
                </p:txBody>
              </p:sp>
            </p:grpSp>
            <p:grpSp>
              <p:nvGrpSpPr>
                <p:cNvPr id="23740" name="Group 1617"/>
                <p:cNvGrpSpPr>
                  <a:grpSpLocks/>
                </p:cNvGrpSpPr>
                <p:nvPr/>
              </p:nvGrpSpPr>
              <p:grpSpPr bwMode="auto">
                <a:xfrm>
                  <a:off x="0" y="1920"/>
                  <a:ext cx="2038" cy="1152"/>
                  <a:chOff x="0" y="1920"/>
                  <a:chExt cx="2038" cy="1152"/>
                </a:xfrm>
              </p:grpSpPr>
              <p:grpSp>
                <p:nvGrpSpPr>
                  <p:cNvPr id="23841" name="Group 1618"/>
                  <p:cNvGrpSpPr>
                    <a:grpSpLocks/>
                  </p:cNvGrpSpPr>
                  <p:nvPr/>
                </p:nvGrpSpPr>
                <p:grpSpPr bwMode="auto">
                  <a:xfrm>
                    <a:off x="432" y="2686"/>
                    <a:ext cx="385" cy="386"/>
                    <a:chOff x="3973" y="2756"/>
                    <a:chExt cx="148" cy="164"/>
                  </a:xfrm>
                </p:grpSpPr>
                <p:grpSp>
                  <p:nvGrpSpPr>
                    <p:cNvPr id="23927" name="Group 161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973" y="2756"/>
                      <a:ext cx="148" cy="164"/>
                      <a:chOff x="3973" y="2756"/>
                      <a:chExt cx="148" cy="164"/>
                    </a:xfrm>
                  </p:grpSpPr>
                  <p:grpSp>
                    <p:nvGrpSpPr>
                      <p:cNvPr id="23931" name="Group 1620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973" y="2756"/>
                        <a:ext cx="148" cy="164"/>
                        <a:chOff x="3973" y="2756"/>
                        <a:chExt cx="148" cy="164"/>
                      </a:xfrm>
                    </p:grpSpPr>
                    <p:sp>
                      <p:nvSpPr>
                        <p:cNvPr id="23935" name="Oval 1621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973" y="2756"/>
                          <a:ext cx="148" cy="164"/>
                        </a:xfrm>
                        <a:prstGeom prst="ellipse">
                          <a:avLst/>
                        </a:prstGeom>
                        <a:solidFill>
                          <a:srgbClr val="CC0000"/>
                        </a:solidFill>
                        <a:ln w="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ru-RU" dirty="0">
                            <a:latin typeface="Calibri" pitchFamily="34" charset="0"/>
                          </a:endParaRPr>
                        </a:p>
                      </p:txBody>
                    </p:sp>
                    <p:sp>
                      <p:nvSpPr>
                        <p:cNvPr id="23936" name="Oval 1622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973" y="2756"/>
                          <a:ext cx="148" cy="164"/>
                        </a:xfrm>
                        <a:prstGeom prst="ellipse">
                          <a:avLst/>
                        </a:prstGeom>
                        <a:noFill/>
                        <a:ln w="9525" cap="rnd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ru-RU" dirty="0">
                            <a:latin typeface="Calibri" pitchFamily="34" charset="0"/>
                          </a:endParaRPr>
                        </a:p>
                      </p:txBody>
                    </p:sp>
                  </p:grpSp>
                  <p:grpSp>
                    <p:nvGrpSpPr>
                      <p:cNvPr id="23932" name="Group 1623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985" y="2770"/>
                        <a:ext cx="123" cy="136"/>
                        <a:chOff x="3985" y="2770"/>
                        <a:chExt cx="123" cy="136"/>
                      </a:xfrm>
                    </p:grpSpPr>
                    <p:sp>
                      <p:nvSpPr>
                        <p:cNvPr id="23933" name="Oval 1624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985" y="2770"/>
                          <a:ext cx="123" cy="136"/>
                        </a:xfrm>
                        <a:prstGeom prst="ellipse">
                          <a:avLst/>
                        </a:prstGeom>
                        <a:solidFill>
                          <a:srgbClr val="FFFFFF"/>
                        </a:solidFill>
                        <a:ln w="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ru-RU" dirty="0">
                            <a:latin typeface="Calibri" pitchFamily="34" charset="0"/>
                          </a:endParaRPr>
                        </a:p>
                      </p:txBody>
                    </p:sp>
                    <p:sp>
                      <p:nvSpPr>
                        <p:cNvPr id="23934" name="Oval 162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985" y="2770"/>
                          <a:ext cx="123" cy="136"/>
                        </a:xfrm>
                        <a:prstGeom prst="ellipse">
                          <a:avLst/>
                        </a:prstGeom>
                        <a:noFill/>
                        <a:ln w="9525" cap="rnd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ru-RU" dirty="0">
                            <a:latin typeface="Calibri" pitchFamily="34" charset="0"/>
                          </a:endParaRPr>
                        </a:p>
                      </p:txBody>
                    </p:sp>
                  </p:grpSp>
                </p:grpSp>
                <p:grpSp>
                  <p:nvGrpSpPr>
                    <p:cNvPr id="23928" name="Group 162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985" y="2770"/>
                      <a:ext cx="123" cy="136"/>
                      <a:chOff x="3985" y="2770"/>
                      <a:chExt cx="123" cy="136"/>
                    </a:xfrm>
                  </p:grpSpPr>
                  <p:sp>
                    <p:nvSpPr>
                      <p:cNvPr id="23929" name="Freeform 162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985" y="2770"/>
                        <a:ext cx="123" cy="136"/>
                      </a:xfrm>
                      <a:custGeom>
                        <a:avLst/>
                        <a:gdLst>
                          <a:gd name="T0" fmla="*/ 123 w 123"/>
                          <a:gd name="T1" fmla="*/ 68 h 136"/>
                          <a:gd name="T2" fmla="*/ 72 w 123"/>
                          <a:gd name="T3" fmla="*/ 66 h 136"/>
                          <a:gd name="T4" fmla="*/ 118 w 123"/>
                          <a:gd name="T5" fmla="*/ 42 h 136"/>
                          <a:gd name="T6" fmla="*/ 71 w 123"/>
                          <a:gd name="T7" fmla="*/ 62 h 136"/>
                          <a:gd name="T8" fmla="*/ 105 w 123"/>
                          <a:gd name="T9" fmla="*/ 20 h 136"/>
                          <a:gd name="T10" fmla="*/ 68 w 123"/>
                          <a:gd name="T11" fmla="*/ 58 h 136"/>
                          <a:gd name="T12" fmla="*/ 85 w 123"/>
                          <a:gd name="T13" fmla="*/ 5 h 136"/>
                          <a:gd name="T14" fmla="*/ 64 w 123"/>
                          <a:gd name="T15" fmla="*/ 56 h 136"/>
                          <a:gd name="T16" fmla="*/ 62 w 123"/>
                          <a:gd name="T17" fmla="*/ 0 h 136"/>
                          <a:gd name="T18" fmla="*/ 59 w 123"/>
                          <a:gd name="T19" fmla="*/ 56 h 136"/>
                          <a:gd name="T20" fmla="*/ 38 w 123"/>
                          <a:gd name="T21" fmla="*/ 5 h 136"/>
                          <a:gd name="T22" fmla="*/ 56 w 123"/>
                          <a:gd name="T23" fmla="*/ 58 h 136"/>
                          <a:gd name="T24" fmla="*/ 18 w 123"/>
                          <a:gd name="T25" fmla="*/ 20 h 136"/>
                          <a:gd name="T26" fmla="*/ 53 w 123"/>
                          <a:gd name="T27" fmla="*/ 62 h 136"/>
                          <a:gd name="T28" fmla="*/ 5 w 123"/>
                          <a:gd name="T29" fmla="*/ 42 h 136"/>
                          <a:gd name="T30" fmla="*/ 51 w 123"/>
                          <a:gd name="T31" fmla="*/ 66 h 136"/>
                          <a:gd name="T32" fmla="*/ 0 w 123"/>
                          <a:gd name="T33" fmla="*/ 68 h 136"/>
                          <a:gd name="T34" fmla="*/ 51 w 123"/>
                          <a:gd name="T35" fmla="*/ 71 h 136"/>
                          <a:gd name="T36" fmla="*/ 5 w 123"/>
                          <a:gd name="T37" fmla="*/ 94 h 136"/>
                          <a:gd name="T38" fmla="*/ 53 w 123"/>
                          <a:gd name="T39" fmla="*/ 75 h 136"/>
                          <a:gd name="T40" fmla="*/ 18 w 123"/>
                          <a:gd name="T41" fmla="*/ 116 h 136"/>
                          <a:gd name="T42" fmla="*/ 56 w 123"/>
                          <a:gd name="T43" fmla="*/ 78 h 136"/>
                          <a:gd name="T44" fmla="*/ 38 w 123"/>
                          <a:gd name="T45" fmla="*/ 131 h 136"/>
                          <a:gd name="T46" fmla="*/ 59 w 123"/>
                          <a:gd name="T47" fmla="*/ 80 h 136"/>
                          <a:gd name="T48" fmla="*/ 62 w 123"/>
                          <a:gd name="T49" fmla="*/ 136 h 136"/>
                          <a:gd name="T50" fmla="*/ 64 w 123"/>
                          <a:gd name="T51" fmla="*/ 80 h 136"/>
                          <a:gd name="T52" fmla="*/ 85 w 123"/>
                          <a:gd name="T53" fmla="*/ 131 h 136"/>
                          <a:gd name="T54" fmla="*/ 68 w 123"/>
                          <a:gd name="T55" fmla="*/ 78 h 136"/>
                          <a:gd name="T56" fmla="*/ 105 w 123"/>
                          <a:gd name="T57" fmla="*/ 116 h 136"/>
                          <a:gd name="T58" fmla="*/ 71 w 123"/>
                          <a:gd name="T59" fmla="*/ 75 h 136"/>
                          <a:gd name="T60" fmla="*/ 118 w 123"/>
                          <a:gd name="T61" fmla="*/ 94 h 136"/>
                          <a:gd name="T62" fmla="*/ 72 w 123"/>
                          <a:gd name="T63" fmla="*/ 71 h 136"/>
                          <a:gd name="T64" fmla="*/ 123 w 123"/>
                          <a:gd name="T65" fmla="*/ 68 h 136"/>
                          <a:gd name="T66" fmla="*/ 0 60000 65536"/>
                          <a:gd name="T67" fmla="*/ 0 60000 65536"/>
                          <a:gd name="T68" fmla="*/ 0 60000 65536"/>
                          <a:gd name="T69" fmla="*/ 0 60000 65536"/>
                          <a:gd name="T70" fmla="*/ 0 60000 65536"/>
                          <a:gd name="T71" fmla="*/ 0 60000 65536"/>
                          <a:gd name="T72" fmla="*/ 0 60000 65536"/>
                          <a:gd name="T73" fmla="*/ 0 60000 65536"/>
                          <a:gd name="T74" fmla="*/ 0 60000 65536"/>
                          <a:gd name="T75" fmla="*/ 0 60000 65536"/>
                          <a:gd name="T76" fmla="*/ 0 60000 65536"/>
                          <a:gd name="T77" fmla="*/ 0 60000 65536"/>
                          <a:gd name="T78" fmla="*/ 0 60000 65536"/>
                          <a:gd name="T79" fmla="*/ 0 60000 65536"/>
                          <a:gd name="T80" fmla="*/ 0 60000 65536"/>
                          <a:gd name="T81" fmla="*/ 0 60000 65536"/>
                          <a:gd name="T82" fmla="*/ 0 60000 65536"/>
                          <a:gd name="T83" fmla="*/ 0 60000 65536"/>
                          <a:gd name="T84" fmla="*/ 0 60000 65536"/>
                          <a:gd name="T85" fmla="*/ 0 60000 65536"/>
                          <a:gd name="T86" fmla="*/ 0 60000 65536"/>
                          <a:gd name="T87" fmla="*/ 0 60000 65536"/>
                          <a:gd name="T88" fmla="*/ 0 60000 65536"/>
                          <a:gd name="T89" fmla="*/ 0 60000 65536"/>
                          <a:gd name="T90" fmla="*/ 0 60000 65536"/>
                          <a:gd name="T91" fmla="*/ 0 60000 65536"/>
                          <a:gd name="T92" fmla="*/ 0 60000 65536"/>
                          <a:gd name="T93" fmla="*/ 0 60000 65536"/>
                          <a:gd name="T94" fmla="*/ 0 60000 65536"/>
                          <a:gd name="T95" fmla="*/ 0 60000 65536"/>
                          <a:gd name="T96" fmla="*/ 0 60000 65536"/>
                          <a:gd name="T97" fmla="*/ 0 60000 65536"/>
                          <a:gd name="T98" fmla="*/ 0 60000 65536"/>
                          <a:gd name="T99" fmla="*/ 0 w 123"/>
                          <a:gd name="T100" fmla="*/ 0 h 136"/>
                          <a:gd name="T101" fmla="*/ 123 w 123"/>
                          <a:gd name="T102" fmla="*/ 136 h 136"/>
                        </a:gdLst>
                        <a:ahLst/>
                        <a:cxnLst>
                          <a:cxn ang="T66">
                            <a:pos x="T0" y="T1"/>
                          </a:cxn>
                          <a:cxn ang="T67">
                            <a:pos x="T2" y="T3"/>
                          </a:cxn>
                          <a:cxn ang="T68">
                            <a:pos x="T4" y="T5"/>
                          </a:cxn>
                          <a:cxn ang="T69">
                            <a:pos x="T6" y="T7"/>
                          </a:cxn>
                          <a:cxn ang="T70">
                            <a:pos x="T8" y="T9"/>
                          </a:cxn>
                          <a:cxn ang="T71">
                            <a:pos x="T10" y="T11"/>
                          </a:cxn>
                          <a:cxn ang="T72">
                            <a:pos x="T12" y="T13"/>
                          </a:cxn>
                          <a:cxn ang="T73">
                            <a:pos x="T14" y="T15"/>
                          </a:cxn>
                          <a:cxn ang="T74">
                            <a:pos x="T16" y="T17"/>
                          </a:cxn>
                          <a:cxn ang="T75">
                            <a:pos x="T18" y="T19"/>
                          </a:cxn>
                          <a:cxn ang="T76">
                            <a:pos x="T20" y="T21"/>
                          </a:cxn>
                          <a:cxn ang="T77">
                            <a:pos x="T22" y="T23"/>
                          </a:cxn>
                          <a:cxn ang="T78">
                            <a:pos x="T24" y="T25"/>
                          </a:cxn>
                          <a:cxn ang="T79">
                            <a:pos x="T26" y="T27"/>
                          </a:cxn>
                          <a:cxn ang="T80">
                            <a:pos x="T28" y="T29"/>
                          </a:cxn>
                          <a:cxn ang="T81">
                            <a:pos x="T30" y="T31"/>
                          </a:cxn>
                          <a:cxn ang="T82">
                            <a:pos x="T32" y="T33"/>
                          </a:cxn>
                          <a:cxn ang="T83">
                            <a:pos x="T34" y="T35"/>
                          </a:cxn>
                          <a:cxn ang="T84">
                            <a:pos x="T36" y="T37"/>
                          </a:cxn>
                          <a:cxn ang="T85">
                            <a:pos x="T38" y="T39"/>
                          </a:cxn>
                          <a:cxn ang="T86">
                            <a:pos x="T40" y="T41"/>
                          </a:cxn>
                          <a:cxn ang="T87">
                            <a:pos x="T42" y="T43"/>
                          </a:cxn>
                          <a:cxn ang="T88">
                            <a:pos x="T44" y="T45"/>
                          </a:cxn>
                          <a:cxn ang="T89">
                            <a:pos x="T46" y="T47"/>
                          </a:cxn>
                          <a:cxn ang="T90">
                            <a:pos x="T48" y="T49"/>
                          </a:cxn>
                          <a:cxn ang="T91">
                            <a:pos x="T50" y="T51"/>
                          </a:cxn>
                          <a:cxn ang="T92">
                            <a:pos x="T52" y="T53"/>
                          </a:cxn>
                          <a:cxn ang="T93">
                            <a:pos x="T54" y="T55"/>
                          </a:cxn>
                          <a:cxn ang="T94">
                            <a:pos x="T56" y="T57"/>
                          </a:cxn>
                          <a:cxn ang="T95">
                            <a:pos x="T58" y="T59"/>
                          </a:cxn>
                          <a:cxn ang="T96">
                            <a:pos x="T60" y="T61"/>
                          </a:cxn>
                          <a:cxn ang="T97">
                            <a:pos x="T62" y="T63"/>
                          </a:cxn>
                          <a:cxn ang="T98">
                            <a:pos x="T64" y="T65"/>
                          </a:cxn>
                        </a:cxnLst>
                        <a:rect l="T99" t="T100" r="T101" b="T102"/>
                        <a:pathLst>
                          <a:path w="123" h="136">
                            <a:moveTo>
                              <a:pt x="123" y="68"/>
                            </a:moveTo>
                            <a:lnTo>
                              <a:pt x="72" y="66"/>
                            </a:lnTo>
                            <a:lnTo>
                              <a:pt x="118" y="42"/>
                            </a:lnTo>
                            <a:lnTo>
                              <a:pt x="71" y="62"/>
                            </a:lnTo>
                            <a:lnTo>
                              <a:pt x="105" y="20"/>
                            </a:lnTo>
                            <a:lnTo>
                              <a:pt x="68" y="58"/>
                            </a:lnTo>
                            <a:lnTo>
                              <a:pt x="85" y="5"/>
                            </a:lnTo>
                            <a:lnTo>
                              <a:pt x="64" y="56"/>
                            </a:lnTo>
                            <a:lnTo>
                              <a:pt x="62" y="0"/>
                            </a:lnTo>
                            <a:lnTo>
                              <a:pt x="59" y="56"/>
                            </a:lnTo>
                            <a:lnTo>
                              <a:pt x="38" y="5"/>
                            </a:lnTo>
                            <a:lnTo>
                              <a:pt x="56" y="58"/>
                            </a:lnTo>
                            <a:lnTo>
                              <a:pt x="18" y="20"/>
                            </a:lnTo>
                            <a:lnTo>
                              <a:pt x="53" y="62"/>
                            </a:lnTo>
                            <a:lnTo>
                              <a:pt x="5" y="42"/>
                            </a:lnTo>
                            <a:lnTo>
                              <a:pt x="51" y="66"/>
                            </a:lnTo>
                            <a:lnTo>
                              <a:pt x="0" y="68"/>
                            </a:lnTo>
                            <a:lnTo>
                              <a:pt x="51" y="71"/>
                            </a:lnTo>
                            <a:lnTo>
                              <a:pt x="5" y="94"/>
                            </a:lnTo>
                            <a:lnTo>
                              <a:pt x="53" y="75"/>
                            </a:lnTo>
                            <a:lnTo>
                              <a:pt x="18" y="116"/>
                            </a:lnTo>
                            <a:lnTo>
                              <a:pt x="56" y="78"/>
                            </a:lnTo>
                            <a:lnTo>
                              <a:pt x="38" y="131"/>
                            </a:lnTo>
                            <a:lnTo>
                              <a:pt x="59" y="80"/>
                            </a:lnTo>
                            <a:lnTo>
                              <a:pt x="62" y="136"/>
                            </a:lnTo>
                            <a:lnTo>
                              <a:pt x="64" y="80"/>
                            </a:lnTo>
                            <a:lnTo>
                              <a:pt x="85" y="131"/>
                            </a:lnTo>
                            <a:lnTo>
                              <a:pt x="68" y="78"/>
                            </a:lnTo>
                            <a:lnTo>
                              <a:pt x="105" y="116"/>
                            </a:lnTo>
                            <a:lnTo>
                              <a:pt x="71" y="75"/>
                            </a:lnTo>
                            <a:lnTo>
                              <a:pt x="118" y="94"/>
                            </a:lnTo>
                            <a:lnTo>
                              <a:pt x="72" y="71"/>
                            </a:lnTo>
                            <a:lnTo>
                              <a:pt x="123" y="68"/>
                            </a:lnTo>
                            <a:close/>
                          </a:path>
                        </a:pathLst>
                      </a:custGeom>
                      <a:solidFill>
                        <a:srgbClr val="808080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 dirty="0">
                          <a:latin typeface="Calibri" pitchFamily="34" charset="0"/>
                        </a:endParaRPr>
                      </a:p>
                    </p:txBody>
                  </p:sp>
                  <p:sp>
                    <p:nvSpPr>
                      <p:cNvPr id="23930" name="Freeform 162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985" y="2770"/>
                        <a:ext cx="123" cy="136"/>
                      </a:xfrm>
                      <a:custGeom>
                        <a:avLst/>
                        <a:gdLst>
                          <a:gd name="T0" fmla="*/ 123 w 123"/>
                          <a:gd name="T1" fmla="*/ 68 h 136"/>
                          <a:gd name="T2" fmla="*/ 72 w 123"/>
                          <a:gd name="T3" fmla="*/ 66 h 136"/>
                          <a:gd name="T4" fmla="*/ 118 w 123"/>
                          <a:gd name="T5" fmla="*/ 42 h 136"/>
                          <a:gd name="T6" fmla="*/ 71 w 123"/>
                          <a:gd name="T7" fmla="*/ 62 h 136"/>
                          <a:gd name="T8" fmla="*/ 105 w 123"/>
                          <a:gd name="T9" fmla="*/ 20 h 136"/>
                          <a:gd name="T10" fmla="*/ 68 w 123"/>
                          <a:gd name="T11" fmla="*/ 58 h 136"/>
                          <a:gd name="T12" fmla="*/ 85 w 123"/>
                          <a:gd name="T13" fmla="*/ 5 h 136"/>
                          <a:gd name="T14" fmla="*/ 64 w 123"/>
                          <a:gd name="T15" fmla="*/ 56 h 136"/>
                          <a:gd name="T16" fmla="*/ 62 w 123"/>
                          <a:gd name="T17" fmla="*/ 0 h 136"/>
                          <a:gd name="T18" fmla="*/ 59 w 123"/>
                          <a:gd name="T19" fmla="*/ 56 h 136"/>
                          <a:gd name="T20" fmla="*/ 38 w 123"/>
                          <a:gd name="T21" fmla="*/ 5 h 136"/>
                          <a:gd name="T22" fmla="*/ 56 w 123"/>
                          <a:gd name="T23" fmla="*/ 58 h 136"/>
                          <a:gd name="T24" fmla="*/ 18 w 123"/>
                          <a:gd name="T25" fmla="*/ 20 h 136"/>
                          <a:gd name="T26" fmla="*/ 53 w 123"/>
                          <a:gd name="T27" fmla="*/ 62 h 136"/>
                          <a:gd name="T28" fmla="*/ 5 w 123"/>
                          <a:gd name="T29" fmla="*/ 42 h 136"/>
                          <a:gd name="T30" fmla="*/ 51 w 123"/>
                          <a:gd name="T31" fmla="*/ 66 h 136"/>
                          <a:gd name="T32" fmla="*/ 0 w 123"/>
                          <a:gd name="T33" fmla="*/ 68 h 136"/>
                          <a:gd name="T34" fmla="*/ 51 w 123"/>
                          <a:gd name="T35" fmla="*/ 71 h 136"/>
                          <a:gd name="T36" fmla="*/ 5 w 123"/>
                          <a:gd name="T37" fmla="*/ 94 h 136"/>
                          <a:gd name="T38" fmla="*/ 53 w 123"/>
                          <a:gd name="T39" fmla="*/ 75 h 136"/>
                          <a:gd name="T40" fmla="*/ 18 w 123"/>
                          <a:gd name="T41" fmla="*/ 116 h 136"/>
                          <a:gd name="T42" fmla="*/ 56 w 123"/>
                          <a:gd name="T43" fmla="*/ 78 h 136"/>
                          <a:gd name="T44" fmla="*/ 38 w 123"/>
                          <a:gd name="T45" fmla="*/ 131 h 136"/>
                          <a:gd name="T46" fmla="*/ 59 w 123"/>
                          <a:gd name="T47" fmla="*/ 80 h 136"/>
                          <a:gd name="T48" fmla="*/ 62 w 123"/>
                          <a:gd name="T49" fmla="*/ 136 h 136"/>
                          <a:gd name="T50" fmla="*/ 64 w 123"/>
                          <a:gd name="T51" fmla="*/ 80 h 136"/>
                          <a:gd name="T52" fmla="*/ 85 w 123"/>
                          <a:gd name="T53" fmla="*/ 131 h 136"/>
                          <a:gd name="T54" fmla="*/ 68 w 123"/>
                          <a:gd name="T55" fmla="*/ 78 h 136"/>
                          <a:gd name="T56" fmla="*/ 105 w 123"/>
                          <a:gd name="T57" fmla="*/ 116 h 136"/>
                          <a:gd name="T58" fmla="*/ 71 w 123"/>
                          <a:gd name="T59" fmla="*/ 75 h 136"/>
                          <a:gd name="T60" fmla="*/ 118 w 123"/>
                          <a:gd name="T61" fmla="*/ 94 h 136"/>
                          <a:gd name="T62" fmla="*/ 72 w 123"/>
                          <a:gd name="T63" fmla="*/ 71 h 136"/>
                          <a:gd name="T64" fmla="*/ 123 w 123"/>
                          <a:gd name="T65" fmla="*/ 68 h 136"/>
                          <a:gd name="T66" fmla="*/ 0 60000 65536"/>
                          <a:gd name="T67" fmla="*/ 0 60000 65536"/>
                          <a:gd name="T68" fmla="*/ 0 60000 65536"/>
                          <a:gd name="T69" fmla="*/ 0 60000 65536"/>
                          <a:gd name="T70" fmla="*/ 0 60000 65536"/>
                          <a:gd name="T71" fmla="*/ 0 60000 65536"/>
                          <a:gd name="T72" fmla="*/ 0 60000 65536"/>
                          <a:gd name="T73" fmla="*/ 0 60000 65536"/>
                          <a:gd name="T74" fmla="*/ 0 60000 65536"/>
                          <a:gd name="T75" fmla="*/ 0 60000 65536"/>
                          <a:gd name="T76" fmla="*/ 0 60000 65536"/>
                          <a:gd name="T77" fmla="*/ 0 60000 65536"/>
                          <a:gd name="T78" fmla="*/ 0 60000 65536"/>
                          <a:gd name="T79" fmla="*/ 0 60000 65536"/>
                          <a:gd name="T80" fmla="*/ 0 60000 65536"/>
                          <a:gd name="T81" fmla="*/ 0 60000 65536"/>
                          <a:gd name="T82" fmla="*/ 0 60000 65536"/>
                          <a:gd name="T83" fmla="*/ 0 60000 65536"/>
                          <a:gd name="T84" fmla="*/ 0 60000 65536"/>
                          <a:gd name="T85" fmla="*/ 0 60000 65536"/>
                          <a:gd name="T86" fmla="*/ 0 60000 65536"/>
                          <a:gd name="T87" fmla="*/ 0 60000 65536"/>
                          <a:gd name="T88" fmla="*/ 0 60000 65536"/>
                          <a:gd name="T89" fmla="*/ 0 60000 65536"/>
                          <a:gd name="T90" fmla="*/ 0 60000 65536"/>
                          <a:gd name="T91" fmla="*/ 0 60000 65536"/>
                          <a:gd name="T92" fmla="*/ 0 60000 65536"/>
                          <a:gd name="T93" fmla="*/ 0 60000 65536"/>
                          <a:gd name="T94" fmla="*/ 0 60000 65536"/>
                          <a:gd name="T95" fmla="*/ 0 60000 65536"/>
                          <a:gd name="T96" fmla="*/ 0 60000 65536"/>
                          <a:gd name="T97" fmla="*/ 0 60000 65536"/>
                          <a:gd name="T98" fmla="*/ 0 60000 65536"/>
                          <a:gd name="T99" fmla="*/ 0 w 123"/>
                          <a:gd name="T100" fmla="*/ 0 h 136"/>
                          <a:gd name="T101" fmla="*/ 123 w 123"/>
                          <a:gd name="T102" fmla="*/ 136 h 136"/>
                        </a:gdLst>
                        <a:ahLst/>
                        <a:cxnLst>
                          <a:cxn ang="T66">
                            <a:pos x="T0" y="T1"/>
                          </a:cxn>
                          <a:cxn ang="T67">
                            <a:pos x="T2" y="T3"/>
                          </a:cxn>
                          <a:cxn ang="T68">
                            <a:pos x="T4" y="T5"/>
                          </a:cxn>
                          <a:cxn ang="T69">
                            <a:pos x="T6" y="T7"/>
                          </a:cxn>
                          <a:cxn ang="T70">
                            <a:pos x="T8" y="T9"/>
                          </a:cxn>
                          <a:cxn ang="T71">
                            <a:pos x="T10" y="T11"/>
                          </a:cxn>
                          <a:cxn ang="T72">
                            <a:pos x="T12" y="T13"/>
                          </a:cxn>
                          <a:cxn ang="T73">
                            <a:pos x="T14" y="T15"/>
                          </a:cxn>
                          <a:cxn ang="T74">
                            <a:pos x="T16" y="T17"/>
                          </a:cxn>
                          <a:cxn ang="T75">
                            <a:pos x="T18" y="T19"/>
                          </a:cxn>
                          <a:cxn ang="T76">
                            <a:pos x="T20" y="T21"/>
                          </a:cxn>
                          <a:cxn ang="T77">
                            <a:pos x="T22" y="T23"/>
                          </a:cxn>
                          <a:cxn ang="T78">
                            <a:pos x="T24" y="T25"/>
                          </a:cxn>
                          <a:cxn ang="T79">
                            <a:pos x="T26" y="T27"/>
                          </a:cxn>
                          <a:cxn ang="T80">
                            <a:pos x="T28" y="T29"/>
                          </a:cxn>
                          <a:cxn ang="T81">
                            <a:pos x="T30" y="T31"/>
                          </a:cxn>
                          <a:cxn ang="T82">
                            <a:pos x="T32" y="T33"/>
                          </a:cxn>
                          <a:cxn ang="T83">
                            <a:pos x="T34" y="T35"/>
                          </a:cxn>
                          <a:cxn ang="T84">
                            <a:pos x="T36" y="T37"/>
                          </a:cxn>
                          <a:cxn ang="T85">
                            <a:pos x="T38" y="T39"/>
                          </a:cxn>
                          <a:cxn ang="T86">
                            <a:pos x="T40" y="T41"/>
                          </a:cxn>
                          <a:cxn ang="T87">
                            <a:pos x="T42" y="T43"/>
                          </a:cxn>
                          <a:cxn ang="T88">
                            <a:pos x="T44" y="T45"/>
                          </a:cxn>
                          <a:cxn ang="T89">
                            <a:pos x="T46" y="T47"/>
                          </a:cxn>
                          <a:cxn ang="T90">
                            <a:pos x="T48" y="T49"/>
                          </a:cxn>
                          <a:cxn ang="T91">
                            <a:pos x="T50" y="T51"/>
                          </a:cxn>
                          <a:cxn ang="T92">
                            <a:pos x="T52" y="T53"/>
                          </a:cxn>
                          <a:cxn ang="T93">
                            <a:pos x="T54" y="T55"/>
                          </a:cxn>
                          <a:cxn ang="T94">
                            <a:pos x="T56" y="T57"/>
                          </a:cxn>
                          <a:cxn ang="T95">
                            <a:pos x="T58" y="T59"/>
                          </a:cxn>
                          <a:cxn ang="T96">
                            <a:pos x="T60" y="T61"/>
                          </a:cxn>
                          <a:cxn ang="T97">
                            <a:pos x="T62" y="T63"/>
                          </a:cxn>
                          <a:cxn ang="T98">
                            <a:pos x="T64" y="T65"/>
                          </a:cxn>
                        </a:cxnLst>
                        <a:rect l="T99" t="T100" r="T101" b="T102"/>
                        <a:pathLst>
                          <a:path w="123" h="136">
                            <a:moveTo>
                              <a:pt x="123" y="68"/>
                            </a:moveTo>
                            <a:lnTo>
                              <a:pt x="72" y="66"/>
                            </a:lnTo>
                            <a:lnTo>
                              <a:pt x="118" y="42"/>
                            </a:lnTo>
                            <a:lnTo>
                              <a:pt x="71" y="62"/>
                            </a:lnTo>
                            <a:lnTo>
                              <a:pt x="105" y="20"/>
                            </a:lnTo>
                            <a:lnTo>
                              <a:pt x="68" y="58"/>
                            </a:lnTo>
                            <a:lnTo>
                              <a:pt x="85" y="5"/>
                            </a:lnTo>
                            <a:lnTo>
                              <a:pt x="64" y="56"/>
                            </a:lnTo>
                            <a:lnTo>
                              <a:pt x="62" y="0"/>
                            </a:lnTo>
                            <a:lnTo>
                              <a:pt x="59" y="56"/>
                            </a:lnTo>
                            <a:lnTo>
                              <a:pt x="38" y="5"/>
                            </a:lnTo>
                            <a:lnTo>
                              <a:pt x="56" y="58"/>
                            </a:lnTo>
                            <a:lnTo>
                              <a:pt x="18" y="20"/>
                            </a:lnTo>
                            <a:lnTo>
                              <a:pt x="53" y="62"/>
                            </a:lnTo>
                            <a:lnTo>
                              <a:pt x="5" y="42"/>
                            </a:lnTo>
                            <a:lnTo>
                              <a:pt x="51" y="66"/>
                            </a:lnTo>
                            <a:lnTo>
                              <a:pt x="0" y="68"/>
                            </a:lnTo>
                            <a:lnTo>
                              <a:pt x="51" y="71"/>
                            </a:lnTo>
                            <a:lnTo>
                              <a:pt x="5" y="94"/>
                            </a:lnTo>
                            <a:lnTo>
                              <a:pt x="53" y="75"/>
                            </a:lnTo>
                            <a:lnTo>
                              <a:pt x="18" y="116"/>
                            </a:lnTo>
                            <a:lnTo>
                              <a:pt x="56" y="78"/>
                            </a:lnTo>
                            <a:lnTo>
                              <a:pt x="38" y="131"/>
                            </a:lnTo>
                            <a:lnTo>
                              <a:pt x="59" y="80"/>
                            </a:lnTo>
                            <a:lnTo>
                              <a:pt x="62" y="136"/>
                            </a:lnTo>
                            <a:lnTo>
                              <a:pt x="64" y="80"/>
                            </a:lnTo>
                            <a:lnTo>
                              <a:pt x="85" y="131"/>
                            </a:lnTo>
                            <a:lnTo>
                              <a:pt x="68" y="78"/>
                            </a:lnTo>
                            <a:lnTo>
                              <a:pt x="105" y="116"/>
                            </a:lnTo>
                            <a:lnTo>
                              <a:pt x="71" y="75"/>
                            </a:lnTo>
                            <a:lnTo>
                              <a:pt x="118" y="94"/>
                            </a:lnTo>
                            <a:lnTo>
                              <a:pt x="72" y="71"/>
                            </a:lnTo>
                            <a:lnTo>
                              <a:pt x="123" y="68"/>
                            </a:lnTo>
                            <a:close/>
                          </a:path>
                        </a:pathLst>
                      </a:custGeom>
                      <a:noFill/>
                      <a:ln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 dirty="0">
                          <a:latin typeface="Calibri" pitchFamily="34" charset="0"/>
                        </a:endParaRPr>
                      </a:p>
                    </p:txBody>
                  </p:sp>
                </p:grpSp>
              </p:grpSp>
              <p:grpSp>
                <p:nvGrpSpPr>
                  <p:cNvPr id="23842" name="Group 1629"/>
                  <p:cNvGrpSpPr>
                    <a:grpSpLocks/>
                  </p:cNvGrpSpPr>
                  <p:nvPr/>
                </p:nvGrpSpPr>
                <p:grpSpPr bwMode="auto">
                  <a:xfrm>
                    <a:off x="1497" y="2686"/>
                    <a:ext cx="389" cy="386"/>
                    <a:chOff x="4381" y="2756"/>
                    <a:chExt cx="148" cy="164"/>
                  </a:xfrm>
                </p:grpSpPr>
                <p:grpSp>
                  <p:nvGrpSpPr>
                    <p:cNvPr id="23917" name="Group 163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81" y="2756"/>
                      <a:ext cx="148" cy="164"/>
                      <a:chOff x="4381" y="2756"/>
                      <a:chExt cx="148" cy="164"/>
                    </a:xfrm>
                  </p:grpSpPr>
                  <p:grpSp>
                    <p:nvGrpSpPr>
                      <p:cNvPr id="23921" name="Group 1631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381" y="2756"/>
                        <a:ext cx="148" cy="164"/>
                        <a:chOff x="4381" y="2756"/>
                        <a:chExt cx="148" cy="164"/>
                      </a:xfrm>
                    </p:grpSpPr>
                    <p:sp>
                      <p:nvSpPr>
                        <p:cNvPr id="23925" name="Oval 1632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381" y="2756"/>
                          <a:ext cx="148" cy="164"/>
                        </a:xfrm>
                        <a:prstGeom prst="ellipse">
                          <a:avLst/>
                        </a:prstGeom>
                        <a:solidFill>
                          <a:srgbClr val="CC0000"/>
                        </a:solidFill>
                        <a:ln w="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ru-RU" dirty="0">
                            <a:latin typeface="Calibri" pitchFamily="34" charset="0"/>
                          </a:endParaRPr>
                        </a:p>
                      </p:txBody>
                    </p:sp>
                    <p:sp>
                      <p:nvSpPr>
                        <p:cNvPr id="23926" name="Oval 1633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381" y="2756"/>
                          <a:ext cx="148" cy="164"/>
                        </a:xfrm>
                        <a:prstGeom prst="ellipse">
                          <a:avLst/>
                        </a:prstGeom>
                        <a:noFill/>
                        <a:ln w="9525" cap="rnd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ru-RU" dirty="0">
                            <a:latin typeface="Calibri" pitchFamily="34" charset="0"/>
                          </a:endParaRPr>
                        </a:p>
                      </p:txBody>
                    </p:sp>
                  </p:grpSp>
                  <p:grpSp>
                    <p:nvGrpSpPr>
                      <p:cNvPr id="23922" name="Group 1634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393" y="2770"/>
                        <a:ext cx="123" cy="136"/>
                        <a:chOff x="4393" y="2770"/>
                        <a:chExt cx="123" cy="136"/>
                      </a:xfrm>
                    </p:grpSpPr>
                    <p:sp>
                      <p:nvSpPr>
                        <p:cNvPr id="23923" name="Oval 163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393" y="2770"/>
                          <a:ext cx="123" cy="136"/>
                        </a:xfrm>
                        <a:prstGeom prst="ellipse">
                          <a:avLst/>
                        </a:prstGeom>
                        <a:solidFill>
                          <a:srgbClr val="FFFFFF"/>
                        </a:solidFill>
                        <a:ln w="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ru-RU" dirty="0">
                            <a:latin typeface="Calibri" pitchFamily="34" charset="0"/>
                          </a:endParaRPr>
                        </a:p>
                      </p:txBody>
                    </p:sp>
                    <p:sp>
                      <p:nvSpPr>
                        <p:cNvPr id="23924" name="Oval 1636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393" y="2770"/>
                          <a:ext cx="123" cy="136"/>
                        </a:xfrm>
                        <a:prstGeom prst="ellipse">
                          <a:avLst/>
                        </a:prstGeom>
                        <a:noFill/>
                        <a:ln w="9525" cap="rnd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ru-RU" dirty="0">
                            <a:latin typeface="Calibri" pitchFamily="34" charset="0"/>
                          </a:endParaRPr>
                        </a:p>
                      </p:txBody>
                    </p:sp>
                  </p:grpSp>
                </p:grpSp>
                <p:grpSp>
                  <p:nvGrpSpPr>
                    <p:cNvPr id="23918" name="Group 163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93" y="2770"/>
                      <a:ext cx="123" cy="136"/>
                      <a:chOff x="4393" y="2770"/>
                      <a:chExt cx="123" cy="136"/>
                    </a:xfrm>
                  </p:grpSpPr>
                  <p:sp>
                    <p:nvSpPr>
                      <p:cNvPr id="23919" name="Freeform 163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393" y="2770"/>
                        <a:ext cx="123" cy="136"/>
                      </a:xfrm>
                      <a:custGeom>
                        <a:avLst/>
                        <a:gdLst>
                          <a:gd name="T0" fmla="*/ 123 w 123"/>
                          <a:gd name="T1" fmla="*/ 68 h 136"/>
                          <a:gd name="T2" fmla="*/ 72 w 123"/>
                          <a:gd name="T3" fmla="*/ 66 h 136"/>
                          <a:gd name="T4" fmla="*/ 118 w 123"/>
                          <a:gd name="T5" fmla="*/ 42 h 136"/>
                          <a:gd name="T6" fmla="*/ 71 w 123"/>
                          <a:gd name="T7" fmla="*/ 62 h 136"/>
                          <a:gd name="T8" fmla="*/ 105 w 123"/>
                          <a:gd name="T9" fmla="*/ 20 h 136"/>
                          <a:gd name="T10" fmla="*/ 68 w 123"/>
                          <a:gd name="T11" fmla="*/ 58 h 136"/>
                          <a:gd name="T12" fmla="*/ 85 w 123"/>
                          <a:gd name="T13" fmla="*/ 5 h 136"/>
                          <a:gd name="T14" fmla="*/ 64 w 123"/>
                          <a:gd name="T15" fmla="*/ 56 h 136"/>
                          <a:gd name="T16" fmla="*/ 62 w 123"/>
                          <a:gd name="T17" fmla="*/ 0 h 136"/>
                          <a:gd name="T18" fmla="*/ 60 w 123"/>
                          <a:gd name="T19" fmla="*/ 56 h 136"/>
                          <a:gd name="T20" fmla="*/ 38 w 123"/>
                          <a:gd name="T21" fmla="*/ 5 h 136"/>
                          <a:gd name="T22" fmla="*/ 56 w 123"/>
                          <a:gd name="T23" fmla="*/ 58 h 136"/>
                          <a:gd name="T24" fmla="*/ 18 w 123"/>
                          <a:gd name="T25" fmla="*/ 20 h 136"/>
                          <a:gd name="T26" fmla="*/ 53 w 123"/>
                          <a:gd name="T27" fmla="*/ 62 h 136"/>
                          <a:gd name="T28" fmla="*/ 5 w 123"/>
                          <a:gd name="T29" fmla="*/ 42 h 136"/>
                          <a:gd name="T30" fmla="*/ 51 w 123"/>
                          <a:gd name="T31" fmla="*/ 66 h 136"/>
                          <a:gd name="T32" fmla="*/ 0 w 123"/>
                          <a:gd name="T33" fmla="*/ 68 h 136"/>
                          <a:gd name="T34" fmla="*/ 51 w 123"/>
                          <a:gd name="T35" fmla="*/ 71 h 136"/>
                          <a:gd name="T36" fmla="*/ 5 w 123"/>
                          <a:gd name="T37" fmla="*/ 94 h 136"/>
                          <a:gd name="T38" fmla="*/ 53 w 123"/>
                          <a:gd name="T39" fmla="*/ 75 h 136"/>
                          <a:gd name="T40" fmla="*/ 18 w 123"/>
                          <a:gd name="T41" fmla="*/ 116 h 136"/>
                          <a:gd name="T42" fmla="*/ 56 w 123"/>
                          <a:gd name="T43" fmla="*/ 78 h 136"/>
                          <a:gd name="T44" fmla="*/ 38 w 123"/>
                          <a:gd name="T45" fmla="*/ 131 h 136"/>
                          <a:gd name="T46" fmla="*/ 60 w 123"/>
                          <a:gd name="T47" fmla="*/ 80 h 136"/>
                          <a:gd name="T48" fmla="*/ 62 w 123"/>
                          <a:gd name="T49" fmla="*/ 136 h 136"/>
                          <a:gd name="T50" fmla="*/ 64 w 123"/>
                          <a:gd name="T51" fmla="*/ 80 h 136"/>
                          <a:gd name="T52" fmla="*/ 85 w 123"/>
                          <a:gd name="T53" fmla="*/ 131 h 136"/>
                          <a:gd name="T54" fmla="*/ 68 w 123"/>
                          <a:gd name="T55" fmla="*/ 78 h 136"/>
                          <a:gd name="T56" fmla="*/ 105 w 123"/>
                          <a:gd name="T57" fmla="*/ 116 h 136"/>
                          <a:gd name="T58" fmla="*/ 71 w 123"/>
                          <a:gd name="T59" fmla="*/ 75 h 136"/>
                          <a:gd name="T60" fmla="*/ 118 w 123"/>
                          <a:gd name="T61" fmla="*/ 94 h 136"/>
                          <a:gd name="T62" fmla="*/ 72 w 123"/>
                          <a:gd name="T63" fmla="*/ 71 h 136"/>
                          <a:gd name="T64" fmla="*/ 123 w 123"/>
                          <a:gd name="T65" fmla="*/ 68 h 136"/>
                          <a:gd name="T66" fmla="*/ 0 60000 65536"/>
                          <a:gd name="T67" fmla="*/ 0 60000 65536"/>
                          <a:gd name="T68" fmla="*/ 0 60000 65536"/>
                          <a:gd name="T69" fmla="*/ 0 60000 65536"/>
                          <a:gd name="T70" fmla="*/ 0 60000 65536"/>
                          <a:gd name="T71" fmla="*/ 0 60000 65536"/>
                          <a:gd name="T72" fmla="*/ 0 60000 65536"/>
                          <a:gd name="T73" fmla="*/ 0 60000 65536"/>
                          <a:gd name="T74" fmla="*/ 0 60000 65536"/>
                          <a:gd name="T75" fmla="*/ 0 60000 65536"/>
                          <a:gd name="T76" fmla="*/ 0 60000 65536"/>
                          <a:gd name="T77" fmla="*/ 0 60000 65536"/>
                          <a:gd name="T78" fmla="*/ 0 60000 65536"/>
                          <a:gd name="T79" fmla="*/ 0 60000 65536"/>
                          <a:gd name="T80" fmla="*/ 0 60000 65536"/>
                          <a:gd name="T81" fmla="*/ 0 60000 65536"/>
                          <a:gd name="T82" fmla="*/ 0 60000 65536"/>
                          <a:gd name="T83" fmla="*/ 0 60000 65536"/>
                          <a:gd name="T84" fmla="*/ 0 60000 65536"/>
                          <a:gd name="T85" fmla="*/ 0 60000 65536"/>
                          <a:gd name="T86" fmla="*/ 0 60000 65536"/>
                          <a:gd name="T87" fmla="*/ 0 60000 65536"/>
                          <a:gd name="T88" fmla="*/ 0 60000 65536"/>
                          <a:gd name="T89" fmla="*/ 0 60000 65536"/>
                          <a:gd name="T90" fmla="*/ 0 60000 65536"/>
                          <a:gd name="T91" fmla="*/ 0 60000 65536"/>
                          <a:gd name="T92" fmla="*/ 0 60000 65536"/>
                          <a:gd name="T93" fmla="*/ 0 60000 65536"/>
                          <a:gd name="T94" fmla="*/ 0 60000 65536"/>
                          <a:gd name="T95" fmla="*/ 0 60000 65536"/>
                          <a:gd name="T96" fmla="*/ 0 60000 65536"/>
                          <a:gd name="T97" fmla="*/ 0 60000 65536"/>
                          <a:gd name="T98" fmla="*/ 0 60000 65536"/>
                          <a:gd name="T99" fmla="*/ 0 w 123"/>
                          <a:gd name="T100" fmla="*/ 0 h 136"/>
                          <a:gd name="T101" fmla="*/ 123 w 123"/>
                          <a:gd name="T102" fmla="*/ 136 h 136"/>
                        </a:gdLst>
                        <a:ahLst/>
                        <a:cxnLst>
                          <a:cxn ang="T66">
                            <a:pos x="T0" y="T1"/>
                          </a:cxn>
                          <a:cxn ang="T67">
                            <a:pos x="T2" y="T3"/>
                          </a:cxn>
                          <a:cxn ang="T68">
                            <a:pos x="T4" y="T5"/>
                          </a:cxn>
                          <a:cxn ang="T69">
                            <a:pos x="T6" y="T7"/>
                          </a:cxn>
                          <a:cxn ang="T70">
                            <a:pos x="T8" y="T9"/>
                          </a:cxn>
                          <a:cxn ang="T71">
                            <a:pos x="T10" y="T11"/>
                          </a:cxn>
                          <a:cxn ang="T72">
                            <a:pos x="T12" y="T13"/>
                          </a:cxn>
                          <a:cxn ang="T73">
                            <a:pos x="T14" y="T15"/>
                          </a:cxn>
                          <a:cxn ang="T74">
                            <a:pos x="T16" y="T17"/>
                          </a:cxn>
                          <a:cxn ang="T75">
                            <a:pos x="T18" y="T19"/>
                          </a:cxn>
                          <a:cxn ang="T76">
                            <a:pos x="T20" y="T21"/>
                          </a:cxn>
                          <a:cxn ang="T77">
                            <a:pos x="T22" y="T23"/>
                          </a:cxn>
                          <a:cxn ang="T78">
                            <a:pos x="T24" y="T25"/>
                          </a:cxn>
                          <a:cxn ang="T79">
                            <a:pos x="T26" y="T27"/>
                          </a:cxn>
                          <a:cxn ang="T80">
                            <a:pos x="T28" y="T29"/>
                          </a:cxn>
                          <a:cxn ang="T81">
                            <a:pos x="T30" y="T31"/>
                          </a:cxn>
                          <a:cxn ang="T82">
                            <a:pos x="T32" y="T33"/>
                          </a:cxn>
                          <a:cxn ang="T83">
                            <a:pos x="T34" y="T35"/>
                          </a:cxn>
                          <a:cxn ang="T84">
                            <a:pos x="T36" y="T37"/>
                          </a:cxn>
                          <a:cxn ang="T85">
                            <a:pos x="T38" y="T39"/>
                          </a:cxn>
                          <a:cxn ang="T86">
                            <a:pos x="T40" y="T41"/>
                          </a:cxn>
                          <a:cxn ang="T87">
                            <a:pos x="T42" y="T43"/>
                          </a:cxn>
                          <a:cxn ang="T88">
                            <a:pos x="T44" y="T45"/>
                          </a:cxn>
                          <a:cxn ang="T89">
                            <a:pos x="T46" y="T47"/>
                          </a:cxn>
                          <a:cxn ang="T90">
                            <a:pos x="T48" y="T49"/>
                          </a:cxn>
                          <a:cxn ang="T91">
                            <a:pos x="T50" y="T51"/>
                          </a:cxn>
                          <a:cxn ang="T92">
                            <a:pos x="T52" y="T53"/>
                          </a:cxn>
                          <a:cxn ang="T93">
                            <a:pos x="T54" y="T55"/>
                          </a:cxn>
                          <a:cxn ang="T94">
                            <a:pos x="T56" y="T57"/>
                          </a:cxn>
                          <a:cxn ang="T95">
                            <a:pos x="T58" y="T59"/>
                          </a:cxn>
                          <a:cxn ang="T96">
                            <a:pos x="T60" y="T61"/>
                          </a:cxn>
                          <a:cxn ang="T97">
                            <a:pos x="T62" y="T63"/>
                          </a:cxn>
                          <a:cxn ang="T98">
                            <a:pos x="T64" y="T65"/>
                          </a:cxn>
                        </a:cxnLst>
                        <a:rect l="T99" t="T100" r="T101" b="T102"/>
                        <a:pathLst>
                          <a:path w="123" h="136">
                            <a:moveTo>
                              <a:pt x="123" y="68"/>
                            </a:moveTo>
                            <a:lnTo>
                              <a:pt x="72" y="66"/>
                            </a:lnTo>
                            <a:lnTo>
                              <a:pt x="118" y="42"/>
                            </a:lnTo>
                            <a:lnTo>
                              <a:pt x="71" y="62"/>
                            </a:lnTo>
                            <a:lnTo>
                              <a:pt x="105" y="20"/>
                            </a:lnTo>
                            <a:lnTo>
                              <a:pt x="68" y="58"/>
                            </a:lnTo>
                            <a:lnTo>
                              <a:pt x="85" y="5"/>
                            </a:lnTo>
                            <a:lnTo>
                              <a:pt x="64" y="56"/>
                            </a:lnTo>
                            <a:lnTo>
                              <a:pt x="62" y="0"/>
                            </a:lnTo>
                            <a:lnTo>
                              <a:pt x="60" y="56"/>
                            </a:lnTo>
                            <a:lnTo>
                              <a:pt x="38" y="5"/>
                            </a:lnTo>
                            <a:lnTo>
                              <a:pt x="56" y="58"/>
                            </a:lnTo>
                            <a:lnTo>
                              <a:pt x="18" y="20"/>
                            </a:lnTo>
                            <a:lnTo>
                              <a:pt x="53" y="62"/>
                            </a:lnTo>
                            <a:lnTo>
                              <a:pt x="5" y="42"/>
                            </a:lnTo>
                            <a:lnTo>
                              <a:pt x="51" y="66"/>
                            </a:lnTo>
                            <a:lnTo>
                              <a:pt x="0" y="68"/>
                            </a:lnTo>
                            <a:lnTo>
                              <a:pt x="51" y="71"/>
                            </a:lnTo>
                            <a:lnTo>
                              <a:pt x="5" y="94"/>
                            </a:lnTo>
                            <a:lnTo>
                              <a:pt x="53" y="75"/>
                            </a:lnTo>
                            <a:lnTo>
                              <a:pt x="18" y="116"/>
                            </a:lnTo>
                            <a:lnTo>
                              <a:pt x="56" y="78"/>
                            </a:lnTo>
                            <a:lnTo>
                              <a:pt x="38" y="131"/>
                            </a:lnTo>
                            <a:lnTo>
                              <a:pt x="60" y="80"/>
                            </a:lnTo>
                            <a:lnTo>
                              <a:pt x="62" y="136"/>
                            </a:lnTo>
                            <a:lnTo>
                              <a:pt x="64" y="80"/>
                            </a:lnTo>
                            <a:lnTo>
                              <a:pt x="85" y="131"/>
                            </a:lnTo>
                            <a:lnTo>
                              <a:pt x="68" y="78"/>
                            </a:lnTo>
                            <a:lnTo>
                              <a:pt x="105" y="116"/>
                            </a:lnTo>
                            <a:lnTo>
                              <a:pt x="71" y="75"/>
                            </a:lnTo>
                            <a:lnTo>
                              <a:pt x="118" y="94"/>
                            </a:lnTo>
                            <a:lnTo>
                              <a:pt x="72" y="71"/>
                            </a:lnTo>
                            <a:lnTo>
                              <a:pt x="123" y="68"/>
                            </a:lnTo>
                            <a:close/>
                          </a:path>
                        </a:pathLst>
                      </a:custGeom>
                      <a:solidFill>
                        <a:srgbClr val="808080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 dirty="0">
                          <a:latin typeface="Calibri" pitchFamily="34" charset="0"/>
                        </a:endParaRPr>
                      </a:p>
                    </p:txBody>
                  </p:sp>
                  <p:sp>
                    <p:nvSpPr>
                      <p:cNvPr id="23920" name="Freeform 163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393" y="2770"/>
                        <a:ext cx="123" cy="136"/>
                      </a:xfrm>
                      <a:custGeom>
                        <a:avLst/>
                        <a:gdLst>
                          <a:gd name="T0" fmla="*/ 123 w 123"/>
                          <a:gd name="T1" fmla="*/ 68 h 136"/>
                          <a:gd name="T2" fmla="*/ 72 w 123"/>
                          <a:gd name="T3" fmla="*/ 66 h 136"/>
                          <a:gd name="T4" fmla="*/ 118 w 123"/>
                          <a:gd name="T5" fmla="*/ 42 h 136"/>
                          <a:gd name="T6" fmla="*/ 71 w 123"/>
                          <a:gd name="T7" fmla="*/ 62 h 136"/>
                          <a:gd name="T8" fmla="*/ 105 w 123"/>
                          <a:gd name="T9" fmla="*/ 20 h 136"/>
                          <a:gd name="T10" fmla="*/ 68 w 123"/>
                          <a:gd name="T11" fmla="*/ 58 h 136"/>
                          <a:gd name="T12" fmla="*/ 85 w 123"/>
                          <a:gd name="T13" fmla="*/ 5 h 136"/>
                          <a:gd name="T14" fmla="*/ 64 w 123"/>
                          <a:gd name="T15" fmla="*/ 56 h 136"/>
                          <a:gd name="T16" fmla="*/ 62 w 123"/>
                          <a:gd name="T17" fmla="*/ 0 h 136"/>
                          <a:gd name="T18" fmla="*/ 60 w 123"/>
                          <a:gd name="T19" fmla="*/ 56 h 136"/>
                          <a:gd name="T20" fmla="*/ 38 w 123"/>
                          <a:gd name="T21" fmla="*/ 5 h 136"/>
                          <a:gd name="T22" fmla="*/ 56 w 123"/>
                          <a:gd name="T23" fmla="*/ 58 h 136"/>
                          <a:gd name="T24" fmla="*/ 18 w 123"/>
                          <a:gd name="T25" fmla="*/ 20 h 136"/>
                          <a:gd name="T26" fmla="*/ 53 w 123"/>
                          <a:gd name="T27" fmla="*/ 62 h 136"/>
                          <a:gd name="T28" fmla="*/ 5 w 123"/>
                          <a:gd name="T29" fmla="*/ 42 h 136"/>
                          <a:gd name="T30" fmla="*/ 51 w 123"/>
                          <a:gd name="T31" fmla="*/ 66 h 136"/>
                          <a:gd name="T32" fmla="*/ 0 w 123"/>
                          <a:gd name="T33" fmla="*/ 68 h 136"/>
                          <a:gd name="T34" fmla="*/ 51 w 123"/>
                          <a:gd name="T35" fmla="*/ 71 h 136"/>
                          <a:gd name="T36" fmla="*/ 5 w 123"/>
                          <a:gd name="T37" fmla="*/ 94 h 136"/>
                          <a:gd name="T38" fmla="*/ 53 w 123"/>
                          <a:gd name="T39" fmla="*/ 75 h 136"/>
                          <a:gd name="T40" fmla="*/ 18 w 123"/>
                          <a:gd name="T41" fmla="*/ 116 h 136"/>
                          <a:gd name="T42" fmla="*/ 56 w 123"/>
                          <a:gd name="T43" fmla="*/ 78 h 136"/>
                          <a:gd name="T44" fmla="*/ 38 w 123"/>
                          <a:gd name="T45" fmla="*/ 131 h 136"/>
                          <a:gd name="T46" fmla="*/ 60 w 123"/>
                          <a:gd name="T47" fmla="*/ 80 h 136"/>
                          <a:gd name="T48" fmla="*/ 62 w 123"/>
                          <a:gd name="T49" fmla="*/ 136 h 136"/>
                          <a:gd name="T50" fmla="*/ 64 w 123"/>
                          <a:gd name="T51" fmla="*/ 80 h 136"/>
                          <a:gd name="T52" fmla="*/ 85 w 123"/>
                          <a:gd name="T53" fmla="*/ 131 h 136"/>
                          <a:gd name="T54" fmla="*/ 68 w 123"/>
                          <a:gd name="T55" fmla="*/ 78 h 136"/>
                          <a:gd name="T56" fmla="*/ 105 w 123"/>
                          <a:gd name="T57" fmla="*/ 116 h 136"/>
                          <a:gd name="T58" fmla="*/ 71 w 123"/>
                          <a:gd name="T59" fmla="*/ 75 h 136"/>
                          <a:gd name="T60" fmla="*/ 118 w 123"/>
                          <a:gd name="T61" fmla="*/ 94 h 136"/>
                          <a:gd name="T62" fmla="*/ 72 w 123"/>
                          <a:gd name="T63" fmla="*/ 71 h 136"/>
                          <a:gd name="T64" fmla="*/ 123 w 123"/>
                          <a:gd name="T65" fmla="*/ 68 h 136"/>
                          <a:gd name="T66" fmla="*/ 0 60000 65536"/>
                          <a:gd name="T67" fmla="*/ 0 60000 65536"/>
                          <a:gd name="T68" fmla="*/ 0 60000 65536"/>
                          <a:gd name="T69" fmla="*/ 0 60000 65536"/>
                          <a:gd name="T70" fmla="*/ 0 60000 65536"/>
                          <a:gd name="T71" fmla="*/ 0 60000 65536"/>
                          <a:gd name="T72" fmla="*/ 0 60000 65536"/>
                          <a:gd name="T73" fmla="*/ 0 60000 65536"/>
                          <a:gd name="T74" fmla="*/ 0 60000 65536"/>
                          <a:gd name="T75" fmla="*/ 0 60000 65536"/>
                          <a:gd name="T76" fmla="*/ 0 60000 65536"/>
                          <a:gd name="T77" fmla="*/ 0 60000 65536"/>
                          <a:gd name="T78" fmla="*/ 0 60000 65536"/>
                          <a:gd name="T79" fmla="*/ 0 60000 65536"/>
                          <a:gd name="T80" fmla="*/ 0 60000 65536"/>
                          <a:gd name="T81" fmla="*/ 0 60000 65536"/>
                          <a:gd name="T82" fmla="*/ 0 60000 65536"/>
                          <a:gd name="T83" fmla="*/ 0 60000 65536"/>
                          <a:gd name="T84" fmla="*/ 0 60000 65536"/>
                          <a:gd name="T85" fmla="*/ 0 60000 65536"/>
                          <a:gd name="T86" fmla="*/ 0 60000 65536"/>
                          <a:gd name="T87" fmla="*/ 0 60000 65536"/>
                          <a:gd name="T88" fmla="*/ 0 60000 65536"/>
                          <a:gd name="T89" fmla="*/ 0 60000 65536"/>
                          <a:gd name="T90" fmla="*/ 0 60000 65536"/>
                          <a:gd name="T91" fmla="*/ 0 60000 65536"/>
                          <a:gd name="T92" fmla="*/ 0 60000 65536"/>
                          <a:gd name="T93" fmla="*/ 0 60000 65536"/>
                          <a:gd name="T94" fmla="*/ 0 60000 65536"/>
                          <a:gd name="T95" fmla="*/ 0 60000 65536"/>
                          <a:gd name="T96" fmla="*/ 0 60000 65536"/>
                          <a:gd name="T97" fmla="*/ 0 60000 65536"/>
                          <a:gd name="T98" fmla="*/ 0 60000 65536"/>
                          <a:gd name="T99" fmla="*/ 0 w 123"/>
                          <a:gd name="T100" fmla="*/ 0 h 136"/>
                          <a:gd name="T101" fmla="*/ 123 w 123"/>
                          <a:gd name="T102" fmla="*/ 136 h 136"/>
                        </a:gdLst>
                        <a:ahLst/>
                        <a:cxnLst>
                          <a:cxn ang="T66">
                            <a:pos x="T0" y="T1"/>
                          </a:cxn>
                          <a:cxn ang="T67">
                            <a:pos x="T2" y="T3"/>
                          </a:cxn>
                          <a:cxn ang="T68">
                            <a:pos x="T4" y="T5"/>
                          </a:cxn>
                          <a:cxn ang="T69">
                            <a:pos x="T6" y="T7"/>
                          </a:cxn>
                          <a:cxn ang="T70">
                            <a:pos x="T8" y="T9"/>
                          </a:cxn>
                          <a:cxn ang="T71">
                            <a:pos x="T10" y="T11"/>
                          </a:cxn>
                          <a:cxn ang="T72">
                            <a:pos x="T12" y="T13"/>
                          </a:cxn>
                          <a:cxn ang="T73">
                            <a:pos x="T14" y="T15"/>
                          </a:cxn>
                          <a:cxn ang="T74">
                            <a:pos x="T16" y="T17"/>
                          </a:cxn>
                          <a:cxn ang="T75">
                            <a:pos x="T18" y="T19"/>
                          </a:cxn>
                          <a:cxn ang="T76">
                            <a:pos x="T20" y="T21"/>
                          </a:cxn>
                          <a:cxn ang="T77">
                            <a:pos x="T22" y="T23"/>
                          </a:cxn>
                          <a:cxn ang="T78">
                            <a:pos x="T24" y="T25"/>
                          </a:cxn>
                          <a:cxn ang="T79">
                            <a:pos x="T26" y="T27"/>
                          </a:cxn>
                          <a:cxn ang="T80">
                            <a:pos x="T28" y="T29"/>
                          </a:cxn>
                          <a:cxn ang="T81">
                            <a:pos x="T30" y="T31"/>
                          </a:cxn>
                          <a:cxn ang="T82">
                            <a:pos x="T32" y="T33"/>
                          </a:cxn>
                          <a:cxn ang="T83">
                            <a:pos x="T34" y="T35"/>
                          </a:cxn>
                          <a:cxn ang="T84">
                            <a:pos x="T36" y="T37"/>
                          </a:cxn>
                          <a:cxn ang="T85">
                            <a:pos x="T38" y="T39"/>
                          </a:cxn>
                          <a:cxn ang="T86">
                            <a:pos x="T40" y="T41"/>
                          </a:cxn>
                          <a:cxn ang="T87">
                            <a:pos x="T42" y="T43"/>
                          </a:cxn>
                          <a:cxn ang="T88">
                            <a:pos x="T44" y="T45"/>
                          </a:cxn>
                          <a:cxn ang="T89">
                            <a:pos x="T46" y="T47"/>
                          </a:cxn>
                          <a:cxn ang="T90">
                            <a:pos x="T48" y="T49"/>
                          </a:cxn>
                          <a:cxn ang="T91">
                            <a:pos x="T50" y="T51"/>
                          </a:cxn>
                          <a:cxn ang="T92">
                            <a:pos x="T52" y="T53"/>
                          </a:cxn>
                          <a:cxn ang="T93">
                            <a:pos x="T54" y="T55"/>
                          </a:cxn>
                          <a:cxn ang="T94">
                            <a:pos x="T56" y="T57"/>
                          </a:cxn>
                          <a:cxn ang="T95">
                            <a:pos x="T58" y="T59"/>
                          </a:cxn>
                          <a:cxn ang="T96">
                            <a:pos x="T60" y="T61"/>
                          </a:cxn>
                          <a:cxn ang="T97">
                            <a:pos x="T62" y="T63"/>
                          </a:cxn>
                          <a:cxn ang="T98">
                            <a:pos x="T64" y="T65"/>
                          </a:cxn>
                        </a:cxnLst>
                        <a:rect l="T99" t="T100" r="T101" b="T102"/>
                        <a:pathLst>
                          <a:path w="123" h="136">
                            <a:moveTo>
                              <a:pt x="123" y="68"/>
                            </a:moveTo>
                            <a:lnTo>
                              <a:pt x="72" y="66"/>
                            </a:lnTo>
                            <a:lnTo>
                              <a:pt x="118" y="42"/>
                            </a:lnTo>
                            <a:lnTo>
                              <a:pt x="71" y="62"/>
                            </a:lnTo>
                            <a:lnTo>
                              <a:pt x="105" y="20"/>
                            </a:lnTo>
                            <a:lnTo>
                              <a:pt x="68" y="58"/>
                            </a:lnTo>
                            <a:lnTo>
                              <a:pt x="85" y="5"/>
                            </a:lnTo>
                            <a:lnTo>
                              <a:pt x="64" y="56"/>
                            </a:lnTo>
                            <a:lnTo>
                              <a:pt x="62" y="0"/>
                            </a:lnTo>
                            <a:lnTo>
                              <a:pt x="60" y="56"/>
                            </a:lnTo>
                            <a:lnTo>
                              <a:pt x="38" y="5"/>
                            </a:lnTo>
                            <a:lnTo>
                              <a:pt x="56" y="58"/>
                            </a:lnTo>
                            <a:lnTo>
                              <a:pt x="18" y="20"/>
                            </a:lnTo>
                            <a:lnTo>
                              <a:pt x="53" y="62"/>
                            </a:lnTo>
                            <a:lnTo>
                              <a:pt x="5" y="42"/>
                            </a:lnTo>
                            <a:lnTo>
                              <a:pt x="51" y="66"/>
                            </a:lnTo>
                            <a:lnTo>
                              <a:pt x="0" y="68"/>
                            </a:lnTo>
                            <a:lnTo>
                              <a:pt x="51" y="71"/>
                            </a:lnTo>
                            <a:lnTo>
                              <a:pt x="5" y="94"/>
                            </a:lnTo>
                            <a:lnTo>
                              <a:pt x="53" y="75"/>
                            </a:lnTo>
                            <a:lnTo>
                              <a:pt x="18" y="116"/>
                            </a:lnTo>
                            <a:lnTo>
                              <a:pt x="56" y="78"/>
                            </a:lnTo>
                            <a:lnTo>
                              <a:pt x="38" y="131"/>
                            </a:lnTo>
                            <a:lnTo>
                              <a:pt x="60" y="80"/>
                            </a:lnTo>
                            <a:lnTo>
                              <a:pt x="62" y="136"/>
                            </a:lnTo>
                            <a:lnTo>
                              <a:pt x="64" y="80"/>
                            </a:lnTo>
                            <a:lnTo>
                              <a:pt x="85" y="131"/>
                            </a:lnTo>
                            <a:lnTo>
                              <a:pt x="68" y="78"/>
                            </a:lnTo>
                            <a:lnTo>
                              <a:pt x="105" y="116"/>
                            </a:lnTo>
                            <a:lnTo>
                              <a:pt x="71" y="75"/>
                            </a:lnTo>
                            <a:lnTo>
                              <a:pt x="118" y="94"/>
                            </a:lnTo>
                            <a:lnTo>
                              <a:pt x="72" y="71"/>
                            </a:lnTo>
                            <a:lnTo>
                              <a:pt x="123" y="68"/>
                            </a:lnTo>
                            <a:close/>
                          </a:path>
                        </a:pathLst>
                      </a:custGeom>
                      <a:noFill/>
                      <a:ln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 dirty="0">
                          <a:latin typeface="Calibri" pitchFamily="34" charset="0"/>
                        </a:endParaRPr>
                      </a:p>
                    </p:txBody>
                  </p:sp>
                </p:grpSp>
              </p:grpSp>
              <p:grpSp>
                <p:nvGrpSpPr>
                  <p:cNvPr id="23843" name="Group 1640"/>
                  <p:cNvGrpSpPr>
                    <a:grpSpLocks/>
                  </p:cNvGrpSpPr>
                  <p:nvPr/>
                </p:nvGrpSpPr>
                <p:grpSpPr bwMode="auto">
                  <a:xfrm>
                    <a:off x="432" y="2686"/>
                    <a:ext cx="385" cy="386"/>
                    <a:chOff x="3973" y="2756"/>
                    <a:chExt cx="148" cy="164"/>
                  </a:xfrm>
                </p:grpSpPr>
                <p:grpSp>
                  <p:nvGrpSpPr>
                    <p:cNvPr id="23911" name="Group 164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973" y="2756"/>
                      <a:ext cx="148" cy="164"/>
                      <a:chOff x="3973" y="2756"/>
                      <a:chExt cx="148" cy="164"/>
                    </a:xfrm>
                  </p:grpSpPr>
                  <p:sp>
                    <p:nvSpPr>
                      <p:cNvPr id="23915" name="Oval 164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973" y="2756"/>
                        <a:ext cx="148" cy="164"/>
                      </a:xfrm>
                      <a:prstGeom prst="ellipse">
                        <a:avLst/>
                      </a:prstGeom>
                      <a:solidFill>
                        <a:srgbClr val="CC0000"/>
                      </a:solidFill>
                      <a:ln w="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 dirty="0">
                          <a:latin typeface="Calibri" pitchFamily="34" charset="0"/>
                        </a:endParaRPr>
                      </a:p>
                    </p:txBody>
                  </p:sp>
                  <p:sp>
                    <p:nvSpPr>
                      <p:cNvPr id="23916" name="Oval 164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973" y="2756"/>
                        <a:ext cx="148" cy="164"/>
                      </a:xfrm>
                      <a:prstGeom prst="ellipse">
                        <a:avLst/>
                      </a:prstGeom>
                      <a:noFill/>
                      <a:ln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 dirty="0">
                          <a:latin typeface="Calibri" pitchFamily="34" charset="0"/>
                        </a:endParaRPr>
                      </a:p>
                    </p:txBody>
                  </p:sp>
                </p:grpSp>
                <p:grpSp>
                  <p:nvGrpSpPr>
                    <p:cNvPr id="23912" name="Group 164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985" y="2770"/>
                      <a:ext cx="123" cy="136"/>
                      <a:chOff x="3985" y="2770"/>
                      <a:chExt cx="123" cy="136"/>
                    </a:xfrm>
                  </p:grpSpPr>
                  <p:sp>
                    <p:nvSpPr>
                      <p:cNvPr id="23913" name="Oval 164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985" y="2770"/>
                        <a:ext cx="123" cy="136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 dirty="0">
                          <a:latin typeface="Calibri" pitchFamily="34" charset="0"/>
                        </a:endParaRPr>
                      </a:p>
                    </p:txBody>
                  </p:sp>
                  <p:sp>
                    <p:nvSpPr>
                      <p:cNvPr id="23914" name="Oval 164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985" y="2770"/>
                        <a:ext cx="123" cy="136"/>
                      </a:xfrm>
                      <a:prstGeom prst="ellipse">
                        <a:avLst/>
                      </a:prstGeom>
                      <a:noFill/>
                      <a:ln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 dirty="0">
                          <a:latin typeface="Calibri" pitchFamily="34" charset="0"/>
                        </a:endParaRPr>
                      </a:p>
                    </p:txBody>
                  </p:sp>
                </p:grpSp>
              </p:grpSp>
              <p:grpSp>
                <p:nvGrpSpPr>
                  <p:cNvPr id="23844" name="Group 1647"/>
                  <p:cNvGrpSpPr>
                    <a:grpSpLocks/>
                  </p:cNvGrpSpPr>
                  <p:nvPr/>
                </p:nvGrpSpPr>
                <p:grpSpPr bwMode="auto">
                  <a:xfrm>
                    <a:off x="463" y="2720"/>
                    <a:ext cx="320" cy="318"/>
                    <a:chOff x="3985" y="2770"/>
                    <a:chExt cx="123" cy="136"/>
                  </a:xfrm>
                </p:grpSpPr>
                <p:sp>
                  <p:nvSpPr>
                    <p:cNvPr id="23909" name="Freeform 1648"/>
                    <p:cNvSpPr>
                      <a:spLocks/>
                    </p:cNvSpPr>
                    <p:nvPr/>
                  </p:nvSpPr>
                  <p:spPr bwMode="auto">
                    <a:xfrm>
                      <a:off x="3985" y="2770"/>
                      <a:ext cx="123" cy="136"/>
                    </a:xfrm>
                    <a:custGeom>
                      <a:avLst/>
                      <a:gdLst>
                        <a:gd name="T0" fmla="*/ 123 w 123"/>
                        <a:gd name="T1" fmla="*/ 68 h 136"/>
                        <a:gd name="T2" fmla="*/ 72 w 123"/>
                        <a:gd name="T3" fmla="*/ 66 h 136"/>
                        <a:gd name="T4" fmla="*/ 118 w 123"/>
                        <a:gd name="T5" fmla="*/ 42 h 136"/>
                        <a:gd name="T6" fmla="*/ 71 w 123"/>
                        <a:gd name="T7" fmla="*/ 62 h 136"/>
                        <a:gd name="T8" fmla="*/ 105 w 123"/>
                        <a:gd name="T9" fmla="*/ 20 h 136"/>
                        <a:gd name="T10" fmla="*/ 68 w 123"/>
                        <a:gd name="T11" fmla="*/ 58 h 136"/>
                        <a:gd name="T12" fmla="*/ 85 w 123"/>
                        <a:gd name="T13" fmla="*/ 5 h 136"/>
                        <a:gd name="T14" fmla="*/ 64 w 123"/>
                        <a:gd name="T15" fmla="*/ 56 h 136"/>
                        <a:gd name="T16" fmla="*/ 62 w 123"/>
                        <a:gd name="T17" fmla="*/ 0 h 136"/>
                        <a:gd name="T18" fmla="*/ 59 w 123"/>
                        <a:gd name="T19" fmla="*/ 56 h 136"/>
                        <a:gd name="T20" fmla="*/ 38 w 123"/>
                        <a:gd name="T21" fmla="*/ 5 h 136"/>
                        <a:gd name="T22" fmla="*/ 56 w 123"/>
                        <a:gd name="T23" fmla="*/ 58 h 136"/>
                        <a:gd name="T24" fmla="*/ 18 w 123"/>
                        <a:gd name="T25" fmla="*/ 20 h 136"/>
                        <a:gd name="T26" fmla="*/ 53 w 123"/>
                        <a:gd name="T27" fmla="*/ 62 h 136"/>
                        <a:gd name="T28" fmla="*/ 5 w 123"/>
                        <a:gd name="T29" fmla="*/ 42 h 136"/>
                        <a:gd name="T30" fmla="*/ 51 w 123"/>
                        <a:gd name="T31" fmla="*/ 66 h 136"/>
                        <a:gd name="T32" fmla="*/ 0 w 123"/>
                        <a:gd name="T33" fmla="*/ 68 h 136"/>
                        <a:gd name="T34" fmla="*/ 51 w 123"/>
                        <a:gd name="T35" fmla="*/ 71 h 136"/>
                        <a:gd name="T36" fmla="*/ 5 w 123"/>
                        <a:gd name="T37" fmla="*/ 94 h 136"/>
                        <a:gd name="T38" fmla="*/ 53 w 123"/>
                        <a:gd name="T39" fmla="*/ 75 h 136"/>
                        <a:gd name="T40" fmla="*/ 18 w 123"/>
                        <a:gd name="T41" fmla="*/ 116 h 136"/>
                        <a:gd name="T42" fmla="*/ 56 w 123"/>
                        <a:gd name="T43" fmla="*/ 78 h 136"/>
                        <a:gd name="T44" fmla="*/ 38 w 123"/>
                        <a:gd name="T45" fmla="*/ 131 h 136"/>
                        <a:gd name="T46" fmla="*/ 59 w 123"/>
                        <a:gd name="T47" fmla="*/ 80 h 136"/>
                        <a:gd name="T48" fmla="*/ 62 w 123"/>
                        <a:gd name="T49" fmla="*/ 136 h 136"/>
                        <a:gd name="T50" fmla="*/ 64 w 123"/>
                        <a:gd name="T51" fmla="*/ 80 h 136"/>
                        <a:gd name="T52" fmla="*/ 85 w 123"/>
                        <a:gd name="T53" fmla="*/ 131 h 136"/>
                        <a:gd name="T54" fmla="*/ 68 w 123"/>
                        <a:gd name="T55" fmla="*/ 78 h 136"/>
                        <a:gd name="T56" fmla="*/ 105 w 123"/>
                        <a:gd name="T57" fmla="*/ 116 h 136"/>
                        <a:gd name="T58" fmla="*/ 71 w 123"/>
                        <a:gd name="T59" fmla="*/ 75 h 136"/>
                        <a:gd name="T60" fmla="*/ 118 w 123"/>
                        <a:gd name="T61" fmla="*/ 94 h 136"/>
                        <a:gd name="T62" fmla="*/ 72 w 123"/>
                        <a:gd name="T63" fmla="*/ 71 h 136"/>
                        <a:gd name="T64" fmla="*/ 123 w 123"/>
                        <a:gd name="T65" fmla="*/ 68 h 1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w 123"/>
                        <a:gd name="T100" fmla="*/ 0 h 136"/>
                        <a:gd name="T101" fmla="*/ 123 w 123"/>
                        <a:gd name="T102" fmla="*/ 136 h 136"/>
                      </a:gdLst>
                      <a:ahLst/>
                      <a:cxnLst>
                        <a:cxn ang="T66">
                          <a:pos x="T0" y="T1"/>
                        </a:cxn>
                        <a:cxn ang="T67">
                          <a:pos x="T2" y="T3"/>
                        </a:cxn>
                        <a:cxn ang="T68">
                          <a:pos x="T4" y="T5"/>
                        </a:cxn>
                        <a:cxn ang="T69">
                          <a:pos x="T6" y="T7"/>
                        </a:cxn>
                        <a:cxn ang="T70">
                          <a:pos x="T8" y="T9"/>
                        </a:cxn>
                        <a:cxn ang="T71">
                          <a:pos x="T10" y="T11"/>
                        </a:cxn>
                        <a:cxn ang="T72">
                          <a:pos x="T12" y="T13"/>
                        </a:cxn>
                        <a:cxn ang="T73">
                          <a:pos x="T14" y="T15"/>
                        </a:cxn>
                        <a:cxn ang="T74">
                          <a:pos x="T16" y="T17"/>
                        </a:cxn>
                        <a:cxn ang="T75">
                          <a:pos x="T18" y="T19"/>
                        </a:cxn>
                        <a:cxn ang="T76">
                          <a:pos x="T20" y="T21"/>
                        </a:cxn>
                        <a:cxn ang="T77">
                          <a:pos x="T22" y="T23"/>
                        </a:cxn>
                        <a:cxn ang="T78">
                          <a:pos x="T24" y="T25"/>
                        </a:cxn>
                        <a:cxn ang="T79">
                          <a:pos x="T26" y="T27"/>
                        </a:cxn>
                        <a:cxn ang="T80">
                          <a:pos x="T28" y="T29"/>
                        </a:cxn>
                        <a:cxn ang="T81">
                          <a:pos x="T30" y="T31"/>
                        </a:cxn>
                        <a:cxn ang="T82">
                          <a:pos x="T32" y="T33"/>
                        </a:cxn>
                        <a:cxn ang="T83">
                          <a:pos x="T34" y="T35"/>
                        </a:cxn>
                        <a:cxn ang="T84">
                          <a:pos x="T36" y="T37"/>
                        </a:cxn>
                        <a:cxn ang="T85">
                          <a:pos x="T38" y="T39"/>
                        </a:cxn>
                        <a:cxn ang="T86">
                          <a:pos x="T40" y="T41"/>
                        </a:cxn>
                        <a:cxn ang="T87">
                          <a:pos x="T42" y="T43"/>
                        </a:cxn>
                        <a:cxn ang="T88">
                          <a:pos x="T44" y="T45"/>
                        </a:cxn>
                        <a:cxn ang="T89">
                          <a:pos x="T46" y="T47"/>
                        </a:cxn>
                        <a:cxn ang="T90">
                          <a:pos x="T48" y="T49"/>
                        </a:cxn>
                        <a:cxn ang="T91">
                          <a:pos x="T50" y="T51"/>
                        </a:cxn>
                        <a:cxn ang="T92">
                          <a:pos x="T52" y="T53"/>
                        </a:cxn>
                        <a:cxn ang="T93">
                          <a:pos x="T54" y="T55"/>
                        </a:cxn>
                        <a:cxn ang="T94">
                          <a:pos x="T56" y="T57"/>
                        </a:cxn>
                        <a:cxn ang="T95">
                          <a:pos x="T58" y="T59"/>
                        </a:cxn>
                        <a:cxn ang="T96">
                          <a:pos x="T60" y="T61"/>
                        </a:cxn>
                        <a:cxn ang="T97">
                          <a:pos x="T62" y="T63"/>
                        </a:cxn>
                        <a:cxn ang="T98">
                          <a:pos x="T64" y="T65"/>
                        </a:cxn>
                      </a:cxnLst>
                      <a:rect l="T99" t="T100" r="T101" b="T102"/>
                      <a:pathLst>
                        <a:path w="123" h="136">
                          <a:moveTo>
                            <a:pt x="123" y="68"/>
                          </a:moveTo>
                          <a:lnTo>
                            <a:pt x="72" y="66"/>
                          </a:lnTo>
                          <a:lnTo>
                            <a:pt x="118" y="42"/>
                          </a:lnTo>
                          <a:lnTo>
                            <a:pt x="71" y="62"/>
                          </a:lnTo>
                          <a:lnTo>
                            <a:pt x="105" y="20"/>
                          </a:lnTo>
                          <a:lnTo>
                            <a:pt x="68" y="58"/>
                          </a:lnTo>
                          <a:lnTo>
                            <a:pt x="85" y="5"/>
                          </a:lnTo>
                          <a:lnTo>
                            <a:pt x="64" y="56"/>
                          </a:lnTo>
                          <a:lnTo>
                            <a:pt x="62" y="0"/>
                          </a:lnTo>
                          <a:lnTo>
                            <a:pt x="59" y="56"/>
                          </a:lnTo>
                          <a:lnTo>
                            <a:pt x="38" y="5"/>
                          </a:lnTo>
                          <a:lnTo>
                            <a:pt x="56" y="58"/>
                          </a:lnTo>
                          <a:lnTo>
                            <a:pt x="18" y="20"/>
                          </a:lnTo>
                          <a:lnTo>
                            <a:pt x="53" y="62"/>
                          </a:lnTo>
                          <a:lnTo>
                            <a:pt x="5" y="42"/>
                          </a:lnTo>
                          <a:lnTo>
                            <a:pt x="51" y="66"/>
                          </a:lnTo>
                          <a:lnTo>
                            <a:pt x="0" y="68"/>
                          </a:lnTo>
                          <a:lnTo>
                            <a:pt x="51" y="71"/>
                          </a:lnTo>
                          <a:lnTo>
                            <a:pt x="5" y="94"/>
                          </a:lnTo>
                          <a:lnTo>
                            <a:pt x="53" y="75"/>
                          </a:lnTo>
                          <a:lnTo>
                            <a:pt x="18" y="116"/>
                          </a:lnTo>
                          <a:lnTo>
                            <a:pt x="56" y="78"/>
                          </a:lnTo>
                          <a:lnTo>
                            <a:pt x="38" y="131"/>
                          </a:lnTo>
                          <a:lnTo>
                            <a:pt x="59" y="80"/>
                          </a:lnTo>
                          <a:lnTo>
                            <a:pt x="62" y="136"/>
                          </a:lnTo>
                          <a:lnTo>
                            <a:pt x="64" y="80"/>
                          </a:lnTo>
                          <a:lnTo>
                            <a:pt x="85" y="131"/>
                          </a:lnTo>
                          <a:lnTo>
                            <a:pt x="68" y="78"/>
                          </a:lnTo>
                          <a:lnTo>
                            <a:pt x="105" y="116"/>
                          </a:lnTo>
                          <a:lnTo>
                            <a:pt x="71" y="75"/>
                          </a:lnTo>
                          <a:lnTo>
                            <a:pt x="118" y="94"/>
                          </a:lnTo>
                          <a:lnTo>
                            <a:pt x="72" y="71"/>
                          </a:lnTo>
                          <a:lnTo>
                            <a:pt x="123" y="68"/>
                          </a:lnTo>
                          <a:close/>
                        </a:path>
                      </a:pathLst>
                    </a:custGeom>
                    <a:solidFill>
                      <a:srgbClr val="808080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 dirty="0"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23910" name="Freeform 1649"/>
                    <p:cNvSpPr>
                      <a:spLocks/>
                    </p:cNvSpPr>
                    <p:nvPr/>
                  </p:nvSpPr>
                  <p:spPr bwMode="auto">
                    <a:xfrm>
                      <a:off x="3985" y="2770"/>
                      <a:ext cx="123" cy="136"/>
                    </a:xfrm>
                    <a:custGeom>
                      <a:avLst/>
                      <a:gdLst>
                        <a:gd name="T0" fmla="*/ 123 w 123"/>
                        <a:gd name="T1" fmla="*/ 68 h 136"/>
                        <a:gd name="T2" fmla="*/ 72 w 123"/>
                        <a:gd name="T3" fmla="*/ 66 h 136"/>
                        <a:gd name="T4" fmla="*/ 118 w 123"/>
                        <a:gd name="T5" fmla="*/ 42 h 136"/>
                        <a:gd name="T6" fmla="*/ 71 w 123"/>
                        <a:gd name="T7" fmla="*/ 62 h 136"/>
                        <a:gd name="T8" fmla="*/ 105 w 123"/>
                        <a:gd name="T9" fmla="*/ 20 h 136"/>
                        <a:gd name="T10" fmla="*/ 68 w 123"/>
                        <a:gd name="T11" fmla="*/ 58 h 136"/>
                        <a:gd name="T12" fmla="*/ 85 w 123"/>
                        <a:gd name="T13" fmla="*/ 5 h 136"/>
                        <a:gd name="T14" fmla="*/ 64 w 123"/>
                        <a:gd name="T15" fmla="*/ 56 h 136"/>
                        <a:gd name="T16" fmla="*/ 62 w 123"/>
                        <a:gd name="T17" fmla="*/ 0 h 136"/>
                        <a:gd name="T18" fmla="*/ 59 w 123"/>
                        <a:gd name="T19" fmla="*/ 56 h 136"/>
                        <a:gd name="T20" fmla="*/ 38 w 123"/>
                        <a:gd name="T21" fmla="*/ 5 h 136"/>
                        <a:gd name="T22" fmla="*/ 56 w 123"/>
                        <a:gd name="T23" fmla="*/ 58 h 136"/>
                        <a:gd name="T24" fmla="*/ 18 w 123"/>
                        <a:gd name="T25" fmla="*/ 20 h 136"/>
                        <a:gd name="T26" fmla="*/ 53 w 123"/>
                        <a:gd name="T27" fmla="*/ 62 h 136"/>
                        <a:gd name="T28" fmla="*/ 5 w 123"/>
                        <a:gd name="T29" fmla="*/ 42 h 136"/>
                        <a:gd name="T30" fmla="*/ 51 w 123"/>
                        <a:gd name="T31" fmla="*/ 66 h 136"/>
                        <a:gd name="T32" fmla="*/ 0 w 123"/>
                        <a:gd name="T33" fmla="*/ 68 h 136"/>
                        <a:gd name="T34" fmla="*/ 51 w 123"/>
                        <a:gd name="T35" fmla="*/ 71 h 136"/>
                        <a:gd name="T36" fmla="*/ 5 w 123"/>
                        <a:gd name="T37" fmla="*/ 94 h 136"/>
                        <a:gd name="T38" fmla="*/ 53 w 123"/>
                        <a:gd name="T39" fmla="*/ 75 h 136"/>
                        <a:gd name="T40" fmla="*/ 18 w 123"/>
                        <a:gd name="T41" fmla="*/ 116 h 136"/>
                        <a:gd name="T42" fmla="*/ 56 w 123"/>
                        <a:gd name="T43" fmla="*/ 78 h 136"/>
                        <a:gd name="T44" fmla="*/ 38 w 123"/>
                        <a:gd name="T45" fmla="*/ 131 h 136"/>
                        <a:gd name="T46" fmla="*/ 59 w 123"/>
                        <a:gd name="T47" fmla="*/ 80 h 136"/>
                        <a:gd name="T48" fmla="*/ 62 w 123"/>
                        <a:gd name="T49" fmla="*/ 136 h 136"/>
                        <a:gd name="T50" fmla="*/ 64 w 123"/>
                        <a:gd name="T51" fmla="*/ 80 h 136"/>
                        <a:gd name="T52" fmla="*/ 85 w 123"/>
                        <a:gd name="T53" fmla="*/ 131 h 136"/>
                        <a:gd name="T54" fmla="*/ 68 w 123"/>
                        <a:gd name="T55" fmla="*/ 78 h 136"/>
                        <a:gd name="T56" fmla="*/ 105 w 123"/>
                        <a:gd name="T57" fmla="*/ 116 h 136"/>
                        <a:gd name="T58" fmla="*/ 71 w 123"/>
                        <a:gd name="T59" fmla="*/ 75 h 136"/>
                        <a:gd name="T60" fmla="*/ 118 w 123"/>
                        <a:gd name="T61" fmla="*/ 94 h 136"/>
                        <a:gd name="T62" fmla="*/ 72 w 123"/>
                        <a:gd name="T63" fmla="*/ 71 h 136"/>
                        <a:gd name="T64" fmla="*/ 123 w 123"/>
                        <a:gd name="T65" fmla="*/ 68 h 1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w 123"/>
                        <a:gd name="T100" fmla="*/ 0 h 136"/>
                        <a:gd name="T101" fmla="*/ 123 w 123"/>
                        <a:gd name="T102" fmla="*/ 136 h 136"/>
                      </a:gdLst>
                      <a:ahLst/>
                      <a:cxnLst>
                        <a:cxn ang="T66">
                          <a:pos x="T0" y="T1"/>
                        </a:cxn>
                        <a:cxn ang="T67">
                          <a:pos x="T2" y="T3"/>
                        </a:cxn>
                        <a:cxn ang="T68">
                          <a:pos x="T4" y="T5"/>
                        </a:cxn>
                        <a:cxn ang="T69">
                          <a:pos x="T6" y="T7"/>
                        </a:cxn>
                        <a:cxn ang="T70">
                          <a:pos x="T8" y="T9"/>
                        </a:cxn>
                        <a:cxn ang="T71">
                          <a:pos x="T10" y="T11"/>
                        </a:cxn>
                        <a:cxn ang="T72">
                          <a:pos x="T12" y="T13"/>
                        </a:cxn>
                        <a:cxn ang="T73">
                          <a:pos x="T14" y="T15"/>
                        </a:cxn>
                        <a:cxn ang="T74">
                          <a:pos x="T16" y="T17"/>
                        </a:cxn>
                        <a:cxn ang="T75">
                          <a:pos x="T18" y="T19"/>
                        </a:cxn>
                        <a:cxn ang="T76">
                          <a:pos x="T20" y="T21"/>
                        </a:cxn>
                        <a:cxn ang="T77">
                          <a:pos x="T22" y="T23"/>
                        </a:cxn>
                        <a:cxn ang="T78">
                          <a:pos x="T24" y="T25"/>
                        </a:cxn>
                        <a:cxn ang="T79">
                          <a:pos x="T26" y="T27"/>
                        </a:cxn>
                        <a:cxn ang="T80">
                          <a:pos x="T28" y="T29"/>
                        </a:cxn>
                        <a:cxn ang="T81">
                          <a:pos x="T30" y="T31"/>
                        </a:cxn>
                        <a:cxn ang="T82">
                          <a:pos x="T32" y="T33"/>
                        </a:cxn>
                        <a:cxn ang="T83">
                          <a:pos x="T34" y="T35"/>
                        </a:cxn>
                        <a:cxn ang="T84">
                          <a:pos x="T36" y="T37"/>
                        </a:cxn>
                        <a:cxn ang="T85">
                          <a:pos x="T38" y="T39"/>
                        </a:cxn>
                        <a:cxn ang="T86">
                          <a:pos x="T40" y="T41"/>
                        </a:cxn>
                        <a:cxn ang="T87">
                          <a:pos x="T42" y="T43"/>
                        </a:cxn>
                        <a:cxn ang="T88">
                          <a:pos x="T44" y="T45"/>
                        </a:cxn>
                        <a:cxn ang="T89">
                          <a:pos x="T46" y="T47"/>
                        </a:cxn>
                        <a:cxn ang="T90">
                          <a:pos x="T48" y="T49"/>
                        </a:cxn>
                        <a:cxn ang="T91">
                          <a:pos x="T50" y="T51"/>
                        </a:cxn>
                        <a:cxn ang="T92">
                          <a:pos x="T52" y="T53"/>
                        </a:cxn>
                        <a:cxn ang="T93">
                          <a:pos x="T54" y="T55"/>
                        </a:cxn>
                        <a:cxn ang="T94">
                          <a:pos x="T56" y="T57"/>
                        </a:cxn>
                        <a:cxn ang="T95">
                          <a:pos x="T58" y="T59"/>
                        </a:cxn>
                        <a:cxn ang="T96">
                          <a:pos x="T60" y="T61"/>
                        </a:cxn>
                        <a:cxn ang="T97">
                          <a:pos x="T62" y="T63"/>
                        </a:cxn>
                        <a:cxn ang="T98">
                          <a:pos x="T64" y="T65"/>
                        </a:cxn>
                      </a:cxnLst>
                      <a:rect l="T99" t="T100" r="T101" b="T102"/>
                      <a:pathLst>
                        <a:path w="123" h="136">
                          <a:moveTo>
                            <a:pt x="123" y="68"/>
                          </a:moveTo>
                          <a:lnTo>
                            <a:pt x="72" y="66"/>
                          </a:lnTo>
                          <a:lnTo>
                            <a:pt x="118" y="42"/>
                          </a:lnTo>
                          <a:lnTo>
                            <a:pt x="71" y="62"/>
                          </a:lnTo>
                          <a:lnTo>
                            <a:pt x="105" y="20"/>
                          </a:lnTo>
                          <a:lnTo>
                            <a:pt x="68" y="58"/>
                          </a:lnTo>
                          <a:lnTo>
                            <a:pt x="85" y="5"/>
                          </a:lnTo>
                          <a:lnTo>
                            <a:pt x="64" y="56"/>
                          </a:lnTo>
                          <a:lnTo>
                            <a:pt x="62" y="0"/>
                          </a:lnTo>
                          <a:lnTo>
                            <a:pt x="59" y="56"/>
                          </a:lnTo>
                          <a:lnTo>
                            <a:pt x="38" y="5"/>
                          </a:lnTo>
                          <a:lnTo>
                            <a:pt x="56" y="58"/>
                          </a:lnTo>
                          <a:lnTo>
                            <a:pt x="18" y="20"/>
                          </a:lnTo>
                          <a:lnTo>
                            <a:pt x="53" y="62"/>
                          </a:lnTo>
                          <a:lnTo>
                            <a:pt x="5" y="42"/>
                          </a:lnTo>
                          <a:lnTo>
                            <a:pt x="51" y="66"/>
                          </a:lnTo>
                          <a:lnTo>
                            <a:pt x="0" y="68"/>
                          </a:lnTo>
                          <a:lnTo>
                            <a:pt x="51" y="71"/>
                          </a:lnTo>
                          <a:lnTo>
                            <a:pt x="5" y="94"/>
                          </a:lnTo>
                          <a:lnTo>
                            <a:pt x="53" y="75"/>
                          </a:lnTo>
                          <a:lnTo>
                            <a:pt x="18" y="116"/>
                          </a:lnTo>
                          <a:lnTo>
                            <a:pt x="56" y="78"/>
                          </a:lnTo>
                          <a:lnTo>
                            <a:pt x="38" y="131"/>
                          </a:lnTo>
                          <a:lnTo>
                            <a:pt x="59" y="80"/>
                          </a:lnTo>
                          <a:lnTo>
                            <a:pt x="62" y="136"/>
                          </a:lnTo>
                          <a:lnTo>
                            <a:pt x="64" y="80"/>
                          </a:lnTo>
                          <a:lnTo>
                            <a:pt x="85" y="131"/>
                          </a:lnTo>
                          <a:lnTo>
                            <a:pt x="68" y="78"/>
                          </a:lnTo>
                          <a:lnTo>
                            <a:pt x="105" y="116"/>
                          </a:lnTo>
                          <a:lnTo>
                            <a:pt x="71" y="75"/>
                          </a:lnTo>
                          <a:lnTo>
                            <a:pt x="118" y="94"/>
                          </a:lnTo>
                          <a:lnTo>
                            <a:pt x="72" y="71"/>
                          </a:lnTo>
                          <a:lnTo>
                            <a:pt x="123" y="68"/>
                          </a:lnTo>
                          <a:close/>
                        </a:path>
                      </a:pathLst>
                    </a:custGeom>
                    <a:noFill/>
                    <a:ln w="9525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 dirty="0">
                        <a:latin typeface="Calibri" pitchFamily="34" charset="0"/>
                      </a:endParaRPr>
                    </a:p>
                  </p:txBody>
                </p:sp>
              </p:grpSp>
              <p:grpSp>
                <p:nvGrpSpPr>
                  <p:cNvPr id="23845" name="Group 1650"/>
                  <p:cNvGrpSpPr>
                    <a:grpSpLocks/>
                  </p:cNvGrpSpPr>
                  <p:nvPr/>
                </p:nvGrpSpPr>
                <p:grpSpPr bwMode="auto">
                  <a:xfrm>
                    <a:off x="432" y="2686"/>
                    <a:ext cx="385" cy="386"/>
                    <a:chOff x="3973" y="2756"/>
                    <a:chExt cx="148" cy="164"/>
                  </a:xfrm>
                </p:grpSpPr>
                <p:sp>
                  <p:nvSpPr>
                    <p:cNvPr id="23907" name="Oval 165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73" y="2756"/>
                      <a:ext cx="148" cy="164"/>
                    </a:xfrm>
                    <a:prstGeom prst="ellipse">
                      <a:avLst/>
                    </a:prstGeom>
                    <a:solidFill>
                      <a:srgbClr val="CC0000"/>
                    </a:solidFill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 dirty="0"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23908" name="Oval 165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73" y="2756"/>
                      <a:ext cx="148" cy="164"/>
                    </a:xfrm>
                    <a:prstGeom prst="ellipse">
                      <a:avLst/>
                    </a:prstGeom>
                    <a:noFill/>
                    <a:ln w="9525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 dirty="0">
                        <a:latin typeface="Calibri" pitchFamily="34" charset="0"/>
                      </a:endParaRPr>
                    </a:p>
                  </p:txBody>
                </p:sp>
              </p:grpSp>
              <p:grpSp>
                <p:nvGrpSpPr>
                  <p:cNvPr id="23846" name="Group 1653"/>
                  <p:cNvGrpSpPr>
                    <a:grpSpLocks/>
                  </p:cNvGrpSpPr>
                  <p:nvPr/>
                </p:nvGrpSpPr>
                <p:grpSpPr bwMode="auto">
                  <a:xfrm>
                    <a:off x="463" y="2720"/>
                    <a:ext cx="320" cy="318"/>
                    <a:chOff x="3985" y="2770"/>
                    <a:chExt cx="123" cy="136"/>
                  </a:xfrm>
                </p:grpSpPr>
                <p:sp>
                  <p:nvSpPr>
                    <p:cNvPr id="23905" name="Oval 165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85" y="2770"/>
                      <a:ext cx="123" cy="136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 dirty="0"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23906" name="Oval 165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85" y="2770"/>
                      <a:ext cx="123" cy="136"/>
                    </a:xfrm>
                    <a:prstGeom prst="ellipse">
                      <a:avLst/>
                    </a:prstGeom>
                    <a:noFill/>
                    <a:ln w="9525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 dirty="0">
                        <a:latin typeface="Calibri" pitchFamily="34" charset="0"/>
                      </a:endParaRPr>
                    </a:p>
                  </p:txBody>
                </p:sp>
              </p:grpSp>
              <p:grpSp>
                <p:nvGrpSpPr>
                  <p:cNvPr id="23847" name="Group 1656"/>
                  <p:cNvGrpSpPr>
                    <a:grpSpLocks/>
                  </p:cNvGrpSpPr>
                  <p:nvPr/>
                </p:nvGrpSpPr>
                <p:grpSpPr bwMode="auto">
                  <a:xfrm>
                    <a:off x="432" y="2686"/>
                    <a:ext cx="385" cy="386"/>
                    <a:chOff x="3973" y="2756"/>
                    <a:chExt cx="148" cy="164"/>
                  </a:xfrm>
                </p:grpSpPr>
                <p:sp>
                  <p:nvSpPr>
                    <p:cNvPr id="23903" name="Oval 165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73" y="2756"/>
                      <a:ext cx="148" cy="164"/>
                    </a:xfrm>
                    <a:prstGeom prst="ellipse">
                      <a:avLst/>
                    </a:prstGeom>
                    <a:solidFill>
                      <a:srgbClr val="CC0000"/>
                    </a:solidFill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 dirty="0"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23904" name="Oval 165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73" y="2756"/>
                      <a:ext cx="148" cy="164"/>
                    </a:xfrm>
                    <a:prstGeom prst="ellipse">
                      <a:avLst/>
                    </a:prstGeom>
                    <a:noFill/>
                    <a:ln w="9525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 dirty="0">
                        <a:latin typeface="Calibri" pitchFamily="34" charset="0"/>
                      </a:endParaRPr>
                    </a:p>
                  </p:txBody>
                </p:sp>
              </p:grpSp>
              <p:grpSp>
                <p:nvGrpSpPr>
                  <p:cNvPr id="23848" name="Group 1659"/>
                  <p:cNvGrpSpPr>
                    <a:grpSpLocks/>
                  </p:cNvGrpSpPr>
                  <p:nvPr/>
                </p:nvGrpSpPr>
                <p:grpSpPr bwMode="auto">
                  <a:xfrm>
                    <a:off x="463" y="2720"/>
                    <a:ext cx="320" cy="318"/>
                    <a:chOff x="3985" y="2770"/>
                    <a:chExt cx="123" cy="136"/>
                  </a:xfrm>
                </p:grpSpPr>
                <p:sp>
                  <p:nvSpPr>
                    <p:cNvPr id="23901" name="Oval 166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85" y="2770"/>
                      <a:ext cx="123" cy="136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 dirty="0"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23902" name="Oval 166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85" y="2770"/>
                      <a:ext cx="123" cy="136"/>
                    </a:xfrm>
                    <a:prstGeom prst="ellipse">
                      <a:avLst/>
                    </a:prstGeom>
                    <a:noFill/>
                    <a:ln w="9525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 dirty="0">
                        <a:latin typeface="Calibri" pitchFamily="34" charset="0"/>
                      </a:endParaRPr>
                    </a:p>
                  </p:txBody>
                </p:sp>
              </p:grpSp>
              <p:grpSp>
                <p:nvGrpSpPr>
                  <p:cNvPr id="23849" name="Group 1662"/>
                  <p:cNvGrpSpPr>
                    <a:grpSpLocks/>
                  </p:cNvGrpSpPr>
                  <p:nvPr/>
                </p:nvGrpSpPr>
                <p:grpSpPr bwMode="auto">
                  <a:xfrm>
                    <a:off x="463" y="2720"/>
                    <a:ext cx="320" cy="318"/>
                    <a:chOff x="3985" y="2770"/>
                    <a:chExt cx="123" cy="136"/>
                  </a:xfrm>
                </p:grpSpPr>
                <p:sp>
                  <p:nvSpPr>
                    <p:cNvPr id="23899" name="Freeform 1663"/>
                    <p:cNvSpPr>
                      <a:spLocks/>
                    </p:cNvSpPr>
                    <p:nvPr/>
                  </p:nvSpPr>
                  <p:spPr bwMode="auto">
                    <a:xfrm>
                      <a:off x="3985" y="2770"/>
                      <a:ext cx="123" cy="136"/>
                    </a:xfrm>
                    <a:custGeom>
                      <a:avLst/>
                      <a:gdLst>
                        <a:gd name="T0" fmla="*/ 123 w 123"/>
                        <a:gd name="T1" fmla="*/ 68 h 136"/>
                        <a:gd name="T2" fmla="*/ 72 w 123"/>
                        <a:gd name="T3" fmla="*/ 66 h 136"/>
                        <a:gd name="T4" fmla="*/ 118 w 123"/>
                        <a:gd name="T5" fmla="*/ 42 h 136"/>
                        <a:gd name="T6" fmla="*/ 71 w 123"/>
                        <a:gd name="T7" fmla="*/ 62 h 136"/>
                        <a:gd name="T8" fmla="*/ 105 w 123"/>
                        <a:gd name="T9" fmla="*/ 20 h 136"/>
                        <a:gd name="T10" fmla="*/ 68 w 123"/>
                        <a:gd name="T11" fmla="*/ 58 h 136"/>
                        <a:gd name="T12" fmla="*/ 85 w 123"/>
                        <a:gd name="T13" fmla="*/ 5 h 136"/>
                        <a:gd name="T14" fmla="*/ 64 w 123"/>
                        <a:gd name="T15" fmla="*/ 56 h 136"/>
                        <a:gd name="T16" fmla="*/ 62 w 123"/>
                        <a:gd name="T17" fmla="*/ 0 h 136"/>
                        <a:gd name="T18" fmla="*/ 59 w 123"/>
                        <a:gd name="T19" fmla="*/ 56 h 136"/>
                        <a:gd name="T20" fmla="*/ 38 w 123"/>
                        <a:gd name="T21" fmla="*/ 5 h 136"/>
                        <a:gd name="T22" fmla="*/ 56 w 123"/>
                        <a:gd name="T23" fmla="*/ 58 h 136"/>
                        <a:gd name="T24" fmla="*/ 18 w 123"/>
                        <a:gd name="T25" fmla="*/ 20 h 136"/>
                        <a:gd name="T26" fmla="*/ 53 w 123"/>
                        <a:gd name="T27" fmla="*/ 62 h 136"/>
                        <a:gd name="T28" fmla="*/ 5 w 123"/>
                        <a:gd name="T29" fmla="*/ 42 h 136"/>
                        <a:gd name="T30" fmla="*/ 51 w 123"/>
                        <a:gd name="T31" fmla="*/ 66 h 136"/>
                        <a:gd name="T32" fmla="*/ 0 w 123"/>
                        <a:gd name="T33" fmla="*/ 68 h 136"/>
                        <a:gd name="T34" fmla="*/ 51 w 123"/>
                        <a:gd name="T35" fmla="*/ 71 h 136"/>
                        <a:gd name="T36" fmla="*/ 5 w 123"/>
                        <a:gd name="T37" fmla="*/ 94 h 136"/>
                        <a:gd name="T38" fmla="*/ 53 w 123"/>
                        <a:gd name="T39" fmla="*/ 75 h 136"/>
                        <a:gd name="T40" fmla="*/ 18 w 123"/>
                        <a:gd name="T41" fmla="*/ 116 h 136"/>
                        <a:gd name="T42" fmla="*/ 56 w 123"/>
                        <a:gd name="T43" fmla="*/ 78 h 136"/>
                        <a:gd name="T44" fmla="*/ 38 w 123"/>
                        <a:gd name="T45" fmla="*/ 131 h 136"/>
                        <a:gd name="T46" fmla="*/ 59 w 123"/>
                        <a:gd name="T47" fmla="*/ 80 h 136"/>
                        <a:gd name="T48" fmla="*/ 62 w 123"/>
                        <a:gd name="T49" fmla="*/ 136 h 136"/>
                        <a:gd name="T50" fmla="*/ 64 w 123"/>
                        <a:gd name="T51" fmla="*/ 80 h 136"/>
                        <a:gd name="T52" fmla="*/ 85 w 123"/>
                        <a:gd name="T53" fmla="*/ 131 h 136"/>
                        <a:gd name="T54" fmla="*/ 68 w 123"/>
                        <a:gd name="T55" fmla="*/ 78 h 136"/>
                        <a:gd name="T56" fmla="*/ 105 w 123"/>
                        <a:gd name="T57" fmla="*/ 116 h 136"/>
                        <a:gd name="T58" fmla="*/ 71 w 123"/>
                        <a:gd name="T59" fmla="*/ 75 h 136"/>
                        <a:gd name="T60" fmla="*/ 118 w 123"/>
                        <a:gd name="T61" fmla="*/ 94 h 136"/>
                        <a:gd name="T62" fmla="*/ 72 w 123"/>
                        <a:gd name="T63" fmla="*/ 71 h 136"/>
                        <a:gd name="T64" fmla="*/ 123 w 123"/>
                        <a:gd name="T65" fmla="*/ 68 h 1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w 123"/>
                        <a:gd name="T100" fmla="*/ 0 h 136"/>
                        <a:gd name="T101" fmla="*/ 123 w 123"/>
                        <a:gd name="T102" fmla="*/ 136 h 136"/>
                      </a:gdLst>
                      <a:ahLst/>
                      <a:cxnLst>
                        <a:cxn ang="T66">
                          <a:pos x="T0" y="T1"/>
                        </a:cxn>
                        <a:cxn ang="T67">
                          <a:pos x="T2" y="T3"/>
                        </a:cxn>
                        <a:cxn ang="T68">
                          <a:pos x="T4" y="T5"/>
                        </a:cxn>
                        <a:cxn ang="T69">
                          <a:pos x="T6" y="T7"/>
                        </a:cxn>
                        <a:cxn ang="T70">
                          <a:pos x="T8" y="T9"/>
                        </a:cxn>
                        <a:cxn ang="T71">
                          <a:pos x="T10" y="T11"/>
                        </a:cxn>
                        <a:cxn ang="T72">
                          <a:pos x="T12" y="T13"/>
                        </a:cxn>
                        <a:cxn ang="T73">
                          <a:pos x="T14" y="T15"/>
                        </a:cxn>
                        <a:cxn ang="T74">
                          <a:pos x="T16" y="T17"/>
                        </a:cxn>
                        <a:cxn ang="T75">
                          <a:pos x="T18" y="T19"/>
                        </a:cxn>
                        <a:cxn ang="T76">
                          <a:pos x="T20" y="T21"/>
                        </a:cxn>
                        <a:cxn ang="T77">
                          <a:pos x="T22" y="T23"/>
                        </a:cxn>
                        <a:cxn ang="T78">
                          <a:pos x="T24" y="T25"/>
                        </a:cxn>
                        <a:cxn ang="T79">
                          <a:pos x="T26" y="T27"/>
                        </a:cxn>
                        <a:cxn ang="T80">
                          <a:pos x="T28" y="T29"/>
                        </a:cxn>
                        <a:cxn ang="T81">
                          <a:pos x="T30" y="T31"/>
                        </a:cxn>
                        <a:cxn ang="T82">
                          <a:pos x="T32" y="T33"/>
                        </a:cxn>
                        <a:cxn ang="T83">
                          <a:pos x="T34" y="T35"/>
                        </a:cxn>
                        <a:cxn ang="T84">
                          <a:pos x="T36" y="T37"/>
                        </a:cxn>
                        <a:cxn ang="T85">
                          <a:pos x="T38" y="T39"/>
                        </a:cxn>
                        <a:cxn ang="T86">
                          <a:pos x="T40" y="T41"/>
                        </a:cxn>
                        <a:cxn ang="T87">
                          <a:pos x="T42" y="T43"/>
                        </a:cxn>
                        <a:cxn ang="T88">
                          <a:pos x="T44" y="T45"/>
                        </a:cxn>
                        <a:cxn ang="T89">
                          <a:pos x="T46" y="T47"/>
                        </a:cxn>
                        <a:cxn ang="T90">
                          <a:pos x="T48" y="T49"/>
                        </a:cxn>
                        <a:cxn ang="T91">
                          <a:pos x="T50" y="T51"/>
                        </a:cxn>
                        <a:cxn ang="T92">
                          <a:pos x="T52" y="T53"/>
                        </a:cxn>
                        <a:cxn ang="T93">
                          <a:pos x="T54" y="T55"/>
                        </a:cxn>
                        <a:cxn ang="T94">
                          <a:pos x="T56" y="T57"/>
                        </a:cxn>
                        <a:cxn ang="T95">
                          <a:pos x="T58" y="T59"/>
                        </a:cxn>
                        <a:cxn ang="T96">
                          <a:pos x="T60" y="T61"/>
                        </a:cxn>
                        <a:cxn ang="T97">
                          <a:pos x="T62" y="T63"/>
                        </a:cxn>
                        <a:cxn ang="T98">
                          <a:pos x="T64" y="T65"/>
                        </a:cxn>
                      </a:cxnLst>
                      <a:rect l="T99" t="T100" r="T101" b="T102"/>
                      <a:pathLst>
                        <a:path w="123" h="136">
                          <a:moveTo>
                            <a:pt x="123" y="68"/>
                          </a:moveTo>
                          <a:lnTo>
                            <a:pt x="72" y="66"/>
                          </a:lnTo>
                          <a:lnTo>
                            <a:pt x="118" y="42"/>
                          </a:lnTo>
                          <a:lnTo>
                            <a:pt x="71" y="62"/>
                          </a:lnTo>
                          <a:lnTo>
                            <a:pt x="105" y="20"/>
                          </a:lnTo>
                          <a:lnTo>
                            <a:pt x="68" y="58"/>
                          </a:lnTo>
                          <a:lnTo>
                            <a:pt x="85" y="5"/>
                          </a:lnTo>
                          <a:lnTo>
                            <a:pt x="64" y="56"/>
                          </a:lnTo>
                          <a:lnTo>
                            <a:pt x="62" y="0"/>
                          </a:lnTo>
                          <a:lnTo>
                            <a:pt x="59" y="56"/>
                          </a:lnTo>
                          <a:lnTo>
                            <a:pt x="38" y="5"/>
                          </a:lnTo>
                          <a:lnTo>
                            <a:pt x="56" y="58"/>
                          </a:lnTo>
                          <a:lnTo>
                            <a:pt x="18" y="20"/>
                          </a:lnTo>
                          <a:lnTo>
                            <a:pt x="53" y="62"/>
                          </a:lnTo>
                          <a:lnTo>
                            <a:pt x="5" y="42"/>
                          </a:lnTo>
                          <a:lnTo>
                            <a:pt x="51" y="66"/>
                          </a:lnTo>
                          <a:lnTo>
                            <a:pt x="0" y="68"/>
                          </a:lnTo>
                          <a:lnTo>
                            <a:pt x="51" y="71"/>
                          </a:lnTo>
                          <a:lnTo>
                            <a:pt x="5" y="94"/>
                          </a:lnTo>
                          <a:lnTo>
                            <a:pt x="53" y="75"/>
                          </a:lnTo>
                          <a:lnTo>
                            <a:pt x="18" y="116"/>
                          </a:lnTo>
                          <a:lnTo>
                            <a:pt x="56" y="78"/>
                          </a:lnTo>
                          <a:lnTo>
                            <a:pt x="38" y="131"/>
                          </a:lnTo>
                          <a:lnTo>
                            <a:pt x="59" y="80"/>
                          </a:lnTo>
                          <a:lnTo>
                            <a:pt x="62" y="136"/>
                          </a:lnTo>
                          <a:lnTo>
                            <a:pt x="64" y="80"/>
                          </a:lnTo>
                          <a:lnTo>
                            <a:pt x="85" y="131"/>
                          </a:lnTo>
                          <a:lnTo>
                            <a:pt x="68" y="78"/>
                          </a:lnTo>
                          <a:lnTo>
                            <a:pt x="105" y="116"/>
                          </a:lnTo>
                          <a:lnTo>
                            <a:pt x="71" y="75"/>
                          </a:lnTo>
                          <a:lnTo>
                            <a:pt x="118" y="94"/>
                          </a:lnTo>
                          <a:lnTo>
                            <a:pt x="72" y="71"/>
                          </a:lnTo>
                          <a:lnTo>
                            <a:pt x="123" y="68"/>
                          </a:lnTo>
                          <a:close/>
                        </a:path>
                      </a:pathLst>
                    </a:custGeom>
                    <a:solidFill>
                      <a:srgbClr val="808080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 dirty="0"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23900" name="Freeform 1664"/>
                    <p:cNvSpPr>
                      <a:spLocks/>
                    </p:cNvSpPr>
                    <p:nvPr/>
                  </p:nvSpPr>
                  <p:spPr bwMode="auto">
                    <a:xfrm>
                      <a:off x="3985" y="2770"/>
                      <a:ext cx="123" cy="136"/>
                    </a:xfrm>
                    <a:custGeom>
                      <a:avLst/>
                      <a:gdLst>
                        <a:gd name="T0" fmla="*/ 123 w 123"/>
                        <a:gd name="T1" fmla="*/ 68 h 136"/>
                        <a:gd name="T2" fmla="*/ 72 w 123"/>
                        <a:gd name="T3" fmla="*/ 66 h 136"/>
                        <a:gd name="T4" fmla="*/ 118 w 123"/>
                        <a:gd name="T5" fmla="*/ 42 h 136"/>
                        <a:gd name="T6" fmla="*/ 71 w 123"/>
                        <a:gd name="T7" fmla="*/ 62 h 136"/>
                        <a:gd name="T8" fmla="*/ 105 w 123"/>
                        <a:gd name="T9" fmla="*/ 20 h 136"/>
                        <a:gd name="T10" fmla="*/ 68 w 123"/>
                        <a:gd name="T11" fmla="*/ 58 h 136"/>
                        <a:gd name="T12" fmla="*/ 85 w 123"/>
                        <a:gd name="T13" fmla="*/ 5 h 136"/>
                        <a:gd name="T14" fmla="*/ 64 w 123"/>
                        <a:gd name="T15" fmla="*/ 56 h 136"/>
                        <a:gd name="T16" fmla="*/ 62 w 123"/>
                        <a:gd name="T17" fmla="*/ 0 h 136"/>
                        <a:gd name="T18" fmla="*/ 59 w 123"/>
                        <a:gd name="T19" fmla="*/ 56 h 136"/>
                        <a:gd name="T20" fmla="*/ 38 w 123"/>
                        <a:gd name="T21" fmla="*/ 5 h 136"/>
                        <a:gd name="T22" fmla="*/ 56 w 123"/>
                        <a:gd name="T23" fmla="*/ 58 h 136"/>
                        <a:gd name="T24" fmla="*/ 18 w 123"/>
                        <a:gd name="T25" fmla="*/ 20 h 136"/>
                        <a:gd name="T26" fmla="*/ 53 w 123"/>
                        <a:gd name="T27" fmla="*/ 62 h 136"/>
                        <a:gd name="T28" fmla="*/ 5 w 123"/>
                        <a:gd name="T29" fmla="*/ 42 h 136"/>
                        <a:gd name="T30" fmla="*/ 51 w 123"/>
                        <a:gd name="T31" fmla="*/ 66 h 136"/>
                        <a:gd name="T32" fmla="*/ 0 w 123"/>
                        <a:gd name="T33" fmla="*/ 68 h 136"/>
                        <a:gd name="T34" fmla="*/ 51 w 123"/>
                        <a:gd name="T35" fmla="*/ 71 h 136"/>
                        <a:gd name="T36" fmla="*/ 5 w 123"/>
                        <a:gd name="T37" fmla="*/ 94 h 136"/>
                        <a:gd name="T38" fmla="*/ 53 w 123"/>
                        <a:gd name="T39" fmla="*/ 75 h 136"/>
                        <a:gd name="T40" fmla="*/ 18 w 123"/>
                        <a:gd name="T41" fmla="*/ 116 h 136"/>
                        <a:gd name="T42" fmla="*/ 56 w 123"/>
                        <a:gd name="T43" fmla="*/ 78 h 136"/>
                        <a:gd name="T44" fmla="*/ 38 w 123"/>
                        <a:gd name="T45" fmla="*/ 131 h 136"/>
                        <a:gd name="T46" fmla="*/ 59 w 123"/>
                        <a:gd name="T47" fmla="*/ 80 h 136"/>
                        <a:gd name="T48" fmla="*/ 62 w 123"/>
                        <a:gd name="T49" fmla="*/ 136 h 136"/>
                        <a:gd name="T50" fmla="*/ 64 w 123"/>
                        <a:gd name="T51" fmla="*/ 80 h 136"/>
                        <a:gd name="T52" fmla="*/ 85 w 123"/>
                        <a:gd name="T53" fmla="*/ 131 h 136"/>
                        <a:gd name="T54" fmla="*/ 68 w 123"/>
                        <a:gd name="T55" fmla="*/ 78 h 136"/>
                        <a:gd name="T56" fmla="*/ 105 w 123"/>
                        <a:gd name="T57" fmla="*/ 116 h 136"/>
                        <a:gd name="T58" fmla="*/ 71 w 123"/>
                        <a:gd name="T59" fmla="*/ 75 h 136"/>
                        <a:gd name="T60" fmla="*/ 118 w 123"/>
                        <a:gd name="T61" fmla="*/ 94 h 136"/>
                        <a:gd name="T62" fmla="*/ 72 w 123"/>
                        <a:gd name="T63" fmla="*/ 71 h 136"/>
                        <a:gd name="T64" fmla="*/ 123 w 123"/>
                        <a:gd name="T65" fmla="*/ 68 h 1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w 123"/>
                        <a:gd name="T100" fmla="*/ 0 h 136"/>
                        <a:gd name="T101" fmla="*/ 123 w 123"/>
                        <a:gd name="T102" fmla="*/ 136 h 136"/>
                      </a:gdLst>
                      <a:ahLst/>
                      <a:cxnLst>
                        <a:cxn ang="T66">
                          <a:pos x="T0" y="T1"/>
                        </a:cxn>
                        <a:cxn ang="T67">
                          <a:pos x="T2" y="T3"/>
                        </a:cxn>
                        <a:cxn ang="T68">
                          <a:pos x="T4" y="T5"/>
                        </a:cxn>
                        <a:cxn ang="T69">
                          <a:pos x="T6" y="T7"/>
                        </a:cxn>
                        <a:cxn ang="T70">
                          <a:pos x="T8" y="T9"/>
                        </a:cxn>
                        <a:cxn ang="T71">
                          <a:pos x="T10" y="T11"/>
                        </a:cxn>
                        <a:cxn ang="T72">
                          <a:pos x="T12" y="T13"/>
                        </a:cxn>
                        <a:cxn ang="T73">
                          <a:pos x="T14" y="T15"/>
                        </a:cxn>
                        <a:cxn ang="T74">
                          <a:pos x="T16" y="T17"/>
                        </a:cxn>
                        <a:cxn ang="T75">
                          <a:pos x="T18" y="T19"/>
                        </a:cxn>
                        <a:cxn ang="T76">
                          <a:pos x="T20" y="T21"/>
                        </a:cxn>
                        <a:cxn ang="T77">
                          <a:pos x="T22" y="T23"/>
                        </a:cxn>
                        <a:cxn ang="T78">
                          <a:pos x="T24" y="T25"/>
                        </a:cxn>
                        <a:cxn ang="T79">
                          <a:pos x="T26" y="T27"/>
                        </a:cxn>
                        <a:cxn ang="T80">
                          <a:pos x="T28" y="T29"/>
                        </a:cxn>
                        <a:cxn ang="T81">
                          <a:pos x="T30" y="T31"/>
                        </a:cxn>
                        <a:cxn ang="T82">
                          <a:pos x="T32" y="T33"/>
                        </a:cxn>
                        <a:cxn ang="T83">
                          <a:pos x="T34" y="T35"/>
                        </a:cxn>
                        <a:cxn ang="T84">
                          <a:pos x="T36" y="T37"/>
                        </a:cxn>
                        <a:cxn ang="T85">
                          <a:pos x="T38" y="T39"/>
                        </a:cxn>
                        <a:cxn ang="T86">
                          <a:pos x="T40" y="T41"/>
                        </a:cxn>
                        <a:cxn ang="T87">
                          <a:pos x="T42" y="T43"/>
                        </a:cxn>
                        <a:cxn ang="T88">
                          <a:pos x="T44" y="T45"/>
                        </a:cxn>
                        <a:cxn ang="T89">
                          <a:pos x="T46" y="T47"/>
                        </a:cxn>
                        <a:cxn ang="T90">
                          <a:pos x="T48" y="T49"/>
                        </a:cxn>
                        <a:cxn ang="T91">
                          <a:pos x="T50" y="T51"/>
                        </a:cxn>
                        <a:cxn ang="T92">
                          <a:pos x="T52" y="T53"/>
                        </a:cxn>
                        <a:cxn ang="T93">
                          <a:pos x="T54" y="T55"/>
                        </a:cxn>
                        <a:cxn ang="T94">
                          <a:pos x="T56" y="T57"/>
                        </a:cxn>
                        <a:cxn ang="T95">
                          <a:pos x="T58" y="T59"/>
                        </a:cxn>
                        <a:cxn ang="T96">
                          <a:pos x="T60" y="T61"/>
                        </a:cxn>
                        <a:cxn ang="T97">
                          <a:pos x="T62" y="T63"/>
                        </a:cxn>
                        <a:cxn ang="T98">
                          <a:pos x="T64" y="T65"/>
                        </a:cxn>
                      </a:cxnLst>
                      <a:rect l="T99" t="T100" r="T101" b="T102"/>
                      <a:pathLst>
                        <a:path w="123" h="136">
                          <a:moveTo>
                            <a:pt x="123" y="68"/>
                          </a:moveTo>
                          <a:lnTo>
                            <a:pt x="72" y="66"/>
                          </a:lnTo>
                          <a:lnTo>
                            <a:pt x="118" y="42"/>
                          </a:lnTo>
                          <a:lnTo>
                            <a:pt x="71" y="62"/>
                          </a:lnTo>
                          <a:lnTo>
                            <a:pt x="105" y="20"/>
                          </a:lnTo>
                          <a:lnTo>
                            <a:pt x="68" y="58"/>
                          </a:lnTo>
                          <a:lnTo>
                            <a:pt x="85" y="5"/>
                          </a:lnTo>
                          <a:lnTo>
                            <a:pt x="64" y="56"/>
                          </a:lnTo>
                          <a:lnTo>
                            <a:pt x="62" y="0"/>
                          </a:lnTo>
                          <a:lnTo>
                            <a:pt x="59" y="56"/>
                          </a:lnTo>
                          <a:lnTo>
                            <a:pt x="38" y="5"/>
                          </a:lnTo>
                          <a:lnTo>
                            <a:pt x="56" y="58"/>
                          </a:lnTo>
                          <a:lnTo>
                            <a:pt x="18" y="20"/>
                          </a:lnTo>
                          <a:lnTo>
                            <a:pt x="53" y="62"/>
                          </a:lnTo>
                          <a:lnTo>
                            <a:pt x="5" y="42"/>
                          </a:lnTo>
                          <a:lnTo>
                            <a:pt x="51" y="66"/>
                          </a:lnTo>
                          <a:lnTo>
                            <a:pt x="0" y="68"/>
                          </a:lnTo>
                          <a:lnTo>
                            <a:pt x="51" y="71"/>
                          </a:lnTo>
                          <a:lnTo>
                            <a:pt x="5" y="94"/>
                          </a:lnTo>
                          <a:lnTo>
                            <a:pt x="53" y="75"/>
                          </a:lnTo>
                          <a:lnTo>
                            <a:pt x="18" y="116"/>
                          </a:lnTo>
                          <a:lnTo>
                            <a:pt x="56" y="78"/>
                          </a:lnTo>
                          <a:lnTo>
                            <a:pt x="38" y="131"/>
                          </a:lnTo>
                          <a:lnTo>
                            <a:pt x="59" y="80"/>
                          </a:lnTo>
                          <a:lnTo>
                            <a:pt x="62" y="136"/>
                          </a:lnTo>
                          <a:lnTo>
                            <a:pt x="64" y="80"/>
                          </a:lnTo>
                          <a:lnTo>
                            <a:pt x="85" y="131"/>
                          </a:lnTo>
                          <a:lnTo>
                            <a:pt x="68" y="78"/>
                          </a:lnTo>
                          <a:lnTo>
                            <a:pt x="105" y="116"/>
                          </a:lnTo>
                          <a:lnTo>
                            <a:pt x="71" y="75"/>
                          </a:lnTo>
                          <a:lnTo>
                            <a:pt x="118" y="94"/>
                          </a:lnTo>
                          <a:lnTo>
                            <a:pt x="72" y="71"/>
                          </a:lnTo>
                          <a:lnTo>
                            <a:pt x="123" y="68"/>
                          </a:lnTo>
                          <a:close/>
                        </a:path>
                      </a:pathLst>
                    </a:custGeom>
                    <a:noFill/>
                    <a:ln w="9525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 dirty="0">
                        <a:latin typeface="Calibri" pitchFamily="34" charset="0"/>
                      </a:endParaRPr>
                    </a:p>
                  </p:txBody>
                </p:sp>
              </p:grpSp>
              <p:grpSp>
                <p:nvGrpSpPr>
                  <p:cNvPr id="23850" name="Group 1665"/>
                  <p:cNvGrpSpPr>
                    <a:grpSpLocks/>
                  </p:cNvGrpSpPr>
                  <p:nvPr/>
                </p:nvGrpSpPr>
                <p:grpSpPr bwMode="auto">
                  <a:xfrm>
                    <a:off x="1497" y="2686"/>
                    <a:ext cx="389" cy="386"/>
                    <a:chOff x="4381" y="2756"/>
                    <a:chExt cx="148" cy="164"/>
                  </a:xfrm>
                </p:grpSpPr>
                <p:grpSp>
                  <p:nvGrpSpPr>
                    <p:cNvPr id="23893" name="Group 166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81" y="2756"/>
                      <a:ext cx="148" cy="164"/>
                      <a:chOff x="4381" y="2756"/>
                      <a:chExt cx="148" cy="164"/>
                    </a:xfrm>
                  </p:grpSpPr>
                  <p:sp>
                    <p:nvSpPr>
                      <p:cNvPr id="23897" name="Oval 166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81" y="2756"/>
                        <a:ext cx="148" cy="164"/>
                      </a:xfrm>
                      <a:prstGeom prst="ellipse">
                        <a:avLst/>
                      </a:prstGeom>
                      <a:solidFill>
                        <a:srgbClr val="CC0000"/>
                      </a:solidFill>
                      <a:ln w="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 dirty="0">
                          <a:latin typeface="Calibri" pitchFamily="34" charset="0"/>
                        </a:endParaRPr>
                      </a:p>
                    </p:txBody>
                  </p:sp>
                  <p:sp>
                    <p:nvSpPr>
                      <p:cNvPr id="23898" name="Oval 166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81" y="2756"/>
                        <a:ext cx="148" cy="164"/>
                      </a:xfrm>
                      <a:prstGeom prst="ellipse">
                        <a:avLst/>
                      </a:prstGeom>
                      <a:noFill/>
                      <a:ln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 dirty="0">
                          <a:latin typeface="Calibri" pitchFamily="34" charset="0"/>
                        </a:endParaRPr>
                      </a:p>
                    </p:txBody>
                  </p:sp>
                </p:grpSp>
                <p:grpSp>
                  <p:nvGrpSpPr>
                    <p:cNvPr id="23894" name="Group 166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93" y="2770"/>
                      <a:ext cx="123" cy="136"/>
                      <a:chOff x="4393" y="2770"/>
                      <a:chExt cx="123" cy="136"/>
                    </a:xfrm>
                  </p:grpSpPr>
                  <p:sp>
                    <p:nvSpPr>
                      <p:cNvPr id="23895" name="Oval 167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93" y="2770"/>
                        <a:ext cx="123" cy="136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 dirty="0">
                          <a:latin typeface="Calibri" pitchFamily="34" charset="0"/>
                        </a:endParaRPr>
                      </a:p>
                    </p:txBody>
                  </p:sp>
                  <p:sp>
                    <p:nvSpPr>
                      <p:cNvPr id="23896" name="Oval 167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93" y="2770"/>
                        <a:ext cx="123" cy="136"/>
                      </a:xfrm>
                      <a:prstGeom prst="ellipse">
                        <a:avLst/>
                      </a:prstGeom>
                      <a:noFill/>
                      <a:ln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 dirty="0">
                          <a:latin typeface="Calibri" pitchFamily="34" charset="0"/>
                        </a:endParaRPr>
                      </a:p>
                    </p:txBody>
                  </p:sp>
                </p:grpSp>
              </p:grpSp>
              <p:grpSp>
                <p:nvGrpSpPr>
                  <p:cNvPr id="23851" name="Group 1672"/>
                  <p:cNvGrpSpPr>
                    <a:grpSpLocks/>
                  </p:cNvGrpSpPr>
                  <p:nvPr/>
                </p:nvGrpSpPr>
                <p:grpSpPr bwMode="auto">
                  <a:xfrm>
                    <a:off x="1528" y="2720"/>
                    <a:ext cx="323" cy="318"/>
                    <a:chOff x="4393" y="2770"/>
                    <a:chExt cx="123" cy="136"/>
                  </a:xfrm>
                </p:grpSpPr>
                <p:sp>
                  <p:nvSpPr>
                    <p:cNvPr id="23891" name="Freeform 1673"/>
                    <p:cNvSpPr>
                      <a:spLocks/>
                    </p:cNvSpPr>
                    <p:nvPr/>
                  </p:nvSpPr>
                  <p:spPr bwMode="auto">
                    <a:xfrm>
                      <a:off x="4393" y="2770"/>
                      <a:ext cx="123" cy="136"/>
                    </a:xfrm>
                    <a:custGeom>
                      <a:avLst/>
                      <a:gdLst>
                        <a:gd name="T0" fmla="*/ 123 w 123"/>
                        <a:gd name="T1" fmla="*/ 68 h 136"/>
                        <a:gd name="T2" fmla="*/ 72 w 123"/>
                        <a:gd name="T3" fmla="*/ 66 h 136"/>
                        <a:gd name="T4" fmla="*/ 118 w 123"/>
                        <a:gd name="T5" fmla="*/ 42 h 136"/>
                        <a:gd name="T6" fmla="*/ 71 w 123"/>
                        <a:gd name="T7" fmla="*/ 62 h 136"/>
                        <a:gd name="T8" fmla="*/ 105 w 123"/>
                        <a:gd name="T9" fmla="*/ 20 h 136"/>
                        <a:gd name="T10" fmla="*/ 68 w 123"/>
                        <a:gd name="T11" fmla="*/ 58 h 136"/>
                        <a:gd name="T12" fmla="*/ 85 w 123"/>
                        <a:gd name="T13" fmla="*/ 5 h 136"/>
                        <a:gd name="T14" fmla="*/ 64 w 123"/>
                        <a:gd name="T15" fmla="*/ 56 h 136"/>
                        <a:gd name="T16" fmla="*/ 62 w 123"/>
                        <a:gd name="T17" fmla="*/ 0 h 136"/>
                        <a:gd name="T18" fmla="*/ 60 w 123"/>
                        <a:gd name="T19" fmla="*/ 56 h 136"/>
                        <a:gd name="T20" fmla="*/ 38 w 123"/>
                        <a:gd name="T21" fmla="*/ 5 h 136"/>
                        <a:gd name="T22" fmla="*/ 56 w 123"/>
                        <a:gd name="T23" fmla="*/ 58 h 136"/>
                        <a:gd name="T24" fmla="*/ 18 w 123"/>
                        <a:gd name="T25" fmla="*/ 20 h 136"/>
                        <a:gd name="T26" fmla="*/ 53 w 123"/>
                        <a:gd name="T27" fmla="*/ 62 h 136"/>
                        <a:gd name="T28" fmla="*/ 5 w 123"/>
                        <a:gd name="T29" fmla="*/ 42 h 136"/>
                        <a:gd name="T30" fmla="*/ 51 w 123"/>
                        <a:gd name="T31" fmla="*/ 66 h 136"/>
                        <a:gd name="T32" fmla="*/ 0 w 123"/>
                        <a:gd name="T33" fmla="*/ 68 h 136"/>
                        <a:gd name="T34" fmla="*/ 51 w 123"/>
                        <a:gd name="T35" fmla="*/ 71 h 136"/>
                        <a:gd name="T36" fmla="*/ 5 w 123"/>
                        <a:gd name="T37" fmla="*/ 94 h 136"/>
                        <a:gd name="T38" fmla="*/ 53 w 123"/>
                        <a:gd name="T39" fmla="*/ 75 h 136"/>
                        <a:gd name="T40" fmla="*/ 18 w 123"/>
                        <a:gd name="T41" fmla="*/ 116 h 136"/>
                        <a:gd name="T42" fmla="*/ 56 w 123"/>
                        <a:gd name="T43" fmla="*/ 78 h 136"/>
                        <a:gd name="T44" fmla="*/ 38 w 123"/>
                        <a:gd name="T45" fmla="*/ 131 h 136"/>
                        <a:gd name="T46" fmla="*/ 60 w 123"/>
                        <a:gd name="T47" fmla="*/ 80 h 136"/>
                        <a:gd name="T48" fmla="*/ 62 w 123"/>
                        <a:gd name="T49" fmla="*/ 136 h 136"/>
                        <a:gd name="T50" fmla="*/ 64 w 123"/>
                        <a:gd name="T51" fmla="*/ 80 h 136"/>
                        <a:gd name="T52" fmla="*/ 85 w 123"/>
                        <a:gd name="T53" fmla="*/ 131 h 136"/>
                        <a:gd name="T54" fmla="*/ 68 w 123"/>
                        <a:gd name="T55" fmla="*/ 78 h 136"/>
                        <a:gd name="T56" fmla="*/ 105 w 123"/>
                        <a:gd name="T57" fmla="*/ 116 h 136"/>
                        <a:gd name="T58" fmla="*/ 71 w 123"/>
                        <a:gd name="T59" fmla="*/ 75 h 136"/>
                        <a:gd name="T60" fmla="*/ 118 w 123"/>
                        <a:gd name="T61" fmla="*/ 94 h 136"/>
                        <a:gd name="T62" fmla="*/ 72 w 123"/>
                        <a:gd name="T63" fmla="*/ 71 h 136"/>
                        <a:gd name="T64" fmla="*/ 123 w 123"/>
                        <a:gd name="T65" fmla="*/ 68 h 1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w 123"/>
                        <a:gd name="T100" fmla="*/ 0 h 136"/>
                        <a:gd name="T101" fmla="*/ 123 w 123"/>
                        <a:gd name="T102" fmla="*/ 136 h 136"/>
                      </a:gdLst>
                      <a:ahLst/>
                      <a:cxnLst>
                        <a:cxn ang="T66">
                          <a:pos x="T0" y="T1"/>
                        </a:cxn>
                        <a:cxn ang="T67">
                          <a:pos x="T2" y="T3"/>
                        </a:cxn>
                        <a:cxn ang="T68">
                          <a:pos x="T4" y="T5"/>
                        </a:cxn>
                        <a:cxn ang="T69">
                          <a:pos x="T6" y="T7"/>
                        </a:cxn>
                        <a:cxn ang="T70">
                          <a:pos x="T8" y="T9"/>
                        </a:cxn>
                        <a:cxn ang="T71">
                          <a:pos x="T10" y="T11"/>
                        </a:cxn>
                        <a:cxn ang="T72">
                          <a:pos x="T12" y="T13"/>
                        </a:cxn>
                        <a:cxn ang="T73">
                          <a:pos x="T14" y="T15"/>
                        </a:cxn>
                        <a:cxn ang="T74">
                          <a:pos x="T16" y="T17"/>
                        </a:cxn>
                        <a:cxn ang="T75">
                          <a:pos x="T18" y="T19"/>
                        </a:cxn>
                        <a:cxn ang="T76">
                          <a:pos x="T20" y="T21"/>
                        </a:cxn>
                        <a:cxn ang="T77">
                          <a:pos x="T22" y="T23"/>
                        </a:cxn>
                        <a:cxn ang="T78">
                          <a:pos x="T24" y="T25"/>
                        </a:cxn>
                        <a:cxn ang="T79">
                          <a:pos x="T26" y="T27"/>
                        </a:cxn>
                        <a:cxn ang="T80">
                          <a:pos x="T28" y="T29"/>
                        </a:cxn>
                        <a:cxn ang="T81">
                          <a:pos x="T30" y="T31"/>
                        </a:cxn>
                        <a:cxn ang="T82">
                          <a:pos x="T32" y="T33"/>
                        </a:cxn>
                        <a:cxn ang="T83">
                          <a:pos x="T34" y="T35"/>
                        </a:cxn>
                        <a:cxn ang="T84">
                          <a:pos x="T36" y="T37"/>
                        </a:cxn>
                        <a:cxn ang="T85">
                          <a:pos x="T38" y="T39"/>
                        </a:cxn>
                        <a:cxn ang="T86">
                          <a:pos x="T40" y="T41"/>
                        </a:cxn>
                        <a:cxn ang="T87">
                          <a:pos x="T42" y="T43"/>
                        </a:cxn>
                        <a:cxn ang="T88">
                          <a:pos x="T44" y="T45"/>
                        </a:cxn>
                        <a:cxn ang="T89">
                          <a:pos x="T46" y="T47"/>
                        </a:cxn>
                        <a:cxn ang="T90">
                          <a:pos x="T48" y="T49"/>
                        </a:cxn>
                        <a:cxn ang="T91">
                          <a:pos x="T50" y="T51"/>
                        </a:cxn>
                        <a:cxn ang="T92">
                          <a:pos x="T52" y="T53"/>
                        </a:cxn>
                        <a:cxn ang="T93">
                          <a:pos x="T54" y="T55"/>
                        </a:cxn>
                        <a:cxn ang="T94">
                          <a:pos x="T56" y="T57"/>
                        </a:cxn>
                        <a:cxn ang="T95">
                          <a:pos x="T58" y="T59"/>
                        </a:cxn>
                        <a:cxn ang="T96">
                          <a:pos x="T60" y="T61"/>
                        </a:cxn>
                        <a:cxn ang="T97">
                          <a:pos x="T62" y="T63"/>
                        </a:cxn>
                        <a:cxn ang="T98">
                          <a:pos x="T64" y="T65"/>
                        </a:cxn>
                      </a:cxnLst>
                      <a:rect l="T99" t="T100" r="T101" b="T102"/>
                      <a:pathLst>
                        <a:path w="123" h="136">
                          <a:moveTo>
                            <a:pt x="123" y="68"/>
                          </a:moveTo>
                          <a:lnTo>
                            <a:pt x="72" y="66"/>
                          </a:lnTo>
                          <a:lnTo>
                            <a:pt x="118" y="42"/>
                          </a:lnTo>
                          <a:lnTo>
                            <a:pt x="71" y="62"/>
                          </a:lnTo>
                          <a:lnTo>
                            <a:pt x="105" y="20"/>
                          </a:lnTo>
                          <a:lnTo>
                            <a:pt x="68" y="58"/>
                          </a:lnTo>
                          <a:lnTo>
                            <a:pt x="85" y="5"/>
                          </a:lnTo>
                          <a:lnTo>
                            <a:pt x="64" y="56"/>
                          </a:lnTo>
                          <a:lnTo>
                            <a:pt x="62" y="0"/>
                          </a:lnTo>
                          <a:lnTo>
                            <a:pt x="60" y="56"/>
                          </a:lnTo>
                          <a:lnTo>
                            <a:pt x="38" y="5"/>
                          </a:lnTo>
                          <a:lnTo>
                            <a:pt x="56" y="58"/>
                          </a:lnTo>
                          <a:lnTo>
                            <a:pt x="18" y="20"/>
                          </a:lnTo>
                          <a:lnTo>
                            <a:pt x="53" y="62"/>
                          </a:lnTo>
                          <a:lnTo>
                            <a:pt x="5" y="42"/>
                          </a:lnTo>
                          <a:lnTo>
                            <a:pt x="51" y="66"/>
                          </a:lnTo>
                          <a:lnTo>
                            <a:pt x="0" y="68"/>
                          </a:lnTo>
                          <a:lnTo>
                            <a:pt x="51" y="71"/>
                          </a:lnTo>
                          <a:lnTo>
                            <a:pt x="5" y="94"/>
                          </a:lnTo>
                          <a:lnTo>
                            <a:pt x="53" y="75"/>
                          </a:lnTo>
                          <a:lnTo>
                            <a:pt x="18" y="116"/>
                          </a:lnTo>
                          <a:lnTo>
                            <a:pt x="56" y="78"/>
                          </a:lnTo>
                          <a:lnTo>
                            <a:pt x="38" y="131"/>
                          </a:lnTo>
                          <a:lnTo>
                            <a:pt x="60" y="80"/>
                          </a:lnTo>
                          <a:lnTo>
                            <a:pt x="62" y="136"/>
                          </a:lnTo>
                          <a:lnTo>
                            <a:pt x="64" y="80"/>
                          </a:lnTo>
                          <a:lnTo>
                            <a:pt x="85" y="131"/>
                          </a:lnTo>
                          <a:lnTo>
                            <a:pt x="68" y="78"/>
                          </a:lnTo>
                          <a:lnTo>
                            <a:pt x="105" y="116"/>
                          </a:lnTo>
                          <a:lnTo>
                            <a:pt x="71" y="75"/>
                          </a:lnTo>
                          <a:lnTo>
                            <a:pt x="118" y="94"/>
                          </a:lnTo>
                          <a:lnTo>
                            <a:pt x="72" y="71"/>
                          </a:lnTo>
                          <a:lnTo>
                            <a:pt x="123" y="68"/>
                          </a:lnTo>
                          <a:close/>
                        </a:path>
                      </a:pathLst>
                    </a:custGeom>
                    <a:solidFill>
                      <a:srgbClr val="808080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 dirty="0"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23892" name="Freeform 1674"/>
                    <p:cNvSpPr>
                      <a:spLocks/>
                    </p:cNvSpPr>
                    <p:nvPr/>
                  </p:nvSpPr>
                  <p:spPr bwMode="auto">
                    <a:xfrm>
                      <a:off x="4393" y="2770"/>
                      <a:ext cx="123" cy="136"/>
                    </a:xfrm>
                    <a:custGeom>
                      <a:avLst/>
                      <a:gdLst>
                        <a:gd name="T0" fmla="*/ 123 w 123"/>
                        <a:gd name="T1" fmla="*/ 68 h 136"/>
                        <a:gd name="T2" fmla="*/ 72 w 123"/>
                        <a:gd name="T3" fmla="*/ 66 h 136"/>
                        <a:gd name="T4" fmla="*/ 118 w 123"/>
                        <a:gd name="T5" fmla="*/ 42 h 136"/>
                        <a:gd name="T6" fmla="*/ 71 w 123"/>
                        <a:gd name="T7" fmla="*/ 62 h 136"/>
                        <a:gd name="T8" fmla="*/ 105 w 123"/>
                        <a:gd name="T9" fmla="*/ 20 h 136"/>
                        <a:gd name="T10" fmla="*/ 68 w 123"/>
                        <a:gd name="T11" fmla="*/ 58 h 136"/>
                        <a:gd name="T12" fmla="*/ 85 w 123"/>
                        <a:gd name="T13" fmla="*/ 5 h 136"/>
                        <a:gd name="T14" fmla="*/ 64 w 123"/>
                        <a:gd name="T15" fmla="*/ 56 h 136"/>
                        <a:gd name="T16" fmla="*/ 62 w 123"/>
                        <a:gd name="T17" fmla="*/ 0 h 136"/>
                        <a:gd name="T18" fmla="*/ 60 w 123"/>
                        <a:gd name="T19" fmla="*/ 56 h 136"/>
                        <a:gd name="T20" fmla="*/ 38 w 123"/>
                        <a:gd name="T21" fmla="*/ 5 h 136"/>
                        <a:gd name="T22" fmla="*/ 56 w 123"/>
                        <a:gd name="T23" fmla="*/ 58 h 136"/>
                        <a:gd name="T24" fmla="*/ 18 w 123"/>
                        <a:gd name="T25" fmla="*/ 20 h 136"/>
                        <a:gd name="T26" fmla="*/ 53 w 123"/>
                        <a:gd name="T27" fmla="*/ 62 h 136"/>
                        <a:gd name="T28" fmla="*/ 5 w 123"/>
                        <a:gd name="T29" fmla="*/ 42 h 136"/>
                        <a:gd name="T30" fmla="*/ 51 w 123"/>
                        <a:gd name="T31" fmla="*/ 66 h 136"/>
                        <a:gd name="T32" fmla="*/ 0 w 123"/>
                        <a:gd name="T33" fmla="*/ 68 h 136"/>
                        <a:gd name="T34" fmla="*/ 51 w 123"/>
                        <a:gd name="T35" fmla="*/ 71 h 136"/>
                        <a:gd name="T36" fmla="*/ 5 w 123"/>
                        <a:gd name="T37" fmla="*/ 94 h 136"/>
                        <a:gd name="T38" fmla="*/ 53 w 123"/>
                        <a:gd name="T39" fmla="*/ 75 h 136"/>
                        <a:gd name="T40" fmla="*/ 18 w 123"/>
                        <a:gd name="T41" fmla="*/ 116 h 136"/>
                        <a:gd name="T42" fmla="*/ 56 w 123"/>
                        <a:gd name="T43" fmla="*/ 78 h 136"/>
                        <a:gd name="T44" fmla="*/ 38 w 123"/>
                        <a:gd name="T45" fmla="*/ 131 h 136"/>
                        <a:gd name="T46" fmla="*/ 60 w 123"/>
                        <a:gd name="T47" fmla="*/ 80 h 136"/>
                        <a:gd name="T48" fmla="*/ 62 w 123"/>
                        <a:gd name="T49" fmla="*/ 136 h 136"/>
                        <a:gd name="T50" fmla="*/ 64 w 123"/>
                        <a:gd name="T51" fmla="*/ 80 h 136"/>
                        <a:gd name="T52" fmla="*/ 85 w 123"/>
                        <a:gd name="T53" fmla="*/ 131 h 136"/>
                        <a:gd name="T54" fmla="*/ 68 w 123"/>
                        <a:gd name="T55" fmla="*/ 78 h 136"/>
                        <a:gd name="T56" fmla="*/ 105 w 123"/>
                        <a:gd name="T57" fmla="*/ 116 h 136"/>
                        <a:gd name="T58" fmla="*/ 71 w 123"/>
                        <a:gd name="T59" fmla="*/ 75 h 136"/>
                        <a:gd name="T60" fmla="*/ 118 w 123"/>
                        <a:gd name="T61" fmla="*/ 94 h 136"/>
                        <a:gd name="T62" fmla="*/ 72 w 123"/>
                        <a:gd name="T63" fmla="*/ 71 h 136"/>
                        <a:gd name="T64" fmla="*/ 123 w 123"/>
                        <a:gd name="T65" fmla="*/ 68 h 1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w 123"/>
                        <a:gd name="T100" fmla="*/ 0 h 136"/>
                        <a:gd name="T101" fmla="*/ 123 w 123"/>
                        <a:gd name="T102" fmla="*/ 136 h 136"/>
                      </a:gdLst>
                      <a:ahLst/>
                      <a:cxnLst>
                        <a:cxn ang="T66">
                          <a:pos x="T0" y="T1"/>
                        </a:cxn>
                        <a:cxn ang="T67">
                          <a:pos x="T2" y="T3"/>
                        </a:cxn>
                        <a:cxn ang="T68">
                          <a:pos x="T4" y="T5"/>
                        </a:cxn>
                        <a:cxn ang="T69">
                          <a:pos x="T6" y="T7"/>
                        </a:cxn>
                        <a:cxn ang="T70">
                          <a:pos x="T8" y="T9"/>
                        </a:cxn>
                        <a:cxn ang="T71">
                          <a:pos x="T10" y="T11"/>
                        </a:cxn>
                        <a:cxn ang="T72">
                          <a:pos x="T12" y="T13"/>
                        </a:cxn>
                        <a:cxn ang="T73">
                          <a:pos x="T14" y="T15"/>
                        </a:cxn>
                        <a:cxn ang="T74">
                          <a:pos x="T16" y="T17"/>
                        </a:cxn>
                        <a:cxn ang="T75">
                          <a:pos x="T18" y="T19"/>
                        </a:cxn>
                        <a:cxn ang="T76">
                          <a:pos x="T20" y="T21"/>
                        </a:cxn>
                        <a:cxn ang="T77">
                          <a:pos x="T22" y="T23"/>
                        </a:cxn>
                        <a:cxn ang="T78">
                          <a:pos x="T24" y="T25"/>
                        </a:cxn>
                        <a:cxn ang="T79">
                          <a:pos x="T26" y="T27"/>
                        </a:cxn>
                        <a:cxn ang="T80">
                          <a:pos x="T28" y="T29"/>
                        </a:cxn>
                        <a:cxn ang="T81">
                          <a:pos x="T30" y="T31"/>
                        </a:cxn>
                        <a:cxn ang="T82">
                          <a:pos x="T32" y="T33"/>
                        </a:cxn>
                        <a:cxn ang="T83">
                          <a:pos x="T34" y="T35"/>
                        </a:cxn>
                        <a:cxn ang="T84">
                          <a:pos x="T36" y="T37"/>
                        </a:cxn>
                        <a:cxn ang="T85">
                          <a:pos x="T38" y="T39"/>
                        </a:cxn>
                        <a:cxn ang="T86">
                          <a:pos x="T40" y="T41"/>
                        </a:cxn>
                        <a:cxn ang="T87">
                          <a:pos x="T42" y="T43"/>
                        </a:cxn>
                        <a:cxn ang="T88">
                          <a:pos x="T44" y="T45"/>
                        </a:cxn>
                        <a:cxn ang="T89">
                          <a:pos x="T46" y="T47"/>
                        </a:cxn>
                        <a:cxn ang="T90">
                          <a:pos x="T48" y="T49"/>
                        </a:cxn>
                        <a:cxn ang="T91">
                          <a:pos x="T50" y="T51"/>
                        </a:cxn>
                        <a:cxn ang="T92">
                          <a:pos x="T52" y="T53"/>
                        </a:cxn>
                        <a:cxn ang="T93">
                          <a:pos x="T54" y="T55"/>
                        </a:cxn>
                        <a:cxn ang="T94">
                          <a:pos x="T56" y="T57"/>
                        </a:cxn>
                        <a:cxn ang="T95">
                          <a:pos x="T58" y="T59"/>
                        </a:cxn>
                        <a:cxn ang="T96">
                          <a:pos x="T60" y="T61"/>
                        </a:cxn>
                        <a:cxn ang="T97">
                          <a:pos x="T62" y="T63"/>
                        </a:cxn>
                        <a:cxn ang="T98">
                          <a:pos x="T64" y="T65"/>
                        </a:cxn>
                      </a:cxnLst>
                      <a:rect l="T99" t="T100" r="T101" b="T102"/>
                      <a:pathLst>
                        <a:path w="123" h="136">
                          <a:moveTo>
                            <a:pt x="123" y="68"/>
                          </a:moveTo>
                          <a:lnTo>
                            <a:pt x="72" y="66"/>
                          </a:lnTo>
                          <a:lnTo>
                            <a:pt x="118" y="42"/>
                          </a:lnTo>
                          <a:lnTo>
                            <a:pt x="71" y="62"/>
                          </a:lnTo>
                          <a:lnTo>
                            <a:pt x="105" y="20"/>
                          </a:lnTo>
                          <a:lnTo>
                            <a:pt x="68" y="58"/>
                          </a:lnTo>
                          <a:lnTo>
                            <a:pt x="85" y="5"/>
                          </a:lnTo>
                          <a:lnTo>
                            <a:pt x="64" y="56"/>
                          </a:lnTo>
                          <a:lnTo>
                            <a:pt x="62" y="0"/>
                          </a:lnTo>
                          <a:lnTo>
                            <a:pt x="60" y="56"/>
                          </a:lnTo>
                          <a:lnTo>
                            <a:pt x="38" y="5"/>
                          </a:lnTo>
                          <a:lnTo>
                            <a:pt x="56" y="58"/>
                          </a:lnTo>
                          <a:lnTo>
                            <a:pt x="18" y="20"/>
                          </a:lnTo>
                          <a:lnTo>
                            <a:pt x="53" y="62"/>
                          </a:lnTo>
                          <a:lnTo>
                            <a:pt x="5" y="42"/>
                          </a:lnTo>
                          <a:lnTo>
                            <a:pt x="51" y="66"/>
                          </a:lnTo>
                          <a:lnTo>
                            <a:pt x="0" y="68"/>
                          </a:lnTo>
                          <a:lnTo>
                            <a:pt x="51" y="71"/>
                          </a:lnTo>
                          <a:lnTo>
                            <a:pt x="5" y="94"/>
                          </a:lnTo>
                          <a:lnTo>
                            <a:pt x="53" y="75"/>
                          </a:lnTo>
                          <a:lnTo>
                            <a:pt x="18" y="116"/>
                          </a:lnTo>
                          <a:lnTo>
                            <a:pt x="56" y="78"/>
                          </a:lnTo>
                          <a:lnTo>
                            <a:pt x="38" y="131"/>
                          </a:lnTo>
                          <a:lnTo>
                            <a:pt x="60" y="80"/>
                          </a:lnTo>
                          <a:lnTo>
                            <a:pt x="62" y="136"/>
                          </a:lnTo>
                          <a:lnTo>
                            <a:pt x="64" y="80"/>
                          </a:lnTo>
                          <a:lnTo>
                            <a:pt x="85" y="131"/>
                          </a:lnTo>
                          <a:lnTo>
                            <a:pt x="68" y="78"/>
                          </a:lnTo>
                          <a:lnTo>
                            <a:pt x="105" y="116"/>
                          </a:lnTo>
                          <a:lnTo>
                            <a:pt x="71" y="75"/>
                          </a:lnTo>
                          <a:lnTo>
                            <a:pt x="118" y="94"/>
                          </a:lnTo>
                          <a:lnTo>
                            <a:pt x="72" y="71"/>
                          </a:lnTo>
                          <a:lnTo>
                            <a:pt x="123" y="68"/>
                          </a:lnTo>
                          <a:close/>
                        </a:path>
                      </a:pathLst>
                    </a:custGeom>
                    <a:noFill/>
                    <a:ln w="9525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 dirty="0">
                        <a:latin typeface="Calibri" pitchFamily="34" charset="0"/>
                      </a:endParaRPr>
                    </a:p>
                  </p:txBody>
                </p:sp>
              </p:grpSp>
              <p:grpSp>
                <p:nvGrpSpPr>
                  <p:cNvPr id="23852" name="Group 1675"/>
                  <p:cNvGrpSpPr>
                    <a:grpSpLocks/>
                  </p:cNvGrpSpPr>
                  <p:nvPr/>
                </p:nvGrpSpPr>
                <p:grpSpPr bwMode="auto">
                  <a:xfrm>
                    <a:off x="1497" y="2686"/>
                    <a:ext cx="389" cy="386"/>
                    <a:chOff x="4381" y="2756"/>
                    <a:chExt cx="148" cy="164"/>
                  </a:xfrm>
                </p:grpSpPr>
                <p:sp>
                  <p:nvSpPr>
                    <p:cNvPr id="23889" name="Oval 167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81" y="2756"/>
                      <a:ext cx="148" cy="164"/>
                    </a:xfrm>
                    <a:prstGeom prst="ellipse">
                      <a:avLst/>
                    </a:prstGeom>
                    <a:solidFill>
                      <a:srgbClr val="CC0000"/>
                    </a:solidFill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 dirty="0"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23890" name="Oval 167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81" y="2756"/>
                      <a:ext cx="148" cy="164"/>
                    </a:xfrm>
                    <a:prstGeom prst="ellipse">
                      <a:avLst/>
                    </a:prstGeom>
                    <a:noFill/>
                    <a:ln w="9525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 dirty="0">
                        <a:latin typeface="Calibri" pitchFamily="34" charset="0"/>
                      </a:endParaRPr>
                    </a:p>
                  </p:txBody>
                </p:sp>
              </p:grpSp>
              <p:grpSp>
                <p:nvGrpSpPr>
                  <p:cNvPr id="23853" name="Group 1678"/>
                  <p:cNvGrpSpPr>
                    <a:grpSpLocks/>
                  </p:cNvGrpSpPr>
                  <p:nvPr/>
                </p:nvGrpSpPr>
                <p:grpSpPr bwMode="auto">
                  <a:xfrm>
                    <a:off x="1528" y="2720"/>
                    <a:ext cx="323" cy="318"/>
                    <a:chOff x="4393" y="2770"/>
                    <a:chExt cx="123" cy="136"/>
                  </a:xfrm>
                </p:grpSpPr>
                <p:sp>
                  <p:nvSpPr>
                    <p:cNvPr id="23887" name="Oval 167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93" y="2770"/>
                      <a:ext cx="123" cy="136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 dirty="0"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23888" name="Oval 168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93" y="2770"/>
                      <a:ext cx="123" cy="136"/>
                    </a:xfrm>
                    <a:prstGeom prst="ellipse">
                      <a:avLst/>
                    </a:prstGeom>
                    <a:noFill/>
                    <a:ln w="9525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 dirty="0">
                        <a:latin typeface="Calibri" pitchFamily="34" charset="0"/>
                      </a:endParaRPr>
                    </a:p>
                  </p:txBody>
                </p:sp>
              </p:grpSp>
              <p:grpSp>
                <p:nvGrpSpPr>
                  <p:cNvPr id="23854" name="Group 1681"/>
                  <p:cNvGrpSpPr>
                    <a:grpSpLocks/>
                  </p:cNvGrpSpPr>
                  <p:nvPr/>
                </p:nvGrpSpPr>
                <p:grpSpPr bwMode="auto">
                  <a:xfrm>
                    <a:off x="1497" y="2686"/>
                    <a:ext cx="389" cy="386"/>
                    <a:chOff x="4381" y="2756"/>
                    <a:chExt cx="148" cy="164"/>
                  </a:xfrm>
                </p:grpSpPr>
                <p:sp>
                  <p:nvSpPr>
                    <p:cNvPr id="23885" name="Oval 168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81" y="2756"/>
                      <a:ext cx="148" cy="164"/>
                    </a:xfrm>
                    <a:prstGeom prst="ellipse">
                      <a:avLst/>
                    </a:prstGeom>
                    <a:solidFill>
                      <a:srgbClr val="CC0000"/>
                    </a:solidFill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 dirty="0"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23886" name="Oval 168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81" y="2756"/>
                      <a:ext cx="148" cy="164"/>
                    </a:xfrm>
                    <a:prstGeom prst="ellipse">
                      <a:avLst/>
                    </a:prstGeom>
                    <a:noFill/>
                    <a:ln w="9525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 dirty="0">
                        <a:latin typeface="Calibri" pitchFamily="34" charset="0"/>
                      </a:endParaRPr>
                    </a:p>
                  </p:txBody>
                </p:sp>
              </p:grpSp>
              <p:grpSp>
                <p:nvGrpSpPr>
                  <p:cNvPr id="23855" name="Group 1684"/>
                  <p:cNvGrpSpPr>
                    <a:grpSpLocks/>
                  </p:cNvGrpSpPr>
                  <p:nvPr/>
                </p:nvGrpSpPr>
                <p:grpSpPr bwMode="auto">
                  <a:xfrm>
                    <a:off x="1528" y="2720"/>
                    <a:ext cx="323" cy="318"/>
                    <a:chOff x="4393" y="2770"/>
                    <a:chExt cx="123" cy="136"/>
                  </a:xfrm>
                </p:grpSpPr>
                <p:sp>
                  <p:nvSpPr>
                    <p:cNvPr id="23883" name="Oval 168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93" y="2770"/>
                      <a:ext cx="123" cy="136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 dirty="0"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23884" name="Oval 168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93" y="2770"/>
                      <a:ext cx="123" cy="136"/>
                    </a:xfrm>
                    <a:prstGeom prst="ellipse">
                      <a:avLst/>
                    </a:prstGeom>
                    <a:noFill/>
                    <a:ln w="9525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 dirty="0">
                        <a:latin typeface="Calibri" pitchFamily="34" charset="0"/>
                      </a:endParaRPr>
                    </a:p>
                  </p:txBody>
                </p:sp>
              </p:grpSp>
              <p:grpSp>
                <p:nvGrpSpPr>
                  <p:cNvPr id="23856" name="Group 1687"/>
                  <p:cNvGrpSpPr>
                    <a:grpSpLocks/>
                  </p:cNvGrpSpPr>
                  <p:nvPr/>
                </p:nvGrpSpPr>
                <p:grpSpPr bwMode="auto">
                  <a:xfrm>
                    <a:off x="1528" y="2720"/>
                    <a:ext cx="323" cy="318"/>
                    <a:chOff x="4393" y="2770"/>
                    <a:chExt cx="123" cy="136"/>
                  </a:xfrm>
                </p:grpSpPr>
                <p:sp>
                  <p:nvSpPr>
                    <p:cNvPr id="23881" name="Freeform 1688"/>
                    <p:cNvSpPr>
                      <a:spLocks/>
                    </p:cNvSpPr>
                    <p:nvPr/>
                  </p:nvSpPr>
                  <p:spPr bwMode="auto">
                    <a:xfrm>
                      <a:off x="4393" y="2770"/>
                      <a:ext cx="123" cy="136"/>
                    </a:xfrm>
                    <a:custGeom>
                      <a:avLst/>
                      <a:gdLst>
                        <a:gd name="T0" fmla="*/ 123 w 123"/>
                        <a:gd name="T1" fmla="*/ 68 h 136"/>
                        <a:gd name="T2" fmla="*/ 72 w 123"/>
                        <a:gd name="T3" fmla="*/ 66 h 136"/>
                        <a:gd name="T4" fmla="*/ 118 w 123"/>
                        <a:gd name="T5" fmla="*/ 42 h 136"/>
                        <a:gd name="T6" fmla="*/ 71 w 123"/>
                        <a:gd name="T7" fmla="*/ 62 h 136"/>
                        <a:gd name="T8" fmla="*/ 105 w 123"/>
                        <a:gd name="T9" fmla="*/ 20 h 136"/>
                        <a:gd name="T10" fmla="*/ 68 w 123"/>
                        <a:gd name="T11" fmla="*/ 58 h 136"/>
                        <a:gd name="T12" fmla="*/ 85 w 123"/>
                        <a:gd name="T13" fmla="*/ 5 h 136"/>
                        <a:gd name="T14" fmla="*/ 64 w 123"/>
                        <a:gd name="T15" fmla="*/ 56 h 136"/>
                        <a:gd name="T16" fmla="*/ 62 w 123"/>
                        <a:gd name="T17" fmla="*/ 0 h 136"/>
                        <a:gd name="T18" fmla="*/ 60 w 123"/>
                        <a:gd name="T19" fmla="*/ 56 h 136"/>
                        <a:gd name="T20" fmla="*/ 38 w 123"/>
                        <a:gd name="T21" fmla="*/ 5 h 136"/>
                        <a:gd name="T22" fmla="*/ 56 w 123"/>
                        <a:gd name="T23" fmla="*/ 58 h 136"/>
                        <a:gd name="T24" fmla="*/ 18 w 123"/>
                        <a:gd name="T25" fmla="*/ 20 h 136"/>
                        <a:gd name="T26" fmla="*/ 53 w 123"/>
                        <a:gd name="T27" fmla="*/ 62 h 136"/>
                        <a:gd name="T28" fmla="*/ 5 w 123"/>
                        <a:gd name="T29" fmla="*/ 42 h 136"/>
                        <a:gd name="T30" fmla="*/ 51 w 123"/>
                        <a:gd name="T31" fmla="*/ 66 h 136"/>
                        <a:gd name="T32" fmla="*/ 0 w 123"/>
                        <a:gd name="T33" fmla="*/ 68 h 136"/>
                        <a:gd name="T34" fmla="*/ 51 w 123"/>
                        <a:gd name="T35" fmla="*/ 71 h 136"/>
                        <a:gd name="T36" fmla="*/ 5 w 123"/>
                        <a:gd name="T37" fmla="*/ 94 h 136"/>
                        <a:gd name="T38" fmla="*/ 53 w 123"/>
                        <a:gd name="T39" fmla="*/ 75 h 136"/>
                        <a:gd name="T40" fmla="*/ 18 w 123"/>
                        <a:gd name="T41" fmla="*/ 116 h 136"/>
                        <a:gd name="T42" fmla="*/ 56 w 123"/>
                        <a:gd name="T43" fmla="*/ 78 h 136"/>
                        <a:gd name="T44" fmla="*/ 38 w 123"/>
                        <a:gd name="T45" fmla="*/ 131 h 136"/>
                        <a:gd name="T46" fmla="*/ 60 w 123"/>
                        <a:gd name="T47" fmla="*/ 80 h 136"/>
                        <a:gd name="T48" fmla="*/ 62 w 123"/>
                        <a:gd name="T49" fmla="*/ 136 h 136"/>
                        <a:gd name="T50" fmla="*/ 64 w 123"/>
                        <a:gd name="T51" fmla="*/ 80 h 136"/>
                        <a:gd name="T52" fmla="*/ 85 w 123"/>
                        <a:gd name="T53" fmla="*/ 131 h 136"/>
                        <a:gd name="T54" fmla="*/ 68 w 123"/>
                        <a:gd name="T55" fmla="*/ 78 h 136"/>
                        <a:gd name="T56" fmla="*/ 105 w 123"/>
                        <a:gd name="T57" fmla="*/ 116 h 136"/>
                        <a:gd name="T58" fmla="*/ 71 w 123"/>
                        <a:gd name="T59" fmla="*/ 75 h 136"/>
                        <a:gd name="T60" fmla="*/ 118 w 123"/>
                        <a:gd name="T61" fmla="*/ 94 h 136"/>
                        <a:gd name="T62" fmla="*/ 72 w 123"/>
                        <a:gd name="T63" fmla="*/ 71 h 136"/>
                        <a:gd name="T64" fmla="*/ 123 w 123"/>
                        <a:gd name="T65" fmla="*/ 68 h 1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w 123"/>
                        <a:gd name="T100" fmla="*/ 0 h 136"/>
                        <a:gd name="T101" fmla="*/ 123 w 123"/>
                        <a:gd name="T102" fmla="*/ 136 h 136"/>
                      </a:gdLst>
                      <a:ahLst/>
                      <a:cxnLst>
                        <a:cxn ang="T66">
                          <a:pos x="T0" y="T1"/>
                        </a:cxn>
                        <a:cxn ang="T67">
                          <a:pos x="T2" y="T3"/>
                        </a:cxn>
                        <a:cxn ang="T68">
                          <a:pos x="T4" y="T5"/>
                        </a:cxn>
                        <a:cxn ang="T69">
                          <a:pos x="T6" y="T7"/>
                        </a:cxn>
                        <a:cxn ang="T70">
                          <a:pos x="T8" y="T9"/>
                        </a:cxn>
                        <a:cxn ang="T71">
                          <a:pos x="T10" y="T11"/>
                        </a:cxn>
                        <a:cxn ang="T72">
                          <a:pos x="T12" y="T13"/>
                        </a:cxn>
                        <a:cxn ang="T73">
                          <a:pos x="T14" y="T15"/>
                        </a:cxn>
                        <a:cxn ang="T74">
                          <a:pos x="T16" y="T17"/>
                        </a:cxn>
                        <a:cxn ang="T75">
                          <a:pos x="T18" y="T19"/>
                        </a:cxn>
                        <a:cxn ang="T76">
                          <a:pos x="T20" y="T21"/>
                        </a:cxn>
                        <a:cxn ang="T77">
                          <a:pos x="T22" y="T23"/>
                        </a:cxn>
                        <a:cxn ang="T78">
                          <a:pos x="T24" y="T25"/>
                        </a:cxn>
                        <a:cxn ang="T79">
                          <a:pos x="T26" y="T27"/>
                        </a:cxn>
                        <a:cxn ang="T80">
                          <a:pos x="T28" y="T29"/>
                        </a:cxn>
                        <a:cxn ang="T81">
                          <a:pos x="T30" y="T31"/>
                        </a:cxn>
                        <a:cxn ang="T82">
                          <a:pos x="T32" y="T33"/>
                        </a:cxn>
                        <a:cxn ang="T83">
                          <a:pos x="T34" y="T35"/>
                        </a:cxn>
                        <a:cxn ang="T84">
                          <a:pos x="T36" y="T37"/>
                        </a:cxn>
                        <a:cxn ang="T85">
                          <a:pos x="T38" y="T39"/>
                        </a:cxn>
                        <a:cxn ang="T86">
                          <a:pos x="T40" y="T41"/>
                        </a:cxn>
                        <a:cxn ang="T87">
                          <a:pos x="T42" y="T43"/>
                        </a:cxn>
                        <a:cxn ang="T88">
                          <a:pos x="T44" y="T45"/>
                        </a:cxn>
                        <a:cxn ang="T89">
                          <a:pos x="T46" y="T47"/>
                        </a:cxn>
                        <a:cxn ang="T90">
                          <a:pos x="T48" y="T49"/>
                        </a:cxn>
                        <a:cxn ang="T91">
                          <a:pos x="T50" y="T51"/>
                        </a:cxn>
                        <a:cxn ang="T92">
                          <a:pos x="T52" y="T53"/>
                        </a:cxn>
                        <a:cxn ang="T93">
                          <a:pos x="T54" y="T55"/>
                        </a:cxn>
                        <a:cxn ang="T94">
                          <a:pos x="T56" y="T57"/>
                        </a:cxn>
                        <a:cxn ang="T95">
                          <a:pos x="T58" y="T59"/>
                        </a:cxn>
                        <a:cxn ang="T96">
                          <a:pos x="T60" y="T61"/>
                        </a:cxn>
                        <a:cxn ang="T97">
                          <a:pos x="T62" y="T63"/>
                        </a:cxn>
                        <a:cxn ang="T98">
                          <a:pos x="T64" y="T65"/>
                        </a:cxn>
                      </a:cxnLst>
                      <a:rect l="T99" t="T100" r="T101" b="T102"/>
                      <a:pathLst>
                        <a:path w="123" h="136">
                          <a:moveTo>
                            <a:pt x="123" y="68"/>
                          </a:moveTo>
                          <a:lnTo>
                            <a:pt x="72" y="66"/>
                          </a:lnTo>
                          <a:lnTo>
                            <a:pt x="118" y="42"/>
                          </a:lnTo>
                          <a:lnTo>
                            <a:pt x="71" y="62"/>
                          </a:lnTo>
                          <a:lnTo>
                            <a:pt x="105" y="20"/>
                          </a:lnTo>
                          <a:lnTo>
                            <a:pt x="68" y="58"/>
                          </a:lnTo>
                          <a:lnTo>
                            <a:pt x="85" y="5"/>
                          </a:lnTo>
                          <a:lnTo>
                            <a:pt x="64" y="56"/>
                          </a:lnTo>
                          <a:lnTo>
                            <a:pt x="62" y="0"/>
                          </a:lnTo>
                          <a:lnTo>
                            <a:pt x="60" y="56"/>
                          </a:lnTo>
                          <a:lnTo>
                            <a:pt x="38" y="5"/>
                          </a:lnTo>
                          <a:lnTo>
                            <a:pt x="56" y="58"/>
                          </a:lnTo>
                          <a:lnTo>
                            <a:pt x="18" y="20"/>
                          </a:lnTo>
                          <a:lnTo>
                            <a:pt x="53" y="62"/>
                          </a:lnTo>
                          <a:lnTo>
                            <a:pt x="5" y="42"/>
                          </a:lnTo>
                          <a:lnTo>
                            <a:pt x="51" y="66"/>
                          </a:lnTo>
                          <a:lnTo>
                            <a:pt x="0" y="68"/>
                          </a:lnTo>
                          <a:lnTo>
                            <a:pt x="51" y="71"/>
                          </a:lnTo>
                          <a:lnTo>
                            <a:pt x="5" y="94"/>
                          </a:lnTo>
                          <a:lnTo>
                            <a:pt x="53" y="75"/>
                          </a:lnTo>
                          <a:lnTo>
                            <a:pt x="18" y="116"/>
                          </a:lnTo>
                          <a:lnTo>
                            <a:pt x="56" y="78"/>
                          </a:lnTo>
                          <a:lnTo>
                            <a:pt x="38" y="131"/>
                          </a:lnTo>
                          <a:lnTo>
                            <a:pt x="60" y="80"/>
                          </a:lnTo>
                          <a:lnTo>
                            <a:pt x="62" y="136"/>
                          </a:lnTo>
                          <a:lnTo>
                            <a:pt x="64" y="80"/>
                          </a:lnTo>
                          <a:lnTo>
                            <a:pt x="85" y="131"/>
                          </a:lnTo>
                          <a:lnTo>
                            <a:pt x="68" y="78"/>
                          </a:lnTo>
                          <a:lnTo>
                            <a:pt x="105" y="116"/>
                          </a:lnTo>
                          <a:lnTo>
                            <a:pt x="71" y="75"/>
                          </a:lnTo>
                          <a:lnTo>
                            <a:pt x="118" y="94"/>
                          </a:lnTo>
                          <a:lnTo>
                            <a:pt x="72" y="71"/>
                          </a:lnTo>
                          <a:lnTo>
                            <a:pt x="123" y="68"/>
                          </a:lnTo>
                          <a:close/>
                        </a:path>
                      </a:pathLst>
                    </a:custGeom>
                    <a:solidFill>
                      <a:srgbClr val="808080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 dirty="0"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23882" name="Freeform 1689"/>
                    <p:cNvSpPr>
                      <a:spLocks/>
                    </p:cNvSpPr>
                    <p:nvPr/>
                  </p:nvSpPr>
                  <p:spPr bwMode="auto">
                    <a:xfrm>
                      <a:off x="4393" y="2770"/>
                      <a:ext cx="123" cy="136"/>
                    </a:xfrm>
                    <a:custGeom>
                      <a:avLst/>
                      <a:gdLst>
                        <a:gd name="T0" fmla="*/ 123 w 123"/>
                        <a:gd name="T1" fmla="*/ 68 h 136"/>
                        <a:gd name="T2" fmla="*/ 72 w 123"/>
                        <a:gd name="T3" fmla="*/ 66 h 136"/>
                        <a:gd name="T4" fmla="*/ 118 w 123"/>
                        <a:gd name="T5" fmla="*/ 42 h 136"/>
                        <a:gd name="T6" fmla="*/ 71 w 123"/>
                        <a:gd name="T7" fmla="*/ 62 h 136"/>
                        <a:gd name="T8" fmla="*/ 105 w 123"/>
                        <a:gd name="T9" fmla="*/ 20 h 136"/>
                        <a:gd name="T10" fmla="*/ 68 w 123"/>
                        <a:gd name="T11" fmla="*/ 58 h 136"/>
                        <a:gd name="T12" fmla="*/ 85 w 123"/>
                        <a:gd name="T13" fmla="*/ 5 h 136"/>
                        <a:gd name="T14" fmla="*/ 64 w 123"/>
                        <a:gd name="T15" fmla="*/ 56 h 136"/>
                        <a:gd name="T16" fmla="*/ 62 w 123"/>
                        <a:gd name="T17" fmla="*/ 0 h 136"/>
                        <a:gd name="T18" fmla="*/ 60 w 123"/>
                        <a:gd name="T19" fmla="*/ 56 h 136"/>
                        <a:gd name="T20" fmla="*/ 38 w 123"/>
                        <a:gd name="T21" fmla="*/ 5 h 136"/>
                        <a:gd name="T22" fmla="*/ 56 w 123"/>
                        <a:gd name="T23" fmla="*/ 58 h 136"/>
                        <a:gd name="T24" fmla="*/ 18 w 123"/>
                        <a:gd name="T25" fmla="*/ 20 h 136"/>
                        <a:gd name="T26" fmla="*/ 53 w 123"/>
                        <a:gd name="T27" fmla="*/ 62 h 136"/>
                        <a:gd name="T28" fmla="*/ 5 w 123"/>
                        <a:gd name="T29" fmla="*/ 42 h 136"/>
                        <a:gd name="T30" fmla="*/ 51 w 123"/>
                        <a:gd name="T31" fmla="*/ 66 h 136"/>
                        <a:gd name="T32" fmla="*/ 0 w 123"/>
                        <a:gd name="T33" fmla="*/ 68 h 136"/>
                        <a:gd name="T34" fmla="*/ 51 w 123"/>
                        <a:gd name="T35" fmla="*/ 71 h 136"/>
                        <a:gd name="T36" fmla="*/ 5 w 123"/>
                        <a:gd name="T37" fmla="*/ 94 h 136"/>
                        <a:gd name="T38" fmla="*/ 53 w 123"/>
                        <a:gd name="T39" fmla="*/ 75 h 136"/>
                        <a:gd name="T40" fmla="*/ 18 w 123"/>
                        <a:gd name="T41" fmla="*/ 116 h 136"/>
                        <a:gd name="T42" fmla="*/ 56 w 123"/>
                        <a:gd name="T43" fmla="*/ 78 h 136"/>
                        <a:gd name="T44" fmla="*/ 38 w 123"/>
                        <a:gd name="T45" fmla="*/ 131 h 136"/>
                        <a:gd name="T46" fmla="*/ 60 w 123"/>
                        <a:gd name="T47" fmla="*/ 80 h 136"/>
                        <a:gd name="T48" fmla="*/ 62 w 123"/>
                        <a:gd name="T49" fmla="*/ 136 h 136"/>
                        <a:gd name="T50" fmla="*/ 64 w 123"/>
                        <a:gd name="T51" fmla="*/ 80 h 136"/>
                        <a:gd name="T52" fmla="*/ 85 w 123"/>
                        <a:gd name="T53" fmla="*/ 131 h 136"/>
                        <a:gd name="T54" fmla="*/ 68 w 123"/>
                        <a:gd name="T55" fmla="*/ 78 h 136"/>
                        <a:gd name="T56" fmla="*/ 105 w 123"/>
                        <a:gd name="T57" fmla="*/ 116 h 136"/>
                        <a:gd name="T58" fmla="*/ 71 w 123"/>
                        <a:gd name="T59" fmla="*/ 75 h 136"/>
                        <a:gd name="T60" fmla="*/ 118 w 123"/>
                        <a:gd name="T61" fmla="*/ 94 h 136"/>
                        <a:gd name="T62" fmla="*/ 72 w 123"/>
                        <a:gd name="T63" fmla="*/ 71 h 136"/>
                        <a:gd name="T64" fmla="*/ 123 w 123"/>
                        <a:gd name="T65" fmla="*/ 68 h 1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w 123"/>
                        <a:gd name="T100" fmla="*/ 0 h 136"/>
                        <a:gd name="T101" fmla="*/ 123 w 123"/>
                        <a:gd name="T102" fmla="*/ 136 h 136"/>
                      </a:gdLst>
                      <a:ahLst/>
                      <a:cxnLst>
                        <a:cxn ang="T66">
                          <a:pos x="T0" y="T1"/>
                        </a:cxn>
                        <a:cxn ang="T67">
                          <a:pos x="T2" y="T3"/>
                        </a:cxn>
                        <a:cxn ang="T68">
                          <a:pos x="T4" y="T5"/>
                        </a:cxn>
                        <a:cxn ang="T69">
                          <a:pos x="T6" y="T7"/>
                        </a:cxn>
                        <a:cxn ang="T70">
                          <a:pos x="T8" y="T9"/>
                        </a:cxn>
                        <a:cxn ang="T71">
                          <a:pos x="T10" y="T11"/>
                        </a:cxn>
                        <a:cxn ang="T72">
                          <a:pos x="T12" y="T13"/>
                        </a:cxn>
                        <a:cxn ang="T73">
                          <a:pos x="T14" y="T15"/>
                        </a:cxn>
                        <a:cxn ang="T74">
                          <a:pos x="T16" y="T17"/>
                        </a:cxn>
                        <a:cxn ang="T75">
                          <a:pos x="T18" y="T19"/>
                        </a:cxn>
                        <a:cxn ang="T76">
                          <a:pos x="T20" y="T21"/>
                        </a:cxn>
                        <a:cxn ang="T77">
                          <a:pos x="T22" y="T23"/>
                        </a:cxn>
                        <a:cxn ang="T78">
                          <a:pos x="T24" y="T25"/>
                        </a:cxn>
                        <a:cxn ang="T79">
                          <a:pos x="T26" y="T27"/>
                        </a:cxn>
                        <a:cxn ang="T80">
                          <a:pos x="T28" y="T29"/>
                        </a:cxn>
                        <a:cxn ang="T81">
                          <a:pos x="T30" y="T31"/>
                        </a:cxn>
                        <a:cxn ang="T82">
                          <a:pos x="T32" y="T33"/>
                        </a:cxn>
                        <a:cxn ang="T83">
                          <a:pos x="T34" y="T35"/>
                        </a:cxn>
                        <a:cxn ang="T84">
                          <a:pos x="T36" y="T37"/>
                        </a:cxn>
                        <a:cxn ang="T85">
                          <a:pos x="T38" y="T39"/>
                        </a:cxn>
                        <a:cxn ang="T86">
                          <a:pos x="T40" y="T41"/>
                        </a:cxn>
                        <a:cxn ang="T87">
                          <a:pos x="T42" y="T43"/>
                        </a:cxn>
                        <a:cxn ang="T88">
                          <a:pos x="T44" y="T45"/>
                        </a:cxn>
                        <a:cxn ang="T89">
                          <a:pos x="T46" y="T47"/>
                        </a:cxn>
                        <a:cxn ang="T90">
                          <a:pos x="T48" y="T49"/>
                        </a:cxn>
                        <a:cxn ang="T91">
                          <a:pos x="T50" y="T51"/>
                        </a:cxn>
                        <a:cxn ang="T92">
                          <a:pos x="T52" y="T53"/>
                        </a:cxn>
                        <a:cxn ang="T93">
                          <a:pos x="T54" y="T55"/>
                        </a:cxn>
                        <a:cxn ang="T94">
                          <a:pos x="T56" y="T57"/>
                        </a:cxn>
                        <a:cxn ang="T95">
                          <a:pos x="T58" y="T59"/>
                        </a:cxn>
                        <a:cxn ang="T96">
                          <a:pos x="T60" y="T61"/>
                        </a:cxn>
                        <a:cxn ang="T97">
                          <a:pos x="T62" y="T63"/>
                        </a:cxn>
                        <a:cxn ang="T98">
                          <a:pos x="T64" y="T65"/>
                        </a:cxn>
                      </a:cxnLst>
                      <a:rect l="T99" t="T100" r="T101" b="T102"/>
                      <a:pathLst>
                        <a:path w="123" h="136">
                          <a:moveTo>
                            <a:pt x="123" y="68"/>
                          </a:moveTo>
                          <a:lnTo>
                            <a:pt x="72" y="66"/>
                          </a:lnTo>
                          <a:lnTo>
                            <a:pt x="118" y="42"/>
                          </a:lnTo>
                          <a:lnTo>
                            <a:pt x="71" y="62"/>
                          </a:lnTo>
                          <a:lnTo>
                            <a:pt x="105" y="20"/>
                          </a:lnTo>
                          <a:lnTo>
                            <a:pt x="68" y="58"/>
                          </a:lnTo>
                          <a:lnTo>
                            <a:pt x="85" y="5"/>
                          </a:lnTo>
                          <a:lnTo>
                            <a:pt x="64" y="56"/>
                          </a:lnTo>
                          <a:lnTo>
                            <a:pt x="62" y="0"/>
                          </a:lnTo>
                          <a:lnTo>
                            <a:pt x="60" y="56"/>
                          </a:lnTo>
                          <a:lnTo>
                            <a:pt x="38" y="5"/>
                          </a:lnTo>
                          <a:lnTo>
                            <a:pt x="56" y="58"/>
                          </a:lnTo>
                          <a:lnTo>
                            <a:pt x="18" y="20"/>
                          </a:lnTo>
                          <a:lnTo>
                            <a:pt x="53" y="62"/>
                          </a:lnTo>
                          <a:lnTo>
                            <a:pt x="5" y="42"/>
                          </a:lnTo>
                          <a:lnTo>
                            <a:pt x="51" y="66"/>
                          </a:lnTo>
                          <a:lnTo>
                            <a:pt x="0" y="68"/>
                          </a:lnTo>
                          <a:lnTo>
                            <a:pt x="51" y="71"/>
                          </a:lnTo>
                          <a:lnTo>
                            <a:pt x="5" y="94"/>
                          </a:lnTo>
                          <a:lnTo>
                            <a:pt x="53" y="75"/>
                          </a:lnTo>
                          <a:lnTo>
                            <a:pt x="18" y="116"/>
                          </a:lnTo>
                          <a:lnTo>
                            <a:pt x="56" y="78"/>
                          </a:lnTo>
                          <a:lnTo>
                            <a:pt x="38" y="131"/>
                          </a:lnTo>
                          <a:lnTo>
                            <a:pt x="60" y="80"/>
                          </a:lnTo>
                          <a:lnTo>
                            <a:pt x="62" y="136"/>
                          </a:lnTo>
                          <a:lnTo>
                            <a:pt x="64" y="80"/>
                          </a:lnTo>
                          <a:lnTo>
                            <a:pt x="85" y="131"/>
                          </a:lnTo>
                          <a:lnTo>
                            <a:pt x="68" y="78"/>
                          </a:lnTo>
                          <a:lnTo>
                            <a:pt x="105" y="116"/>
                          </a:lnTo>
                          <a:lnTo>
                            <a:pt x="71" y="75"/>
                          </a:lnTo>
                          <a:lnTo>
                            <a:pt x="118" y="94"/>
                          </a:lnTo>
                          <a:lnTo>
                            <a:pt x="72" y="71"/>
                          </a:lnTo>
                          <a:lnTo>
                            <a:pt x="123" y="68"/>
                          </a:lnTo>
                          <a:close/>
                        </a:path>
                      </a:pathLst>
                    </a:custGeom>
                    <a:noFill/>
                    <a:ln w="9525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 dirty="0">
                        <a:latin typeface="Calibri" pitchFamily="34" charset="0"/>
                      </a:endParaRPr>
                    </a:p>
                  </p:txBody>
                </p:sp>
              </p:grpSp>
              <p:sp>
                <p:nvSpPr>
                  <p:cNvPr id="23857" name="Freeform 1690"/>
                  <p:cNvSpPr>
                    <a:spLocks/>
                  </p:cNvSpPr>
                  <p:nvPr/>
                </p:nvSpPr>
                <p:spPr bwMode="auto">
                  <a:xfrm>
                    <a:off x="148" y="2496"/>
                    <a:ext cx="4" cy="232"/>
                  </a:xfrm>
                  <a:custGeom>
                    <a:avLst/>
                    <a:gdLst>
                      <a:gd name="T0" fmla="*/ 0 w 4"/>
                      <a:gd name="T1" fmla="*/ 0 h 232"/>
                      <a:gd name="T2" fmla="*/ 4 w 4"/>
                      <a:gd name="T3" fmla="*/ 232 h 232"/>
                      <a:gd name="T4" fmla="*/ 0 60000 65536"/>
                      <a:gd name="T5" fmla="*/ 0 60000 65536"/>
                      <a:gd name="T6" fmla="*/ 0 w 4"/>
                      <a:gd name="T7" fmla="*/ 0 h 232"/>
                      <a:gd name="T8" fmla="*/ 4 w 4"/>
                      <a:gd name="T9" fmla="*/ 232 h 232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T6" t="T7" r="T8" b="T9"/>
                    <a:pathLst>
                      <a:path w="4" h="232">
                        <a:moveTo>
                          <a:pt x="0" y="0"/>
                        </a:moveTo>
                        <a:lnTo>
                          <a:pt x="4" y="232"/>
                        </a:lnTo>
                      </a:path>
                    </a:pathLst>
                  </a:custGeom>
                  <a:solidFill>
                    <a:srgbClr val="FFFFFF"/>
                  </a:solidFill>
                  <a:ln w="571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dirty="0">
                      <a:latin typeface="Calibri" pitchFamily="34" charset="0"/>
                    </a:endParaRPr>
                  </a:p>
                </p:txBody>
              </p:sp>
              <p:grpSp>
                <p:nvGrpSpPr>
                  <p:cNvPr id="23858" name="Group 1691"/>
                  <p:cNvGrpSpPr>
                    <a:grpSpLocks/>
                  </p:cNvGrpSpPr>
                  <p:nvPr/>
                </p:nvGrpSpPr>
                <p:grpSpPr bwMode="auto">
                  <a:xfrm>
                    <a:off x="0" y="2496"/>
                    <a:ext cx="304" cy="285"/>
                    <a:chOff x="0" y="2496"/>
                    <a:chExt cx="304" cy="285"/>
                  </a:xfrm>
                </p:grpSpPr>
                <p:sp>
                  <p:nvSpPr>
                    <p:cNvPr id="23879" name="Line 169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48" y="2496"/>
                      <a:ext cx="3" cy="285"/>
                    </a:xfrm>
                    <a:prstGeom prst="line">
                      <a:avLst/>
                    </a:prstGeom>
                    <a:noFill/>
                    <a:ln w="571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 dirty="0"/>
                    </a:p>
                  </p:txBody>
                </p:sp>
                <p:sp>
                  <p:nvSpPr>
                    <p:cNvPr id="23880" name="Freeform 1693"/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0" y="2592"/>
                      <a:ext cx="304" cy="48"/>
                    </a:xfrm>
                    <a:custGeom>
                      <a:avLst/>
                      <a:gdLst>
                        <a:gd name="T0" fmla="*/ 0 w 190"/>
                        <a:gd name="T1" fmla="*/ 0 h 18"/>
                        <a:gd name="T2" fmla="*/ 74 w 190"/>
                        <a:gd name="T3" fmla="*/ 0 h 18"/>
                        <a:gd name="T4" fmla="*/ 74 w 190"/>
                        <a:gd name="T5" fmla="*/ 341 h 18"/>
                        <a:gd name="T6" fmla="*/ 0 w 190"/>
                        <a:gd name="T7" fmla="*/ 341 h 18"/>
                        <a:gd name="T8" fmla="*/ 0 w 190"/>
                        <a:gd name="T9" fmla="*/ 0 h 18"/>
                        <a:gd name="T10" fmla="*/ 149 w 190"/>
                        <a:gd name="T11" fmla="*/ 0 h 18"/>
                        <a:gd name="T12" fmla="*/ 221 w 190"/>
                        <a:gd name="T13" fmla="*/ 0 h 18"/>
                        <a:gd name="T14" fmla="*/ 221 w 190"/>
                        <a:gd name="T15" fmla="*/ 341 h 18"/>
                        <a:gd name="T16" fmla="*/ 149 w 190"/>
                        <a:gd name="T17" fmla="*/ 341 h 18"/>
                        <a:gd name="T18" fmla="*/ 149 w 190"/>
                        <a:gd name="T19" fmla="*/ 0 h 18"/>
                        <a:gd name="T20" fmla="*/ 294 w 190"/>
                        <a:gd name="T21" fmla="*/ 0 h 18"/>
                        <a:gd name="T22" fmla="*/ 368 w 190"/>
                        <a:gd name="T23" fmla="*/ 0 h 18"/>
                        <a:gd name="T24" fmla="*/ 368 w 190"/>
                        <a:gd name="T25" fmla="*/ 341 h 18"/>
                        <a:gd name="T26" fmla="*/ 294 w 190"/>
                        <a:gd name="T27" fmla="*/ 341 h 18"/>
                        <a:gd name="T28" fmla="*/ 294 w 190"/>
                        <a:gd name="T29" fmla="*/ 0 h 18"/>
                        <a:gd name="T30" fmla="*/ 443 w 190"/>
                        <a:gd name="T31" fmla="*/ 0 h 18"/>
                        <a:gd name="T32" fmla="*/ 517 w 190"/>
                        <a:gd name="T33" fmla="*/ 0 h 18"/>
                        <a:gd name="T34" fmla="*/ 517 w 190"/>
                        <a:gd name="T35" fmla="*/ 341 h 18"/>
                        <a:gd name="T36" fmla="*/ 443 w 190"/>
                        <a:gd name="T37" fmla="*/ 341 h 18"/>
                        <a:gd name="T38" fmla="*/ 443 w 190"/>
                        <a:gd name="T39" fmla="*/ 0 h 18"/>
                        <a:gd name="T40" fmla="*/ 589 w 190"/>
                        <a:gd name="T41" fmla="*/ 0 h 18"/>
                        <a:gd name="T42" fmla="*/ 662 w 190"/>
                        <a:gd name="T43" fmla="*/ 0 h 18"/>
                        <a:gd name="T44" fmla="*/ 662 w 190"/>
                        <a:gd name="T45" fmla="*/ 341 h 18"/>
                        <a:gd name="T46" fmla="*/ 589 w 190"/>
                        <a:gd name="T47" fmla="*/ 341 h 18"/>
                        <a:gd name="T48" fmla="*/ 589 w 190"/>
                        <a:gd name="T49" fmla="*/ 0 h 18"/>
                        <a:gd name="T50" fmla="*/ 738 w 190"/>
                        <a:gd name="T51" fmla="*/ 0 h 18"/>
                        <a:gd name="T52" fmla="*/ 778 w 190"/>
                        <a:gd name="T53" fmla="*/ 0 h 18"/>
                        <a:gd name="T54" fmla="*/ 778 w 190"/>
                        <a:gd name="T55" fmla="*/ 341 h 18"/>
                        <a:gd name="T56" fmla="*/ 738 w 190"/>
                        <a:gd name="T57" fmla="*/ 341 h 18"/>
                        <a:gd name="T58" fmla="*/ 738 w 190"/>
                        <a:gd name="T59" fmla="*/ 0 h 18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w 190"/>
                        <a:gd name="T91" fmla="*/ 0 h 18"/>
                        <a:gd name="T92" fmla="*/ 190 w 190"/>
                        <a:gd name="T93" fmla="*/ 18 h 18"/>
                      </a:gdLst>
                      <a:ahLst/>
                      <a:cxnLst>
                        <a:cxn ang="T60">
                          <a:pos x="T0" y="T1"/>
                        </a:cxn>
                        <a:cxn ang="T61">
                          <a:pos x="T2" y="T3"/>
                        </a:cxn>
                        <a:cxn ang="T62">
                          <a:pos x="T4" y="T5"/>
                        </a:cxn>
                        <a:cxn ang="T63">
                          <a:pos x="T6" y="T7"/>
                        </a:cxn>
                        <a:cxn ang="T64">
                          <a:pos x="T8" y="T9"/>
                        </a:cxn>
                        <a:cxn ang="T65">
                          <a:pos x="T10" y="T11"/>
                        </a:cxn>
                        <a:cxn ang="T66">
                          <a:pos x="T12" y="T13"/>
                        </a:cxn>
                        <a:cxn ang="T67">
                          <a:pos x="T14" y="T15"/>
                        </a:cxn>
                        <a:cxn ang="T68">
                          <a:pos x="T16" y="T17"/>
                        </a:cxn>
                        <a:cxn ang="T69">
                          <a:pos x="T18" y="T19"/>
                        </a:cxn>
                        <a:cxn ang="T70">
                          <a:pos x="T20" y="T21"/>
                        </a:cxn>
                        <a:cxn ang="T71">
                          <a:pos x="T22" y="T23"/>
                        </a:cxn>
                        <a:cxn ang="T72">
                          <a:pos x="T24" y="T25"/>
                        </a:cxn>
                        <a:cxn ang="T73">
                          <a:pos x="T26" y="T27"/>
                        </a:cxn>
                        <a:cxn ang="T74">
                          <a:pos x="T28" y="T29"/>
                        </a:cxn>
                        <a:cxn ang="T75">
                          <a:pos x="T30" y="T31"/>
                        </a:cxn>
                        <a:cxn ang="T76">
                          <a:pos x="T32" y="T33"/>
                        </a:cxn>
                        <a:cxn ang="T77">
                          <a:pos x="T34" y="T35"/>
                        </a:cxn>
                        <a:cxn ang="T78">
                          <a:pos x="T36" y="T37"/>
                        </a:cxn>
                        <a:cxn ang="T79">
                          <a:pos x="T38" y="T39"/>
                        </a:cxn>
                        <a:cxn ang="T80">
                          <a:pos x="T40" y="T41"/>
                        </a:cxn>
                        <a:cxn ang="T81">
                          <a:pos x="T42" y="T43"/>
                        </a:cxn>
                        <a:cxn ang="T82">
                          <a:pos x="T44" y="T45"/>
                        </a:cxn>
                        <a:cxn ang="T83">
                          <a:pos x="T46" y="T47"/>
                        </a:cxn>
                        <a:cxn ang="T84">
                          <a:pos x="T48" y="T49"/>
                        </a:cxn>
                        <a:cxn ang="T85">
                          <a:pos x="T50" y="T51"/>
                        </a:cxn>
                        <a:cxn ang="T86">
                          <a:pos x="T52" y="T53"/>
                        </a:cxn>
                        <a:cxn ang="T87">
                          <a:pos x="T54" y="T55"/>
                        </a:cxn>
                        <a:cxn ang="T88">
                          <a:pos x="T56" y="T57"/>
                        </a:cxn>
                        <a:cxn ang="T89">
                          <a:pos x="T58" y="T59"/>
                        </a:cxn>
                      </a:cxnLst>
                      <a:rect l="T90" t="T91" r="T92" b="T93"/>
                      <a:pathLst>
                        <a:path w="190" h="18">
                          <a:moveTo>
                            <a:pt x="0" y="0"/>
                          </a:moveTo>
                          <a:lnTo>
                            <a:pt x="18" y="0"/>
                          </a:lnTo>
                          <a:lnTo>
                            <a:pt x="18" y="18"/>
                          </a:lnTo>
                          <a:lnTo>
                            <a:pt x="0" y="18"/>
                          </a:lnTo>
                          <a:lnTo>
                            <a:pt x="0" y="0"/>
                          </a:lnTo>
                          <a:close/>
                          <a:moveTo>
                            <a:pt x="36" y="0"/>
                          </a:moveTo>
                          <a:lnTo>
                            <a:pt x="54" y="0"/>
                          </a:lnTo>
                          <a:lnTo>
                            <a:pt x="54" y="18"/>
                          </a:lnTo>
                          <a:lnTo>
                            <a:pt x="36" y="18"/>
                          </a:lnTo>
                          <a:lnTo>
                            <a:pt x="36" y="0"/>
                          </a:lnTo>
                          <a:close/>
                          <a:moveTo>
                            <a:pt x="72" y="0"/>
                          </a:moveTo>
                          <a:lnTo>
                            <a:pt x="90" y="0"/>
                          </a:lnTo>
                          <a:lnTo>
                            <a:pt x="90" y="18"/>
                          </a:lnTo>
                          <a:lnTo>
                            <a:pt x="72" y="18"/>
                          </a:lnTo>
                          <a:lnTo>
                            <a:pt x="72" y="0"/>
                          </a:lnTo>
                          <a:close/>
                          <a:moveTo>
                            <a:pt x="108" y="0"/>
                          </a:moveTo>
                          <a:lnTo>
                            <a:pt x="126" y="0"/>
                          </a:lnTo>
                          <a:lnTo>
                            <a:pt x="126" y="18"/>
                          </a:lnTo>
                          <a:lnTo>
                            <a:pt x="108" y="18"/>
                          </a:lnTo>
                          <a:lnTo>
                            <a:pt x="108" y="0"/>
                          </a:lnTo>
                          <a:close/>
                          <a:moveTo>
                            <a:pt x="144" y="0"/>
                          </a:moveTo>
                          <a:lnTo>
                            <a:pt x="162" y="0"/>
                          </a:lnTo>
                          <a:lnTo>
                            <a:pt x="162" y="18"/>
                          </a:lnTo>
                          <a:lnTo>
                            <a:pt x="144" y="18"/>
                          </a:lnTo>
                          <a:lnTo>
                            <a:pt x="144" y="0"/>
                          </a:lnTo>
                          <a:close/>
                          <a:moveTo>
                            <a:pt x="180" y="0"/>
                          </a:moveTo>
                          <a:lnTo>
                            <a:pt x="190" y="0"/>
                          </a:lnTo>
                          <a:lnTo>
                            <a:pt x="190" y="18"/>
                          </a:lnTo>
                          <a:lnTo>
                            <a:pt x="180" y="18"/>
                          </a:lnTo>
                          <a:lnTo>
                            <a:pt x="180" y="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4763">
                      <a:solidFill>
                        <a:srgbClr val="000000"/>
                      </a:solidFill>
                      <a:bevel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 dirty="0">
                        <a:latin typeface="Calibri" pitchFamily="34" charset="0"/>
                      </a:endParaRPr>
                    </a:p>
                  </p:txBody>
                </p:sp>
              </p:grpSp>
              <p:sp>
                <p:nvSpPr>
                  <p:cNvPr id="10910" name="Freeform 1694"/>
                  <p:cNvSpPr>
                    <a:spLocks/>
                  </p:cNvSpPr>
                  <p:nvPr/>
                </p:nvSpPr>
                <p:spPr bwMode="auto">
                  <a:xfrm>
                    <a:off x="263" y="2023"/>
                    <a:ext cx="1783" cy="791"/>
                  </a:xfrm>
                  <a:custGeom>
                    <a:avLst/>
                    <a:gdLst>
                      <a:gd name="T0" fmla="*/ 0 w 1782"/>
                      <a:gd name="T1" fmla="*/ 127 h 792"/>
                      <a:gd name="T2" fmla="*/ 105 w 1782"/>
                      <a:gd name="T3" fmla="*/ 0 h 792"/>
                      <a:gd name="T4" fmla="*/ 1585 w 1782"/>
                      <a:gd name="T5" fmla="*/ 0 h 792"/>
                      <a:gd name="T6" fmla="*/ 1782 w 1782"/>
                      <a:gd name="T7" fmla="*/ 88 h 792"/>
                      <a:gd name="T8" fmla="*/ 1782 w 1782"/>
                      <a:gd name="T9" fmla="*/ 660 h 792"/>
                      <a:gd name="T10" fmla="*/ 1683 w 1782"/>
                      <a:gd name="T11" fmla="*/ 792 h 792"/>
                      <a:gd name="T12" fmla="*/ 105 w 1782"/>
                      <a:gd name="T13" fmla="*/ 792 h 792"/>
                      <a:gd name="T14" fmla="*/ 6 w 1782"/>
                      <a:gd name="T15" fmla="*/ 704 h 792"/>
                      <a:gd name="T16" fmla="*/ 8 w 1782"/>
                      <a:gd name="T17" fmla="*/ 116 h 79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782" h="792">
                        <a:moveTo>
                          <a:pt x="0" y="127"/>
                        </a:moveTo>
                        <a:lnTo>
                          <a:pt x="105" y="0"/>
                        </a:lnTo>
                        <a:lnTo>
                          <a:pt x="1585" y="0"/>
                        </a:lnTo>
                        <a:lnTo>
                          <a:pt x="1782" y="88"/>
                        </a:lnTo>
                        <a:lnTo>
                          <a:pt x="1782" y="660"/>
                        </a:lnTo>
                        <a:lnTo>
                          <a:pt x="1683" y="792"/>
                        </a:lnTo>
                        <a:lnTo>
                          <a:pt x="105" y="792"/>
                        </a:lnTo>
                        <a:lnTo>
                          <a:pt x="6" y="704"/>
                        </a:lnTo>
                        <a:lnTo>
                          <a:pt x="8" y="116"/>
                        </a:lnTo>
                      </a:path>
                    </a:pathLst>
                  </a:custGeom>
                  <a:gradFill rotWithShape="1">
                    <a:gsLst>
                      <a:gs pos="0">
                        <a:srgbClr val="00D200"/>
                      </a:gs>
                      <a:gs pos="50000">
                        <a:srgbClr val="008000"/>
                      </a:gs>
                      <a:gs pos="100000">
                        <a:srgbClr val="00D200"/>
                      </a:gs>
                    </a:gsLst>
                    <a:lin ang="2700000" scaled="1"/>
                  </a:gra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>
                    <a:outerShdw dist="107763" dir="18900000" algn="ctr" rotWithShape="0">
                      <a:srgbClr val="004800">
                        <a:alpha val="50000"/>
                      </a:srgbClr>
                    </a:outerShdw>
                  </a:effectLst>
                </p:spPr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 dirty="0">
                      <a:latin typeface="+mn-lt"/>
                    </a:endParaRPr>
                  </a:p>
                </p:txBody>
              </p:sp>
              <p:grpSp>
                <p:nvGrpSpPr>
                  <p:cNvPr id="23860" name="Group 1695"/>
                  <p:cNvGrpSpPr>
                    <a:grpSpLocks/>
                  </p:cNvGrpSpPr>
                  <p:nvPr/>
                </p:nvGrpSpPr>
                <p:grpSpPr bwMode="auto">
                  <a:xfrm>
                    <a:off x="352" y="2280"/>
                    <a:ext cx="1632" cy="235"/>
                    <a:chOff x="1088" y="2880"/>
                    <a:chExt cx="444" cy="64"/>
                  </a:xfrm>
                </p:grpSpPr>
                <p:sp>
                  <p:nvSpPr>
                    <p:cNvPr id="23871" name="Rectangle 169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088" y="2880"/>
                      <a:ext cx="48" cy="64"/>
                    </a:xfrm>
                    <a:prstGeom prst="rect">
                      <a:avLst/>
                    </a:prstGeom>
                    <a:solidFill>
                      <a:srgbClr val="00FFFF"/>
                    </a:solidFill>
                    <a:ln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ru-RU" dirty="0"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23872" name="Rectangle 169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144" y="2880"/>
                      <a:ext cx="48" cy="64"/>
                    </a:xfrm>
                    <a:prstGeom prst="rect">
                      <a:avLst/>
                    </a:prstGeom>
                    <a:solidFill>
                      <a:srgbClr val="00FFFF"/>
                    </a:solidFill>
                    <a:ln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ru-RU" dirty="0"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23873" name="Rectangle 169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00" y="2880"/>
                      <a:ext cx="48" cy="64"/>
                    </a:xfrm>
                    <a:prstGeom prst="rect">
                      <a:avLst/>
                    </a:prstGeom>
                    <a:solidFill>
                      <a:srgbClr val="00FFFF"/>
                    </a:solidFill>
                    <a:ln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ru-RU" dirty="0"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23874" name="Rectangle 169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58" y="2880"/>
                      <a:ext cx="48" cy="64"/>
                    </a:xfrm>
                    <a:prstGeom prst="rect">
                      <a:avLst/>
                    </a:prstGeom>
                    <a:solidFill>
                      <a:srgbClr val="00FFFF"/>
                    </a:solidFill>
                    <a:ln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ru-RU" dirty="0"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23875" name="Rectangle 170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316" y="2880"/>
                      <a:ext cx="48" cy="64"/>
                    </a:xfrm>
                    <a:prstGeom prst="rect">
                      <a:avLst/>
                    </a:prstGeom>
                    <a:solidFill>
                      <a:srgbClr val="00FFFF"/>
                    </a:solidFill>
                    <a:ln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ru-RU" dirty="0"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23876" name="Rectangle 170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372" y="2880"/>
                      <a:ext cx="48" cy="64"/>
                    </a:xfrm>
                    <a:prstGeom prst="rect">
                      <a:avLst/>
                    </a:prstGeom>
                    <a:solidFill>
                      <a:srgbClr val="00FFFF"/>
                    </a:solidFill>
                    <a:ln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ru-RU" dirty="0"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23877" name="Rectangle 170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484" y="2880"/>
                      <a:ext cx="48" cy="64"/>
                    </a:xfrm>
                    <a:prstGeom prst="rect">
                      <a:avLst/>
                    </a:prstGeom>
                    <a:solidFill>
                      <a:srgbClr val="00FFFF"/>
                    </a:solidFill>
                    <a:ln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ru-RU" dirty="0"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23878" name="Rectangle 170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428" y="2880"/>
                      <a:ext cx="48" cy="64"/>
                    </a:xfrm>
                    <a:prstGeom prst="rect">
                      <a:avLst/>
                    </a:prstGeom>
                    <a:solidFill>
                      <a:srgbClr val="00FFFF"/>
                    </a:solidFill>
                    <a:ln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ru-RU" dirty="0">
                        <a:latin typeface="Calibri" pitchFamily="34" charset="0"/>
                      </a:endParaRPr>
                    </a:p>
                  </p:txBody>
                </p:sp>
              </p:grpSp>
              <p:grpSp>
                <p:nvGrpSpPr>
                  <p:cNvPr id="23861" name="Group 1704"/>
                  <p:cNvGrpSpPr>
                    <a:grpSpLocks/>
                  </p:cNvGrpSpPr>
                  <p:nvPr/>
                </p:nvGrpSpPr>
                <p:grpSpPr bwMode="auto">
                  <a:xfrm>
                    <a:off x="592" y="1920"/>
                    <a:ext cx="192" cy="171"/>
                    <a:chOff x="5136" y="1968"/>
                    <a:chExt cx="192" cy="171"/>
                  </a:xfrm>
                </p:grpSpPr>
                <p:sp>
                  <p:nvSpPr>
                    <p:cNvPr id="23869" name="Oval 170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136" y="1968"/>
                      <a:ext cx="192" cy="48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ru-RU" dirty="0"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23870" name="Freeform 1706"/>
                    <p:cNvSpPr>
                      <a:spLocks/>
                    </p:cNvSpPr>
                    <p:nvPr/>
                  </p:nvSpPr>
                  <p:spPr bwMode="auto">
                    <a:xfrm>
                      <a:off x="5184" y="1968"/>
                      <a:ext cx="96" cy="171"/>
                    </a:xfrm>
                    <a:custGeom>
                      <a:avLst/>
                      <a:gdLst>
                        <a:gd name="T0" fmla="*/ 0 w 96"/>
                        <a:gd name="T1" fmla="*/ 0 h 171"/>
                        <a:gd name="T2" fmla="*/ 96 w 96"/>
                        <a:gd name="T3" fmla="*/ 0 h 171"/>
                        <a:gd name="T4" fmla="*/ 82 w 96"/>
                        <a:gd name="T5" fmla="*/ 156 h 171"/>
                        <a:gd name="T6" fmla="*/ 4 w 96"/>
                        <a:gd name="T7" fmla="*/ 171 h 171"/>
                        <a:gd name="T8" fmla="*/ 0 w 96"/>
                        <a:gd name="T9" fmla="*/ 48 h 171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96"/>
                        <a:gd name="T16" fmla="*/ 0 h 171"/>
                        <a:gd name="T17" fmla="*/ 96 w 96"/>
                        <a:gd name="T18" fmla="*/ 171 h 171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96" h="171">
                          <a:moveTo>
                            <a:pt x="0" y="0"/>
                          </a:moveTo>
                          <a:lnTo>
                            <a:pt x="96" y="0"/>
                          </a:lnTo>
                          <a:lnTo>
                            <a:pt x="82" y="156"/>
                          </a:lnTo>
                          <a:lnTo>
                            <a:pt x="4" y="171"/>
                          </a:lnTo>
                          <a:lnTo>
                            <a:pt x="0" y="48"/>
                          </a:lnTo>
                        </a:path>
                      </a:pathLst>
                    </a:custGeom>
                    <a:solidFill>
                      <a:schemeClr val="tx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 dirty="0">
                        <a:latin typeface="Calibri" pitchFamily="34" charset="0"/>
                      </a:endParaRPr>
                    </a:p>
                  </p:txBody>
                </p:sp>
              </p:grpSp>
              <p:sp>
                <p:nvSpPr>
                  <p:cNvPr id="23862" name="Freeform 1707"/>
                  <p:cNvSpPr>
                    <a:spLocks/>
                  </p:cNvSpPr>
                  <p:nvPr/>
                </p:nvSpPr>
                <p:spPr bwMode="auto">
                  <a:xfrm>
                    <a:off x="304" y="2736"/>
                    <a:ext cx="1728" cy="1"/>
                  </a:xfrm>
                  <a:custGeom>
                    <a:avLst/>
                    <a:gdLst>
                      <a:gd name="T0" fmla="*/ 0 w 1728"/>
                      <a:gd name="T1" fmla="*/ 0 h 1"/>
                      <a:gd name="T2" fmla="*/ 1728 w 1728"/>
                      <a:gd name="T3" fmla="*/ 0 h 1"/>
                      <a:gd name="T4" fmla="*/ 0 60000 65536"/>
                      <a:gd name="T5" fmla="*/ 0 60000 65536"/>
                      <a:gd name="T6" fmla="*/ 0 w 1728"/>
                      <a:gd name="T7" fmla="*/ 0 h 1"/>
                      <a:gd name="T8" fmla="*/ 1728 w 1728"/>
                      <a:gd name="T9" fmla="*/ 1 h 1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T6" t="T7" r="T8" b="T9"/>
                    <a:pathLst>
                      <a:path w="1728" h="1">
                        <a:moveTo>
                          <a:pt x="0" y="0"/>
                        </a:moveTo>
                        <a:cubicBezTo>
                          <a:pt x="0" y="0"/>
                          <a:pt x="864" y="0"/>
                          <a:pt x="1728" y="0"/>
                        </a:cubicBezTo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dirty="0">
                      <a:latin typeface="Calibri" pitchFamily="34" charset="0"/>
                    </a:endParaRPr>
                  </a:p>
                </p:txBody>
              </p:sp>
              <p:sp>
                <p:nvSpPr>
                  <p:cNvPr id="23863" name="Freeform 1708"/>
                  <p:cNvSpPr>
                    <a:spLocks/>
                  </p:cNvSpPr>
                  <p:nvPr/>
                </p:nvSpPr>
                <p:spPr bwMode="auto">
                  <a:xfrm>
                    <a:off x="270" y="2159"/>
                    <a:ext cx="1762" cy="1"/>
                  </a:xfrm>
                  <a:custGeom>
                    <a:avLst/>
                    <a:gdLst>
                      <a:gd name="T0" fmla="*/ 0 w 1762"/>
                      <a:gd name="T1" fmla="*/ 0 h 1"/>
                      <a:gd name="T2" fmla="*/ 1762 w 1762"/>
                      <a:gd name="T3" fmla="*/ 0 h 1"/>
                      <a:gd name="T4" fmla="*/ 0 60000 65536"/>
                      <a:gd name="T5" fmla="*/ 0 60000 65536"/>
                      <a:gd name="T6" fmla="*/ 0 w 1762"/>
                      <a:gd name="T7" fmla="*/ 0 h 1"/>
                      <a:gd name="T8" fmla="*/ 1762 w 1762"/>
                      <a:gd name="T9" fmla="*/ 1 h 1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T6" t="T7" r="T8" b="T9"/>
                    <a:pathLst>
                      <a:path w="1762" h="1">
                        <a:moveTo>
                          <a:pt x="0" y="0"/>
                        </a:moveTo>
                        <a:cubicBezTo>
                          <a:pt x="293" y="0"/>
                          <a:pt x="1395" y="0"/>
                          <a:pt x="1762" y="0"/>
                        </a:cubicBezTo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dirty="0">
                      <a:latin typeface="Calibri" pitchFamily="34" charset="0"/>
                    </a:endParaRPr>
                  </a:p>
                </p:txBody>
              </p:sp>
              <p:grpSp>
                <p:nvGrpSpPr>
                  <p:cNvPr id="23864" name="Group 1709"/>
                  <p:cNvGrpSpPr>
                    <a:grpSpLocks/>
                  </p:cNvGrpSpPr>
                  <p:nvPr/>
                </p:nvGrpSpPr>
                <p:grpSpPr bwMode="auto">
                  <a:xfrm>
                    <a:off x="1504" y="1920"/>
                    <a:ext cx="192" cy="171"/>
                    <a:chOff x="5136" y="1968"/>
                    <a:chExt cx="192" cy="171"/>
                  </a:xfrm>
                </p:grpSpPr>
                <p:sp>
                  <p:nvSpPr>
                    <p:cNvPr id="23867" name="Oval 171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136" y="1968"/>
                      <a:ext cx="192" cy="48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ru-RU" dirty="0"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23868" name="Freeform 1711"/>
                    <p:cNvSpPr>
                      <a:spLocks/>
                    </p:cNvSpPr>
                    <p:nvPr/>
                  </p:nvSpPr>
                  <p:spPr bwMode="auto">
                    <a:xfrm>
                      <a:off x="5184" y="1968"/>
                      <a:ext cx="96" cy="171"/>
                    </a:xfrm>
                    <a:custGeom>
                      <a:avLst/>
                      <a:gdLst>
                        <a:gd name="T0" fmla="*/ 0 w 96"/>
                        <a:gd name="T1" fmla="*/ 0 h 171"/>
                        <a:gd name="T2" fmla="*/ 96 w 96"/>
                        <a:gd name="T3" fmla="*/ 0 h 171"/>
                        <a:gd name="T4" fmla="*/ 82 w 96"/>
                        <a:gd name="T5" fmla="*/ 156 h 171"/>
                        <a:gd name="T6" fmla="*/ 4 w 96"/>
                        <a:gd name="T7" fmla="*/ 171 h 171"/>
                        <a:gd name="T8" fmla="*/ 0 w 96"/>
                        <a:gd name="T9" fmla="*/ 48 h 171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96"/>
                        <a:gd name="T16" fmla="*/ 0 h 171"/>
                        <a:gd name="T17" fmla="*/ 96 w 96"/>
                        <a:gd name="T18" fmla="*/ 171 h 171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96" h="171">
                          <a:moveTo>
                            <a:pt x="0" y="0"/>
                          </a:moveTo>
                          <a:lnTo>
                            <a:pt x="96" y="0"/>
                          </a:lnTo>
                          <a:lnTo>
                            <a:pt x="82" y="156"/>
                          </a:lnTo>
                          <a:lnTo>
                            <a:pt x="4" y="171"/>
                          </a:lnTo>
                          <a:lnTo>
                            <a:pt x="0" y="48"/>
                          </a:lnTo>
                        </a:path>
                      </a:pathLst>
                    </a:custGeom>
                    <a:solidFill>
                      <a:schemeClr val="tx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 dirty="0">
                        <a:latin typeface="Calibri" pitchFamily="34" charset="0"/>
                      </a:endParaRPr>
                    </a:p>
                  </p:txBody>
                </p:sp>
              </p:grpSp>
              <p:sp>
                <p:nvSpPr>
                  <p:cNvPr id="23865" name="Freeform 1712"/>
                  <p:cNvSpPr>
                    <a:spLocks/>
                  </p:cNvSpPr>
                  <p:nvPr/>
                </p:nvSpPr>
                <p:spPr bwMode="auto">
                  <a:xfrm>
                    <a:off x="496" y="2544"/>
                    <a:ext cx="16" cy="31"/>
                  </a:xfrm>
                  <a:custGeom>
                    <a:avLst/>
                    <a:gdLst>
                      <a:gd name="T0" fmla="*/ 0 w 16"/>
                      <a:gd name="T1" fmla="*/ 31 h 31"/>
                      <a:gd name="T2" fmla="*/ 16 w 16"/>
                      <a:gd name="T3" fmla="*/ 0 h 31"/>
                      <a:gd name="T4" fmla="*/ 0 w 16"/>
                      <a:gd name="T5" fmla="*/ 31 h 31"/>
                      <a:gd name="T6" fmla="*/ 0 60000 65536"/>
                      <a:gd name="T7" fmla="*/ 0 60000 65536"/>
                      <a:gd name="T8" fmla="*/ 0 60000 65536"/>
                      <a:gd name="T9" fmla="*/ 0 w 16"/>
                      <a:gd name="T10" fmla="*/ 0 h 31"/>
                      <a:gd name="T11" fmla="*/ 16 w 16"/>
                      <a:gd name="T12" fmla="*/ 31 h 31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6" h="31">
                        <a:moveTo>
                          <a:pt x="0" y="31"/>
                        </a:moveTo>
                        <a:cubicBezTo>
                          <a:pt x="5" y="21"/>
                          <a:pt x="16" y="0"/>
                          <a:pt x="16" y="0"/>
                        </a:cubicBezTo>
                        <a:cubicBezTo>
                          <a:pt x="16" y="0"/>
                          <a:pt x="5" y="21"/>
                          <a:pt x="0" y="3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dirty="0">
                      <a:latin typeface="Calibri" pitchFamily="34" charset="0"/>
                    </a:endParaRPr>
                  </a:p>
                </p:txBody>
              </p:sp>
              <p:sp>
                <p:nvSpPr>
                  <p:cNvPr id="23866" name="Freeform 1713"/>
                  <p:cNvSpPr>
                    <a:spLocks/>
                  </p:cNvSpPr>
                  <p:nvPr/>
                </p:nvSpPr>
                <p:spPr bwMode="auto">
                  <a:xfrm>
                    <a:off x="330" y="2208"/>
                    <a:ext cx="214" cy="528"/>
                  </a:xfrm>
                  <a:custGeom>
                    <a:avLst/>
                    <a:gdLst>
                      <a:gd name="T0" fmla="*/ 214 w 214"/>
                      <a:gd name="T1" fmla="*/ 528 h 528"/>
                      <a:gd name="T2" fmla="*/ 214 w 214"/>
                      <a:gd name="T3" fmla="*/ 0 h 528"/>
                      <a:gd name="T4" fmla="*/ 0 w 214"/>
                      <a:gd name="T5" fmla="*/ 2 h 528"/>
                      <a:gd name="T6" fmla="*/ 0 w 214"/>
                      <a:gd name="T7" fmla="*/ 527 h 528"/>
                      <a:gd name="T8" fmla="*/ 214 w 214"/>
                      <a:gd name="T9" fmla="*/ 528 h 52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14"/>
                      <a:gd name="T16" fmla="*/ 0 h 528"/>
                      <a:gd name="T17" fmla="*/ 214 w 214"/>
                      <a:gd name="T18" fmla="*/ 528 h 52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14" h="528">
                        <a:moveTo>
                          <a:pt x="214" y="528"/>
                        </a:moveTo>
                        <a:lnTo>
                          <a:pt x="214" y="0"/>
                        </a:lnTo>
                        <a:lnTo>
                          <a:pt x="0" y="2"/>
                        </a:lnTo>
                        <a:lnTo>
                          <a:pt x="0" y="527"/>
                        </a:lnTo>
                        <a:lnTo>
                          <a:pt x="214" y="528"/>
                        </a:lnTo>
                        <a:close/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dirty="0">
                      <a:latin typeface="Calibri" pitchFamily="34" charset="0"/>
                    </a:endParaRPr>
                  </a:p>
                </p:txBody>
              </p:sp>
            </p:grpSp>
            <p:grpSp>
              <p:nvGrpSpPr>
                <p:cNvPr id="23741" name="Group 1714"/>
                <p:cNvGrpSpPr>
                  <a:grpSpLocks/>
                </p:cNvGrpSpPr>
                <p:nvPr/>
              </p:nvGrpSpPr>
              <p:grpSpPr bwMode="auto">
                <a:xfrm>
                  <a:off x="2016" y="1920"/>
                  <a:ext cx="2038" cy="1152"/>
                  <a:chOff x="0" y="1920"/>
                  <a:chExt cx="2038" cy="1152"/>
                </a:xfrm>
              </p:grpSpPr>
              <p:grpSp>
                <p:nvGrpSpPr>
                  <p:cNvPr id="23745" name="Group 1715"/>
                  <p:cNvGrpSpPr>
                    <a:grpSpLocks/>
                  </p:cNvGrpSpPr>
                  <p:nvPr/>
                </p:nvGrpSpPr>
                <p:grpSpPr bwMode="auto">
                  <a:xfrm>
                    <a:off x="432" y="2686"/>
                    <a:ext cx="385" cy="386"/>
                    <a:chOff x="3973" y="2756"/>
                    <a:chExt cx="148" cy="164"/>
                  </a:xfrm>
                </p:grpSpPr>
                <p:grpSp>
                  <p:nvGrpSpPr>
                    <p:cNvPr id="23831" name="Group 171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973" y="2756"/>
                      <a:ext cx="148" cy="164"/>
                      <a:chOff x="3973" y="2756"/>
                      <a:chExt cx="148" cy="164"/>
                    </a:xfrm>
                  </p:grpSpPr>
                  <p:grpSp>
                    <p:nvGrpSpPr>
                      <p:cNvPr id="23835" name="Group 1717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973" y="2756"/>
                        <a:ext cx="148" cy="164"/>
                        <a:chOff x="3973" y="2756"/>
                        <a:chExt cx="148" cy="164"/>
                      </a:xfrm>
                    </p:grpSpPr>
                    <p:sp>
                      <p:nvSpPr>
                        <p:cNvPr id="23839" name="Oval 1718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973" y="2756"/>
                          <a:ext cx="148" cy="164"/>
                        </a:xfrm>
                        <a:prstGeom prst="ellipse">
                          <a:avLst/>
                        </a:prstGeom>
                        <a:solidFill>
                          <a:srgbClr val="CC0000"/>
                        </a:solidFill>
                        <a:ln w="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ru-RU" dirty="0">
                            <a:latin typeface="Calibri" pitchFamily="34" charset="0"/>
                          </a:endParaRPr>
                        </a:p>
                      </p:txBody>
                    </p:sp>
                    <p:sp>
                      <p:nvSpPr>
                        <p:cNvPr id="23840" name="Oval 1719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973" y="2756"/>
                          <a:ext cx="148" cy="164"/>
                        </a:xfrm>
                        <a:prstGeom prst="ellipse">
                          <a:avLst/>
                        </a:prstGeom>
                        <a:noFill/>
                        <a:ln w="9525" cap="rnd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ru-RU" dirty="0">
                            <a:latin typeface="Calibri" pitchFamily="34" charset="0"/>
                          </a:endParaRPr>
                        </a:p>
                      </p:txBody>
                    </p:sp>
                  </p:grpSp>
                  <p:grpSp>
                    <p:nvGrpSpPr>
                      <p:cNvPr id="23836" name="Group 1720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985" y="2770"/>
                        <a:ext cx="123" cy="136"/>
                        <a:chOff x="3985" y="2770"/>
                        <a:chExt cx="123" cy="136"/>
                      </a:xfrm>
                    </p:grpSpPr>
                    <p:sp>
                      <p:nvSpPr>
                        <p:cNvPr id="23837" name="Oval 1721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985" y="2770"/>
                          <a:ext cx="123" cy="136"/>
                        </a:xfrm>
                        <a:prstGeom prst="ellipse">
                          <a:avLst/>
                        </a:prstGeom>
                        <a:solidFill>
                          <a:srgbClr val="FFFFFF"/>
                        </a:solidFill>
                        <a:ln w="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ru-RU" dirty="0">
                            <a:latin typeface="Calibri" pitchFamily="34" charset="0"/>
                          </a:endParaRPr>
                        </a:p>
                      </p:txBody>
                    </p:sp>
                    <p:sp>
                      <p:nvSpPr>
                        <p:cNvPr id="23838" name="Oval 1722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985" y="2770"/>
                          <a:ext cx="123" cy="136"/>
                        </a:xfrm>
                        <a:prstGeom prst="ellipse">
                          <a:avLst/>
                        </a:prstGeom>
                        <a:noFill/>
                        <a:ln w="9525" cap="rnd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ru-RU" dirty="0">
                            <a:latin typeface="Calibri" pitchFamily="34" charset="0"/>
                          </a:endParaRPr>
                        </a:p>
                      </p:txBody>
                    </p:sp>
                  </p:grpSp>
                </p:grpSp>
                <p:grpSp>
                  <p:nvGrpSpPr>
                    <p:cNvPr id="23832" name="Group 172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985" y="2770"/>
                      <a:ext cx="123" cy="136"/>
                      <a:chOff x="3985" y="2770"/>
                      <a:chExt cx="123" cy="136"/>
                    </a:xfrm>
                  </p:grpSpPr>
                  <p:sp>
                    <p:nvSpPr>
                      <p:cNvPr id="23833" name="Freeform 172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985" y="2770"/>
                        <a:ext cx="123" cy="136"/>
                      </a:xfrm>
                      <a:custGeom>
                        <a:avLst/>
                        <a:gdLst>
                          <a:gd name="T0" fmla="*/ 123 w 123"/>
                          <a:gd name="T1" fmla="*/ 68 h 136"/>
                          <a:gd name="T2" fmla="*/ 72 w 123"/>
                          <a:gd name="T3" fmla="*/ 66 h 136"/>
                          <a:gd name="T4" fmla="*/ 118 w 123"/>
                          <a:gd name="T5" fmla="*/ 42 h 136"/>
                          <a:gd name="T6" fmla="*/ 71 w 123"/>
                          <a:gd name="T7" fmla="*/ 62 h 136"/>
                          <a:gd name="T8" fmla="*/ 105 w 123"/>
                          <a:gd name="T9" fmla="*/ 20 h 136"/>
                          <a:gd name="T10" fmla="*/ 68 w 123"/>
                          <a:gd name="T11" fmla="*/ 58 h 136"/>
                          <a:gd name="T12" fmla="*/ 85 w 123"/>
                          <a:gd name="T13" fmla="*/ 5 h 136"/>
                          <a:gd name="T14" fmla="*/ 64 w 123"/>
                          <a:gd name="T15" fmla="*/ 56 h 136"/>
                          <a:gd name="T16" fmla="*/ 62 w 123"/>
                          <a:gd name="T17" fmla="*/ 0 h 136"/>
                          <a:gd name="T18" fmla="*/ 59 w 123"/>
                          <a:gd name="T19" fmla="*/ 56 h 136"/>
                          <a:gd name="T20" fmla="*/ 38 w 123"/>
                          <a:gd name="T21" fmla="*/ 5 h 136"/>
                          <a:gd name="T22" fmla="*/ 56 w 123"/>
                          <a:gd name="T23" fmla="*/ 58 h 136"/>
                          <a:gd name="T24" fmla="*/ 18 w 123"/>
                          <a:gd name="T25" fmla="*/ 20 h 136"/>
                          <a:gd name="T26" fmla="*/ 53 w 123"/>
                          <a:gd name="T27" fmla="*/ 62 h 136"/>
                          <a:gd name="T28" fmla="*/ 5 w 123"/>
                          <a:gd name="T29" fmla="*/ 42 h 136"/>
                          <a:gd name="T30" fmla="*/ 51 w 123"/>
                          <a:gd name="T31" fmla="*/ 66 h 136"/>
                          <a:gd name="T32" fmla="*/ 0 w 123"/>
                          <a:gd name="T33" fmla="*/ 68 h 136"/>
                          <a:gd name="T34" fmla="*/ 51 w 123"/>
                          <a:gd name="T35" fmla="*/ 71 h 136"/>
                          <a:gd name="T36" fmla="*/ 5 w 123"/>
                          <a:gd name="T37" fmla="*/ 94 h 136"/>
                          <a:gd name="T38" fmla="*/ 53 w 123"/>
                          <a:gd name="T39" fmla="*/ 75 h 136"/>
                          <a:gd name="T40" fmla="*/ 18 w 123"/>
                          <a:gd name="T41" fmla="*/ 116 h 136"/>
                          <a:gd name="T42" fmla="*/ 56 w 123"/>
                          <a:gd name="T43" fmla="*/ 78 h 136"/>
                          <a:gd name="T44" fmla="*/ 38 w 123"/>
                          <a:gd name="T45" fmla="*/ 131 h 136"/>
                          <a:gd name="T46" fmla="*/ 59 w 123"/>
                          <a:gd name="T47" fmla="*/ 80 h 136"/>
                          <a:gd name="T48" fmla="*/ 62 w 123"/>
                          <a:gd name="T49" fmla="*/ 136 h 136"/>
                          <a:gd name="T50" fmla="*/ 64 w 123"/>
                          <a:gd name="T51" fmla="*/ 80 h 136"/>
                          <a:gd name="T52" fmla="*/ 85 w 123"/>
                          <a:gd name="T53" fmla="*/ 131 h 136"/>
                          <a:gd name="T54" fmla="*/ 68 w 123"/>
                          <a:gd name="T55" fmla="*/ 78 h 136"/>
                          <a:gd name="T56" fmla="*/ 105 w 123"/>
                          <a:gd name="T57" fmla="*/ 116 h 136"/>
                          <a:gd name="T58" fmla="*/ 71 w 123"/>
                          <a:gd name="T59" fmla="*/ 75 h 136"/>
                          <a:gd name="T60" fmla="*/ 118 w 123"/>
                          <a:gd name="T61" fmla="*/ 94 h 136"/>
                          <a:gd name="T62" fmla="*/ 72 w 123"/>
                          <a:gd name="T63" fmla="*/ 71 h 136"/>
                          <a:gd name="T64" fmla="*/ 123 w 123"/>
                          <a:gd name="T65" fmla="*/ 68 h 136"/>
                          <a:gd name="T66" fmla="*/ 0 60000 65536"/>
                          <a:gd name="T67" fmla="*/ 0 60000 65536"/>
                          <a:gd name="T68" fmla="*/ 0 60000 65536"/>
                          <a:gd name="T69" fmla="*/ 0 60000 65536"/>
                          <a:gd name="T70" fmla="*/ 0 60000 65536"/>
                          <a:gd name="T71" fmla="*/ 0 60000 65536"/>
                          <a:gd name="T72" fmla="*/ 0 60000 65536"/>
                          <a:gd name="T73" fmla="*/ 0 60000 65536"/>
                          <a:gd name="T74" fmla="*/ 0 60000 65536"/>
                          <a:gd name="T75" fmla="*/ 0 60000 65536"/>
                          <a:gd name="T76" fmla="*/ 0 60000 65536"/>
                          <a:gd name="T77" fmla="*/ 0 60000 65536"/>
                          <a:gd name="T78" fmla="*/ 0 60000 65536"/>
                          <a:gd name="T79" fmla="*/ 0 60000 65536"/>
                          <a:gd name="T80" fmla="*/ 0 60000 65536"/>
                          <a:gd name="T81" fmla="*/ 0 60000 65536"/>
                          <a:gd name="T82" fmla="*/ 0 60000 65536"/>
                          <a:gd name="T83" fmla="*/ 0 60000 65536"/>
                          <a:gd name="T84" fmla="*/ 0 60000 65536"/>
                          <a:gd name="T85" fmla="*/ 0 60000 65536"/>
                          <a:gd name="T86" fmla="*/ 0 60000 65536"/>
                          <a:gd name="T87" fmla="*/ 0 60000 65536"/>
                          <a:gd name="T88" fmla="*/ 0 60000 65536"/>
                          <a:gd name="T89" fmla="*/ 0 60000 65536"/>
                          <a:gd name="T90" fmla="*/ 0 60000 65536"/>
                          <a:gd name="T91" fmla="*/ 0 60000 65536"/>
                          <a:gd name="T92" fmla="*/ 0 60000 65536"/>
                          <a:gd name="T93" fmla="*/ 0 60000 65536"/>
                          <a:gd name="T94" fmla="*/ 0 60000 65536"/>
                          <a:gd name="T95" fmla="*/ 0 60000 65536"/>
                          <a:gd name="T96" fmla="*/ 0 60000 65536"/>
                          <a:gd name="T97" fmla="*/ 0 60000 65536"/>
                          <a:gd name="T98" fmla="*/ 0 60000 65536"/>
                          <a:gd name="T99" fmla="*/ 0 w 123"/>
                          <a:gd name="T100" fmla="*/ 0 h 136"/>
                          <a:gd name="T101" fmla="*/ 123 w 123"/>
                          <a:gd name="T102" fmla="*/ 136 h 136"/>
                        </a:gdLst>
                        <a:ahLst/>
                        <a:cxnLst>
                          <a:cxn ang="T66">
                            <a:pos x="T0" y="T1"/>
                          </a:cxn>
                          <a:cxn ang="T67">
                            <a:pos x="T2" y="T3"/>
                          </a:cxn>
                          <a:cxn ang="T68">
                            <a:pos x="T4" y="T5"/>
                          </a:cxn>
                          <a:cxn ang="T69">
                            <a:pos x="T6" y="T7"/>
                          </a:cxn>
                          <a:cxn ang="T70">
                            <a:pos x="T8" y="T9"/>
                          </a:cxn>
                          <a:cxn ang="T71">
                            <a:pos x="T10" y="T11"/>
                          </a:cxn>
                          <a:cxn ang="T72">
                            <a:pos x="T12" y="T13"/>
                          </a:cxn>
                          <a:cxn ang="T73">
                            <a:pos x="T14" y="T15"/>
                          </a:cxn>
                          <a:cxn ang="T74">
                            <a:pos x="T16" y="T17"/>
                          </a:cxn>
                          <a:cxn ang="T75">
                            <a:pos x="T18" y="T19"/>
                          </a:cxn>
                          <a:cxn ang="T76">
                            <a:pos x="T20" y="T21"/>
                          </a:cxn>
                          <a:cxn ang="T77">
                            <a:pos x="T22" y="T23"/>
                          </a:cxn>
                          <a:cxn ang="T78">
                            <a:pos x="T24" y="T25"/>
                          </a:cxn>
                          <a:cxn ang="T79">
                            <a:pos x="T26" y="T27"/>
                          </a:cxn>
                          <a:cxn ang="T80">
                            <a:pos x="T28" y="T29"/>
                          </a:cxn>
                          <a:cxn ang="T81">
                            <a:pos x="T30" y="T31"/>
                          </a:cxn>
                          <a:cxn ang="T82">
                            <a:pos x="T32" y="T33"/>
                          </a:cxn>
                          <a:cxn ang="T83">
                            <a:pos x="T34" y="T35"/>
                          </a:cxn>
                          <a:cxn ang="T84">
                            <a:pos x="T36" y="T37"/>
                          </a:cxn>
                          <a:cxn ang="T85">
                            <a:pos x="T38" y="T39"/>
                          </a:cxn>
                          <a:cxn ang="T86">
                            <a:pos x="T40" y="T41"/>
                          </a:cxn>
                          <a:cxn ang="T87">
                            <a:pos x="T42" y="T43"/>
                          </a:cxn>
                          <a:cxn ang="T88">
                            <a:pos x="T44" y="T45"/>
                          </a:cxn>
                          <a:cxn ang="T89">
                            <a:pos x="T46" y="T47"/>
                          </a:cxn>
                          <a:cxn ang="T90">
                            <a:pos x="T48" y="T49"/>
                          </a:cxn>
                          <a:cxn ang="T91">
                            <a:pos x="T50" y="T51"/>
                          </a:cxn>
                          <a:cxn ang="T92">
                            <a:pos x="T52" y="T53"/>
                          </a:cxn>
                          <a:cxn ang="T93">
                            <a:pos x="T54" y="T55"/>
                          </a:cxn>
                          <a:cxn ang="T94">
                            <a:pos x="T56" y="T57"/>
                          </a:cxn>
                          <a:cxn ang="T95">
                            <a:pos x="T58" y="T59"/>
                          </a:cxn>
                          <a:cxn ang="T96">
                            <a:pos x="T60" y="T61"/>
                          </a:cxn>
                          <a:cxn ang="T97">
                            <a:pos x="T62" y="T63"/>
                          </a:cxn>
                          <a:cxn ang="T98">
                            <a:pos x="T64" y="T65"/>
                          </a:cxn>
                        </a:cxnLst>
                        <a:rect l="T99" t="T100" r="T101" b="T102"/>
                        <a:pathLst>
                          <a:path w="123" h="136">
                            <a:moveTo>
                              <a:pt x="123" y="68"/>
                            </a:moveTo>
                            <a:lnTo>
                              <a:pt x="72" y="66"/>
                            </a:lnTo>
                            <a:lnTo>
                              <a:pt x="118" y="42"/>
                            </a:lnTo>
                            <a:lnTo>
                              <a:pt x="71" y="62"/>
                            </a:lnTo>
                            <a:lnTo>
                              <a:pt x="105" y="20"/>
                            </a:lnTo>
                            <a:lnTo>
                              <a:pt x="68" y="58"/>
                            </a:lnTo>
                            <a:lnTo>
                              <a:pt x="85" y="5"/>
                            </a:lnTo>
                            <a:lnTo>
                              <a:pt x="64" y="56"/>
                            </a:lnTo>
                            <a:lnTo>
                              <a:pt x="62" y="0"/>
                            </a:lnTo>
                            <a:lnTo>
                              <a:pt x="59" y="56"/>
                            </a:lnTo>
                            <a:lnTo>
                              <a:pt x="38" y="5"/>
                            </a:lnTo>
                            <a:lnTo>
                              <a:pt x="56" y="58"/>
                            </a:lnTo>
                            <a:lnTo>
                              <a:pt x="18" y="20"/>
                            </a:lnTo>
                            <a:lnTo>
                              <a:pt x="53" y="62"/>
                            </a:lnTo>
                            <a:lnTo>
                              <a:pt x="5" y="42"/>
                            </a:lnTo>
                            <a:lnTo>
                              <a:pt x="51" y="66"/>
                            </a:lnTo>
                            <a:lnTo>
                              <a:pt x="0" y="68"/>
                            </a:lnTo>
                            <a:lnTo>
                              <a:pt x="51" y="71"/>
                            </a:lnTo>
                            <a:lnTo>
                              <a:pt x="5" y="94"/>
                            </a:lnTo>
                            <a:lnTo>
                              <a:pt x="53" y="75"/>
                            </a:lnTo>
                            <a:lnTo>
                              <a:pt x="18" y="116"/>
                            </a:lnTo>
                            <a:lnTo>
                              <a:pt x="56" y="78"/>
                            </a:lnTo>
                            <a:lnTo>
                              <a:pt x="38" y="131"/>
                            </a:lnTo>
                            <a:lnTo>
                              <a:pt x="59" y="80"/>
                            </a:lnTo>
                            <a:lnTo>
                              <a:pt x="62" y="136"/>
                            </a:lnTo>
                            <a:lnTo>
                              <a:pt x="64" y="80"/>
                            </a:lnTo>
                            <a:lnTo>
                              <a:pt x="85" y="131"/>
                            </a:lnTo>
                            <a:lnTo>
                              <a:pt x="68" y="78"/>
                            </a:lnTo>
                            <a:lnTo>
                              <a:pt x="105" y="116"/>
                            </a:lnTo>
                            <a:lnTo>
                              <a:pt x="71" y="75"/>
                            </a:lnTo>
                            <a:lnTo>
                              <a:pt x="118" y="94"/>
                            </a:lnTo>
                            <a:lnTo>
                              <a:pt x="72" y="71"/>
                            </a:lnTo>
                            <a:lnTo>
                              <a:pt x="123" y="68"/>
                            </a:lnTo>
                            <a:close/>
                          </a:path>
                        </a:pathLst>
                      </a:custGeom>
                      <a:solidFill>
                        <a:srgbClr val="808080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 dirty="0">
                          <a:latin typeface="Calibri" pitchFamily="34" charset="0"/>
                        </a:endParaRPr>
                      </a:p>
                    </p:txBody>
                  </p:sp>
                  <p:sp>
                    <p:nvSpPr>
                      <p:cNvPr id="23834" name="Freeform 172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985" y="2770"/>
                        <a:ext cx="123" cy="136"/>
                      </a:xfrm>
                      <a:custGeom>
                        <a:avLst/>
                        <a:gdLst>
                          <a:gd name="T0" fmla="*/ 123 w 123"/>
                          <a:gd name="T1" fmla="*/ 68 h 136"/>
                          <a:gd name="T2" fmla="*/ 72 w 123"/>
                          <a:gd name="T3" fmla="*/ 66 h 136"/>
                          <a:gd name="T4" fmla="*/ 118 w 123"/>
                          <a:gd name="T5" fmla="*/ 42 h 136"/>
                          <a:gd name="T6" fmla="*/ 71 w 123"/>
                          <a:gd name="T7" fmla="*/ 62 h 136"/>
                          <a:gd name="T8" fmla="*/ 105 w 123"/>
                          <a:gd name="T9" fmla="*/ 20 h 136"/>
                          <a:gd name="T10" fmla="*/ 68 w 123"/>
                          <a:gd name="T11" fmla="*/ 58 h 136"/>
                          <a:gd name="T12" fmla="*/ 85 w 123"/>
                          <a:gd name="T13" fmla="*/ 5 h 136"/>
                          <a:gd name="T14" fmla="*/ 64 w 123"/>
                          <a:gd name="T15" fmla="*/ 56 h 136"/>
                          <a:gd name="T16" fmla="*/ 62 w 123"/>
                          <a:gd name="T17" fmla="*/ 0 h 136"/>
                          <a:gd name="T18" fmla="*/ 59 w 123"/>
                          <a:gd name="T19" fmla="*/ 56 h 136"/>
                          <a:gd name="T20" fmla="*/ 38 w 123"/>
                          <a:gd name="T21" fmla="*/ 5 h 136"/>
                          <a:gd name="T22" fmla="*/ 56 w 123"/>
                          <a:gd name="T23" fmla="*/ 58 h 136"/>
                          <a:gd name="T24" fmla="*/ 18 w 123"/>
                          <a:gd name="T25" fmla="*/ 20 h 136"/>
                          <a:gd name="T26" fmla="*/ 53 w 123"/>
                          <a:gd name="T27" fmla="*/ 62 h 136"/>
                          <a:gd name="T28" fmla="*/ 5 w 123"/>
                          <a:gd name="T29" fmla="*/ 42 h 136"/>
                          <a:gd name="T30" fmla="*/ 51 w 123"/>
                          <a:gd name="T31" fmla="*/ 66 h 136"/>
                          <a:gd name="T32" fmla="*/ 0 w 123"/>
                          <a:gd name="T33" fmla="*/ 68 h 136"/>
                          <a:gd name="T34" fmla="*/ 51 w 123"/>
                          <a:gd name="T35" fmla="*/ 71 h 136"/>
                          <a:gd name="T36" fmla="*/ 5 w 123"/>
                          <a:gd name="T37" fmla="*/ 94 h 136"/>
                          <a:gd name="T38" fmla="*/ 53 w 123"/>
                          <a:gd name="T39" fmla="*/ 75 h 136"/>
                          <a:gd name="T40" fmla="*/ 18 w 123"/>
                          <a:gd name="T41" fmla="*/ 116 h 136"/>
                          <a:gd name="T42" fmla="*/ 56 w 123"/>
                          <a:gd name="T43" fmla="*/ 78 h 136"/>
                          <a:gd name="T44" fmla="*/ 38 w 123"/>
                          <a:gd name="T45" fmla="*/ 131 h 136"/>
                          <a:gd name="T46" fmla="*/ 59 w 123"/>
                          <a:gd name="T47" fmla="*/ 80 h 136"/>
                          <a:gd name="T48" fmla="*/ 62 w 123"/>
                          <a:gd name="T49" fmla="*/ 136 h 136"/>
                          <a:gd name="T50" fmla="*/ 64 w 123"/>
                          <a:gd name="T51" fmla="*/ 80 h 136"/>
                          <a:gd name="T52" fmla="*/ 85 w 123"/>
                          <a:gd name="T53" fmla="*/ 131 h 136"/>
                          <a:gd name="T54" fmla="*/ 68 w 123"/>
                          <a:gd name="T55" fmla="*/ 78 h 136"/>
                          <a:gd name="T56" fmla="*/ 105 w 123"/>
                          <a:gd name="T57" fmla="*/ 116 h 136"/>
                          <a:gd name="T58" fmla="*/ 71 w 123"/>
                          <a:gd name="T59" fmla="*/ 75 h 136"/>
                          <a:gd name="T60" fmla="*/ 118 w 123"/>
                          <a:gd name="T61" fmla="*/ 94 h 136"/>
                          <a:gd name="T62" fmla="*/ 72 w 123"/>
                          <a:gd name="T63" fmla="*/ 71 h 136"/>
                          <a:gd name="T64" fmla="*/ 123 w 123"/>
                          <a:gd name="T65" fmla="*/ 68 h 136"/>
                          <a:gd name="T66" fmla="*/ 0 60000 65536"/>
                          <a:gd name="T67" fmla="*/ 0 60000 65536"/>
                          <a:gd name="T68" fmla="*/ 0 60000 65536"/>
                          <a:gd name="T69" fmla="*/ 0 60000 65536"/>
                          <a:gd name="T70" fmla="*/ 0 60000 65536"/>
                          <a:gd name="T71" fmla="*/ 0 60000 65536"/>
                          <a:gd name="T72" fmla="*/ 0 60000 65536"/>
                          <a:gd name="T73" fmla="*/ 0 60000 65536"/>
                          <a:gd name="T74" fmla="*/ 0 60000 65536"/>
                          <a:gd name="T75" fmla="*/ 0 60000 65536"/>
                          <a:gd name="T76" fmla="*/ 0 60000 65536"/>
                          <a:gd name="T77" fmla="*/ 0 60000 65536"/>
                          <a:gd name="T78" fmla="*/ 0 60000 65536"/>
                          <a:gd name="T79" fmla="*/ 0 60000 65536"/>
                          <a:gd name="T80" fmla="*/ 0 60000 65536"/>
                          <a:gd name="T81" fmla="*/ 0 60000 65536"/>
                          <a:gd name="T82" fmla="*/ 0 60000 65536"/>
                          <a:gd name="T83" fmla="*/ 0 60000 65536"/>
                          <a:gd name="T84" fmla="*/ 0 60000 65536"/>
                          <a:gd name="T85" fmla="*/ 0 60000 65536"/>
                          <a:gd name="T86" fmla="*/ 0 60000 65536"/>
                          <a:gd name="T87" fmla="*/ 0 60000 65536"/>
                          <a:gd name="T88" fmla="*/ 0 60000 65536"/>
                          <a:gd name="T89" fmla="*/ 0 60000 65536"/>
                          <a:gd name="T90" fmla="*/ 0 60000 65536"/>
                          <a:gd name="T91" fmla="*/ 0 60000 65536"/>
                          <a:gd name="T92" fmla="*/ 0 60000 65536"/>
                          <a:gd name="T93" fmla="*/ 0 60000 65536"/>
                          <a:gd name="T94" fmla="*/ 0 60000 65536"/>
                          <a:gd name="T95" fmla="*/ 0 60000 65536"/>
                          <a:gd name="T96" fmla="*/ 0 60000 65536"/>
                          <a:gd name="T97" fmla="*/ 0 60000 65536"/>
                          <a:gd name="T98" fmla="*/ 0 60000 65536"/>
                          <a:gd name="T99" fmla="*/ 0 w 123"/>
                          <a:gd name="T100" fmla="*/ 0 h 136"/>
                          <a:gd name="T101" fmla="*/ 123 w 123"/>
                          <a:gd name="T102" fmla="*/ 136 h 136"/>
                        </a:gdLst>
                        <a:ahLst/>
                        <a:cxnLst>
                          <a:cxn ang="T66">
                            <a:pos x="T0" y="T1"/>
                          </a:cxn>
                          <a:cxn ang="T67">
                            <a:pos x="T2" y="T3"/>
                          </a:cxn>
                          <a:cxn ang="T68">
                            <a:pos x="T4" y="T5"/>
                          </a:cxn>
                          <a:cxn ang="T69">
                            <a:pos x="T6" y="T7"/>
                          </a:cxn>
                          <a:cxn ang="T70">
                            <a:pos x="T8" y="T9"/>
                          </a:cxn>
                          <a:cxn ang="T71">
                            <a:pos x="T10" y="T11"/>
                          </a:cxn>
                          <a:cxn ang="T72">
                            <a:pos x="T12" y="T13"/>
                          </a:cxn>
                          <a:cxn ang="T73">
                            <a:pos x="T14" y="T15"/>
                          </a:cxn>
                          <a:cxn ang="T74">
                            <a:pos x="T16" y="T17"/>
                          </a:cxn>
                          <a:cxn ang="T75">
                            <a:pos x="T18" y="T19"/>
                          </a:cxn>
                          <a:cxn ang="T76">
                            <a:pos x="T20" y="T21"/>
                          </a:cxn>
                          <a:cxn ang="T77">
                            <a:pos x="T22" y="T23"/>
                          </a:cxn>
                          <a:cxn ang="T78">
                            <a:pos x="T24" y="T25"/>
                          </a:cxn>
                          <a:cxn ang="T79">
                            <a:pos x="T26" y="T27"/>
                          </a:cxn>
                          <a:cxn ang="T80">
                            <a:pos x="T28" y="T29"/>
                          </a:cxn>
                          <a:cxn ang="T81">
                            <a:pos x="T30" y="T31"/>
                          </a:cxn>
                          <a:cxn ang="T82">
                            <a:pos x="T32" y="T33"/>
                          </a:cxn>
                          <a:cxn ang="T83">
                            <a:pos x="T34" y="T35"/>
                          </a:cxn>
                          <a:cxn ang="T84">
                            <a:pos x="T36" y="T37"/>
                          </a:cxn>
                          <a:cxn ang="T85">
                            <a:pos x="T38" y="T39"/>
                          </a:cxn>
                          <a:cxn ang="T86">
                            <a:pos x="T40" y="T41"/>
                          </a:cxn>
                          <a:cxn ang="T87">
                            <a:pos x="T42" y="T43"/>
                          </a:cxn>
                          <a:cxn ang="T88">
                            <a:pos x="T44" y="T45"/>
                          </a:cxn>
                          <a:cxn ang="T89">
                            <a:pos x="T46" y="T47"/>
                          </a:cxn>
                          <a:cxn ang="T90">
                            <a:pos x="T48" y="T49"/>
                          </a:cxn>
                          <a:cxn ang="T91">
                            <a:pos x="T50" y="T51"/>
                          </a:cxn>
                          <a:cxn ang="T92">
                            <a:pos x="T52" y="T53"/>
                          </a:cxn>
                          <a:cxn ang="T93">
                            <a:pos x="T54" y="T55"/>
                          </a:cxn>
                          <a:cxn ang="T94">
                            <a:pos x="T56" y="T57"/>
                          </a:cxn>
                          <a:cxn ang="T95">
                            <a:pos x="T58" y="T59"/>
                          </a:cxn>
                          <a:cxn ang="T96">
                            <a:pos x="T60" y="T61"/>
                          </a:cxn>
                          <a:cxn ang="T97">
                            <a:pos x="T62" y="T63"/>
                          </a:cxn>
                          <a:cxn ang="T98">
                            <a:pos x="T64" y="T65"/>
                          </a:cxn>
                        </a:cxnLst>
                        <a:rect l="T99" t="T100" r="T101" b="T102"/>
                        <a:pathLst>
                          <a:path w="123" h="136">
                            <a:moveTo>
                              <a:pt x="123" y="68"/>
                            </a:moveTo>
                            <a:lnTo>
                              <a:pt x="72" y="66"/>
                            </a:lnTo>
                            <a:lnTo>
                              <a:pt x="118" y="42"/>
                            </a:lnTo>
                            <a:lnTo>
                              <a:pt x="71" y="62"/>
                            </a:lnTo>
                            <a:lnTo>
                              <a:pt x="105" y="20"/>
                            </a:lnTo>
                            <a:lnTo>
                              <a:pt x="68" y="58"/>
                            </a:lnTo>
                            <a:lnTo>
                              <a:pt x="85" y="5"/>
                            </a:lnTo>
                            <a:lnTo>
                              <a:pt x="64" y="56"/>
                            </a:lnTo>
                            <a:lnTo>
                              <a:pt x="62" y="0"/>
                            </a:lnTo>
                            <a:lnTo>
                              <a:pt x="59" y="56"/>
                            </a:lnTo>
                            <a:lnTo>
                              <a:pt x="38" y="5"/>
                            </a:lnTo>
                            <a:lnTo>
                              <a:pt x="56" y="58"/>
                            </a:lnTo>
                            <a:lnTo>
                              <a:pt x="18" y="20"/>
                            </a:lnTo>
                            <a:lnTo>
                              <a:pt x="53" y="62"/>
                            </a:lnTo>
                            <a:lnTo>
                              <a:pt x="5" y="42"/>
                            </a:lnTo>
                            <a:lnTo>
                              <a:pt x="51" y="66"/>
                            </a:lnTo>
                            <a:lnTo>
                              <a:pt x="0" y="68"/>
                            </a:lnTo>
                            <a:lnTo>
                              <a:pt x="51" y="71"/>
                            </a:lnTo>
                            <a:lnTo>
                              <a:pt x="5" y="94"/>
                            </a:lnTo>
                            <a:lnTo>
                              <a:pt x="53" y="75"/>
                            </a:lnTo>
                            <a:lnTo>
                              <a:pt x="18" y="116"/>
                            </a:lnTo>
                            <a:lnTo>
                              <a:pt x="56" y="78"/>
                            </a:lnTo>
                            <a:lnTo>
                              <a:pt x="38" y="131"/>
                            </a:lnTo>
                            <a:lnTo>
                              <a:pt x="59" y="80"/>
                            </a:lnTo>
                            <a:lnTo>
                              <a:pt x="62" y="136"/>
                            </a:lnTo>
                            <a:lnTo>
                              <a:pt x="64" y="80"/>
                            </a:lnTo>
                            <a:lnTo>
                              <a:pt x="85" y="131"/>
                            </a:lnTo>
                            <a:lnTo>
                              <a:pt x="68" y="78"/>
                            </a:lnTo>
                            <a:lnTo>
                              <a:pt x="105" y="116"/>
                            </a:lnTo>
                            <a:lnTo>
                              <a:pt x="71" y="75"/>
                            </a:lnTo>
                            <a:lnTo>
                              <a:pt x="118" y="94"/>
                            </a:lnTo>
                            <a:lnTo>
                              <a:pt x="72" y="71"/>
                            </a:lnTo>
                            <a:lnTo>
                              <a:pt x="123" y="68"/>
                            </a:lnTo>
                            <a:close/>
                          </a:path>
                        </a:pathLst>
                      </a:custGeom>
                      <a:noFill/>
                      <a:ln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 dirty="0">
                          <a:latin typeface="Calibri" pitchFamily="34" charset="0"/>
                        </a:endParaRPr>
                      </a:p>
                    </p:txBody>
                  </p:sp>
                </p:grpSp>
              </p:grpSp>
              <p:grpSp>
                <p:nvGrpSpPr>
                  <p:cNvPr id="23746" name="Group 1726"/>
                  <p:cNvGrpSpPr>
                    <a:grpSpLocks/>
                  </p:cNvGrpSpPr>
                  <p:nvPr/>
                </p:nvGrpSpPr>
                <p:grpSpPr bwMode="auto">
                  <a:xfrm>
                    <a:off x="1497" y="2686"/>
                    <a:ext cx="389" cy="386"/>
                    <a:chOff x="4381" y="2756"/>
                    <a:chExt cx="148" cy="164"/>
                  </a:xfrm>
                </p:grpSpPr>
                <p:grpSp>
                  <p:nvGrpSpPr>
                    <p:cNvPr id="23821" name="Group 172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81" y="2756"/>
                      <a:ext cx="148" cy="164"/>
                      <a:chOff x="4381" y="2756"/>
                      <a:chExt cx="148" cy="164"/>
                    </a:xfrm>
                  </p:grpSpPr>
                  <p:grpSp>
                    <p:nvGrpSpPr>
                      <p:cNvPr id="23825" name="Group 1728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381" y="2756"/>
                        <a:ext cx="148" cy="164"/>
                        <a:chOff x="4381" y="2756"/>
                        <a:chExt cx="148" cy="164"/>
                      </a:xfrm>
                    </p:grpSpPr>
                    <p:sp>
                      <p:nvSpPr>
                        <p:cNvPr id="23829" name="Oval 1729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381" y="2756"/>
                          <a:ext cx="148" cy="164"/>
                        </a:xfrm>
                        <a:prstGeom prst="ellipse">
                          <a:avLst/>
                        </a:prstGeom>
                        <a:solidFill>
                          <a:srgbClr val="CC0000"/>
                        </a:solidFill>
                        <a:ln w="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ru-RU" dirty="0">
                            <a:latin typeface="Calibri" pitchFamily="34" charset="0"/>
                          </a:endParaRPr>
                        </a:p>
                      </p:txBody>
                    </p:sp>
                    <p:sp>
                      <p:nvSpPr>
                        <p:cNvPr id="23830" name="Oval 1730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381" y="2756"/>
                          <a:ext cx="148" cy="164"/>
                        </a:xfrm>
                        <a:prstGeom prst="ellipse">
                          <a:avLst/>
                        </a:prstGeom>
                        <a:noFill/>
                        <a:ln w="9525" cap="rnd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ru-RU" dirty="0">
                            <a:latin typeface="Calibri" pitchFamily="34" charset="0"/>
                          </a:endParaRPr>
                        </a:p>
                      </p:txBody>
                    </p:sp>
                  </p:grpSp>
                  <p:grpSp>
                    <p:nvGrpSpPr>
                      <p:cNvPr id="23826" name="Group 1731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393" y="2770"/>
                        <a:ext cx="123" cy="136"/>
                        <a:chOff x="4393" y="2770"/>
                        <a:chExt cx="123" cy="136"/>
                      </a:xfrm>
                    </p:grpSpPr>
                    <p:sp>
                      <p:nvSpPr>
                        <p:cNvPr id="23827" name="Oval 1732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393" y="2770"/>
                          <a:ext cx="123" cy="136"/>
                        </a:xfrm>
                        <a:prstGeom prst="ellipse">
                          <a:avLst/>
                        </a:prstGeom>
                        <a:solidFill>
                          <a:srgbClr val="FFFFFF"/>
                        </a:solidFill>
                        <a:ln w="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ru-RU" dirty="0">
                            <a:latin typeface="Calibri" pitchFamily="34" charset="0"/>
                          </a:endParaRPr>
                        </a:p>
                      </p:txBody>
                    </p:sp>
                    <p:sp>
                      <p:nvSpPr>
                        <p:cNvPr id="23828" name="Oval 1733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393" y="2770"/>
                          <a:ext cx="123" cy="136"/>
                        </a:xfrm>
                        <a:prstGeom prst="ellipse">
                          <a:avLst/>
                        </a:prstGeom>
                        <a:noFill/>
                        <a:ln w="9525" cap="rnd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ru-RU" dirty="0">
                            <a:latin typeface="Calibri" pitchFamily="34" charset="0"/>
                          </a:endParaRPr>
                        </a:p>
                      </p:txBody>
                    </p:sp>
                  </p:grpSp>
                </p:grpSp>
                <p:grpSp>
                  <p:nvGrpSpPr>
                    <p:cNvPr id="23822" name="Group 173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93" y="2770"/>
                      <a:ext cx="123" cy="136"/>
                      <a:chOff x="4393" y="2770"/>
                      <a:chExt cx="123" cy="136"/>
                    </a:xfrm>
                  </p:grpSpPr>
                  <p:sp>
                    <p:nvSpPr>
                      <p:cNvPr id="23823" name="Freeform 173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393" y="2770"/>
                        <a:ext cx="123" cy="136"/>
                      </a:xfrm>
                      <a:custGeom>
                        <a:avLst/>
                        <a:gdLst>
                          <a:gd name="T0" fmla="*/ 123 w 123"/>
                          <a:gd name="T1" fmla="*/ 68 h 136"/>
                          <a:gd name="T2" fmla="*/ 72 w 123"/>
                          <a:gd name="T3" fmla="*/ 66 h 136"/>
                          <a:gd name="T4" fmla="*/ 118 w 123"/>
                          <a:gd name="T5" fmla="*/ 42 h 136"/>
                          <a:gd name="T6" fmla="*/ 71 w 123"/>
                          <a:gd name="T7" fmla="*/ 62 h 136"/>
                          <a:gd name="T8" fmla="*/ 105 w 123"/>
                          <a:gd name="T9" fmla="*/ 20 h 136"/>
                          <a:gd name="T10" fmla="*/ 68 w 123"/>
                          <a:gd name="T11" fmla="*/ 58 h 136"/>
                          <a:gd name="T12" fmla="*/ 85 w 123"/>
                          <a:gd name="T13" fmla="*/ 5 h 136"/>
                          <a:gd name="T14" fmla="*/ 64 w 123"/>
                          <a:gd name="T15" fmla="*/ 56 h 136"/>
                          <a:gd name="T16" fmla="*/ 62 w 123"/>
                          <a:gd name="T17" fmla="*/ 0 h 136"/>
                          <a:gd name="T18" fmla="*/ 60 w 123"/>
                          <a:gd name="T19" fmla="*/ 56 h 136"/>
                          <a:gd name="T20" fmla="*/ 38 w 123"/>
                          <a:gd name="T21" fmla="*/ 5 h 136"/>
                          <a:gd name="T22" fmla="*/ 56 w 123"/>
                          <a:gd name="T23" fmla="*/ 58 h 136"/>
                          <a:gd name="T24" fmla="*/ 18 w 123"/>
                          <a:gd name="T25" fmla="*/ 20 h 136"/>
                          <a:gd name="T26" fmla="*/ 53 w 123"/>
                          <a:gd name="T27" fmla="*/ 62 h 136"/>
                          <a:gd name="T28" fmla="*/ 5 w 123"/>
                          <a:gd name="T29" fmla="*/ 42 h 136"/>
                          <a:gd name="T30" fmla="*/ 51 w 123"/>
                          <a:gd name="T31" fmla="*/ 66 h 136"/>
                          <a:gd name="T32" fmla="*/ 0 w 123"/>
                          <a:gd name="T33" fmla="*/ 68 h 136"/>
                          <a:gd name="T34" fmla="*/ 51 w 123"/>
                          <a:gd name="T35" fmla="*/ 71 h 136"/>
                          <a:gd name="T36" fmla="*/ 5 w 123"/>
                          <a:gd name="T37" fmla="*/ 94 h 136"/>
                          <a:gd name="T38" fmla="*/ 53 w 123"/>
                          <a:gd name="T39" fmla="*/ 75 h 136"/>
                          <a:gd name="T40" fmla="*/ 18 w 123"/>
                          <a:gd name="T41" fmla="*/ 116 h 136"/>
                          <a:gd name="T42" fmla="*/ 56 w 123"/>
                          <a:gd name="T43" fmla="*/ 78 h 136"/>
                          <a:gd name="T44" fmla="*/ 38 w 123"/>
                          <a:gd name="T45" fmla="*/ 131 h 136"/>
                          <a:gd name="T46" fmla="*/ 60 w 123"/>
                          <a:gd name="T47" fmla="*/ 80 h 136"/>
                          <a:gd name="T48" fmla="*/ 62 w 123"/>
                          <a:gd name="T49" fmla="*/ 136 h 136"/>
                          <a:gd name="T50" fmla="*/ 64 w 123"/>
                          <a:gd name="T51" fmla="*/ 80 h 136"/>
                          <a:gd name="T52" fmla="*/ 85 w 123"/>
                          <a:gd name="T53" fmla="*/ 131 h 136"/>
                          <a:gd name="T54" fmla="*/ 68 w 123"/>
                          <a:gd name="T55" fmla="*/ 78 h 136"/>
                          <a:gd name="T56" fmla="*/ 105 w 123"/>
                          <a:gd name="T57" fmla="*/ 116 h 136"/>
                          <a:gd name="T58" fmla="*/ 71 w 123"/>
                          <a:gd name="T59" fmla="*/ 75 h 136"/>
                          <a:gd name="T60" fmla="*/ 118 w 123"/>
                          <a:gd name="T61" fmla="*/ 94 h 136"/>
                          <a:gd name="T62" fmla="*/ 72 w 123"/>
                          <a:gd name="T63" fmla="*/ 71 h 136"/>
                          <a:gd name="T64" fmla="*/ 123 w 123"/>
                          <a:gd name="T65" fmla="*/ 68 h 136"/>
                          <a:gd name="T66" fmla="*/ 0 60000 65536"/>
                          <a:gd name="T67" fmla="*/ 0 60000 65536"/>
                          <a:gd name="T68" fmla="*/ 0 60000 65536"/>
                          <a:gd name="T69" fmla="*/ 0 60000 65536"/>
                          <a:gd name="T70" fmla="*/ 0 60000 65536"/>
                          <a:gd name="T71" fmla="*/ 0 60000 65536"/>
                          <a:gd name="T72" fmla="*/ 0 60000 65536"/>
                          <a:gd name="T73" fmla="*/ 0 60000 65536"/>
                          <a:gd name="T74" fmla="*/ 0 60000 65536"/>
                          <a:gd name="T75" fmla="*/ 0 60000 65536"/>
                          <a:gd name="T76" fmla="*/ 0 60000 65536"/>
                          <a:gd name="T77" fmla="*/ 0 60000 65536"/>
                          <a:gd name="T78" fmla="*/ 0 60000 65536"/>
                          <a:gd name="T79" fmla="*/ 0 60000 65536"/>
                          <a:gd name="T80" fmla="*/ 0 60000 65536"/>
                          <a:gd name="T81" fmla="*/ 0 60000 65536"/>
                          <a:gd name="T82" fmla="*/ 0 60000 65536"/>
                          <a:gd name="T83" fmla="*/ 0 60000 65536"/>
                          <a:gd name="T84" fmla="*/ 0 60000 65536"/>
                          <a:gd name="T85" fmla="*/ 0 60000 65536"/>
                          <a:gd name="T86" fmla="*/ 0 60000 65536"/>
                          <a:gd name="T87" fmla="*/ 0 60000 65536"/>
                          <a:gd name="T88" fmla="*/ 0 60000 65536"/>
                          <a:gd name="T89" fmla="*/ 0 60000 65536"/>
                          <a:gd name="T90" fmla="*/ 0 60000 65536"/>
                          <a:gd name="T91" fmla="*/ 0 60000 65536"/>
                          <a:gd name="T92" fmla="*/ 0 60000 65536"/>
                          <a:gd name="T93" fmla="*/ 0 60000 65536"/>
                          <a:gd name="T94" fmla="*/ 0 60000 65536"/>
                          <a:gd name="T95" fmla="*/ 0 60000 65536"/>
                          <a:gd name="T96" fmla="*/ 0 60000 65536"/>
                          <a:gd name="T97" fmla="*/ 0 60000 65536"/>
                          <a:gd name="T98" fmla="*/ 0 60000 65536"/>
                          <a:gd name="T99" fmla="*/ 0 w 123"/>
                          <a:gd name="T100" fmla="*/ 0 h 136"/>
                          <a:gd name="T101" fmla="*/ 123 w 123"/>
                          <a:gd name="T102" fmla="*/ 136 h 136"/>
                        </a:gdLst>
                        <a:ahLst/>
                        <a:cxnLst>
                          <a:cxn ang="T66">
                            <a:pos x="T0" y="T1"/>
                          </a:cxn>
                          <a:cxn ang="T67">
                            <a:pos x="T2" y="T3"/>
                          </a:cxn>
                          <a:cxn ang="T68">
                            <a:pos x="T4" y="T5"/>
                          </a:cxn>
                          <a:cxn ang="T69">
                            <a:pos x="T6" y="T7"/>
                          </a:cxn>
                          <a:cxn ang="T70">
                            <a:pos x="T8" y="T9"/>
                          </a:cxn>
                          <a:cxn ang="T71">
                            <a:pos x="T10" y="T11"/>
                          </a:cxn>
                          <a:cxn ang="T72">
                            <a:pos x="T12" y="T13"/>
                          </a:cxn>
                          <a:cxn ang="T73">
                            <a:pos x="T14" y="T15"/>
                          </a:cxn>
                          <a:cxn ang="T74">
                            <a:pos x="T16" y="T17"/>
                          </a:cxn>
                          <a:cxn ang="T75">
                            <a:pos x="T18" y="T19"/>
                          </a:cxn>
                          <a:cxn ang="T76">
                            <a:pos x="T20" y="T21"/>
                          </a:cxn>
                          <a:cxn ang="T77">
                            <a:pos x="T22" y="T23"/>
                          </a:cxn>
                          <a:cxn ang="T78">
                            <a:pos x="T24" y="T25"/>
                          </a:cxn>
                          <a:cxn ang="T79">
                            <a:pos x="T26" y="T27"/>
                          </a:cxn>
                          <a:cxn ang="T80">
                            <a:pos x="T28" y="T29"/>
                          </a:cxn>
                          <a:cxn ang="T81">
                            <a:pos x="T30" y="T31"/>
                          </a:cxn>
                          <a:cxn ang="T82">
                            <a:pos x="T32" y="T33"/>
                          </a:cxn>
                          <a:cxn ang="T83">
                            <a:pos x="T34" y="T35"/>
                          </a:cxn>
                          <a:cxn ang="T84">
                            <a:pos x="T36" y="T37"/>
                          </a:cxn>
                          <a:cxn ang="T85">
                            <a:pos x="T38" y="T39"/>
                          </a:cxn>
                          <a:cxn ang="T86">
                            <a:pos x="T40" y="T41"/>
                          </a:cxn>
                          <a:cxn ang="T87">
                            <a:pos x="T42" y="T43"/>
                          </a:cxn>
                          <a:cxn ang="T88">
                            <a:pos x="T44" y="T45"/>
                          </a:cxn>
                          <a:cxn ang="T89">
                            <a:pos x="T46" y="T47"/>
                          </a:cxn>
                          <a:cxn ang="T90">
                            <a:pos x="T48" y="T49"/>
                          </a:cxn>
                          <a:cxn ang="T91">
                            <a:pos x="T50" y="T51"/>
                          </a:cxn>
                          <a:cxn ang="T92">
                            <a:pos x="T52" y="T53"/>
                          </a:cxn>
                          <a:cxn ang="T93">
                            <a:pos x="T54" y="T55"/>
                          </a:cxn>
                          <a:cxn ang="T94">
                            <a:pos x="T56" y="T57"/>
                          </a:cxn>
                          <a:cxn ang="T95">
                            <a:pos x="T58" y="T59"/>
                          </a:cxn>
                          <a:cxn ang="T96">
                            <a:pos x="T60" y="T61"/>
                          </a:cxn>
                          <a:cxn ang="T97">
                            <a:pos x="T62" y="T63"/>
                          </a:cxn>
                          <a:cxn ang="T98">
                            <a:pos x="T64" y="T65"/>
                          </a:cxn>
                        </a:cxnLst>
                        <a:rect l="T99" t="T100" r="T101" b="T102"/>
                        <a:pathLst>
                          <a:path w="123" h="136">
                            <a:moveTo>
                              <a:pt x="123" y="68"/>
                            </a:moveTo>
                            <a:lnTo>
                              <a:pt x="72" y="66"/>
                            </a:lnTo>
                            <a:lnTo>
                              <a:pt x="118" y="42"/>
                            </a:lnTo>
                            <a:lnTo>
                              <a:pt x="71" y="62"/>
                            </a:lnTo>
                            <a:lnTo>
                              <a:pt x="105" y="20"/>
                            </a:lnTo>
                            <a:lnTo>
                              <a:pt x="68" y="58"/>
                            </a:lnTo>
                            <a:lnTo>
                              <a:pt x="85" y="5"/>
                            </a:lnTo>
                            <a:lnTo>
                              <a:pt x="64" y="56"/>
                            </a:lnTo>
                            <a:lnTo>
                              <a:pt x="62" y="0"/>
                            </a:lnTo>
                            <a:lnTo>
                              <a:pt x="60" y="56"/>
                            </a:lnTo>
                            <a:lnTo>
                              <a:pt x="38" y="5"/>
                            </a:lnTo>
                            <a:lnTo>
                              <a:pt x="56" y="58"/>
                            </a:lnTo>
                            <a:lnTo>
                              <a:pt x="18" y="20"/>
                            </a:lnTo>
                            <a:lnTo>
                              <a:pt x="53" y="62"/>
                            </a:lnTo>
                            <a:lnTo>
                              <a:pt x="5" y="42"/>
                            </a:lnTo>
                            <a:lnTo>
                              <a:pt x="51" y="66"/>
                            </a:lnTo>
                            <a:lnTo>
                              <a:pt x="0" y="68"/>
                            </a:lnTo>
                            <a:lnTo>
                              <a:pt x="51" y="71"/>
                            </a:lnTo>
                            <a:lnTo>
                              <a:pt x="5" y="94"/>
                            </a:lnTo>
                            <a:lnTo>
                              <a:pt x="53" y="75"/>
                            </a:lnTo>
                            <a:lnTo>
                              <a:pt x="18" y="116"/>
                            </a:lnTo>
                            <a:lnTo>
                              <a:pt x="56" y="78"/>
                            </a:lnTo>
                            <a:lnTo>
                              <a:pt x="38" y="131"/>
                            </a:lnTo>
                            <a:lnTo>
                              <a:pt x="60" y="80"/>
                            </a:lnTo>
                            <a:lnTo>
                              <a:pt x="62" y="136"/>
                            </a:lnTo>
                            <a:lnTo>
                              <a:pt x="64" y="80"/>
                            </a:lnTo>
                            <a:lnTo>
                              <a:pt x="85" y="131"/>
                            </a:lnTo>
                            <a:lnTo>
                              <a:pt x="68" y="78"/>
                            </a:lnTo>
                            <a:lnTo>
                              <a:pt x="105" y="116"/>
                            </a:lnTo>
                            <a:lnTo>
                              <a:pt x="71" y="75"/>
                            </a:lnTo>
                            <a:lnTo>
                              <a:pt x="118" y="94"/>
                            </a:lnTo>
                            <a:lnTo>
                              <a:pt x="72" y="71"/>
                            </a:lnTo>
                            <a:lnTo>
                              <a:pt x="123" y="68"/>
                            </a:lnTo>
                            <a:close/>
                          </a:path>
                        </a:pathLst>
                      </a:custGeom>
                      <a:solidFill>
                        <a:srgbClr val="808080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 dirty="0">
                          <a:latin typeface="Calibri" pitchFamily="34" charset="0"/>
                        </a:endParaRPr>
                      </a:p>
                    </p:txBody>
                  </p:sp>
                  <p:sp>
                    <p:nvSpPr>
                      <p:cNvPr id="23824" name="Freeform 173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393" y="2770"/>
                        <a:ext cx="123" cy="136"/>
                      </a:xfrm>
                      <a:custGeom>
                        <a:avLst/>
                        <a:gdLst>
                          <a:gd name="T0" fmla="*/ 123 w 123"/>
                          <a:gd name="T1" fmla="*/ 68 h 136"/>
                          <a:gd name="T2" fmla="*/ 72 w 123"/>
                          <a:gd name="T3" fmla="*/ 66 h 136"/>
                          <a:gd name="T4" fmla="*/ 118 w 123"/>
                          <a:gd name="T5" fmla="*/ 42 h 136"/>
                          <a:gd name="T6" fmla="*/ 71 w 123"/>
                          <a:gd name="T7" fmla="*/ 62 h 136"/>
                          <a:gd name="T8" fmla="*/ 105 w 123"/>
                          <a:gd name="T9" fmla="*/ 20 h 136"/>
                          <a:gd name="T10" fmla="*/ 68 w 123"/>
                          <a:gd name="T11" fmla="*/ 58 h 136"/>
                          <a:gd name="T12" fmla="*/ 85 w 123"/>
                          <a:gd name="T13" fmla="*/ 5 h 136"/>
                          <a:gd name="T14" fmla="*/ 64 w 123"/>
                          <a:gd name="T15" fmla="*/ 56 h 136"/>
                          <a:gd name="T16" fmla="*/ 62 w 123"/>
                          <a:gd name="T17" fmla="*/ 0 h 136"/>
                          <a:gd name="T18" fmla="*/ 60 w 123"/>
                          <a:gd name="T19" fmla="*/ 56 h 136"/>
                          <a:gd name="T20" fmla="*/ 38 w 123"/>
                          <a:gd name="T21" fmla="*/ 5 h 136"/>
                          <a:gd name="T22" fmla="*/ 56 w 123"/>
                          <a:gd name="T23" fmla="*/ 58 h 136"/>
                          <a:gd name="T24" fmla="*/ 18 w 123"/>
                          <a:gd name="T25" fmla="*/ 20 h 136"/>
                          <a:gd name="T26" fmla="*/ 53 w 123"/>
                          <a:gd name="T27" fmla="*/ 62 h 136"/>
                          <a:gd name="T28" fmla="*/ 5 w 123"/>
                          <a:gd name="T29" fmla="*/ 42 h 136"/>
                          <a:gd name="T30" fmla="*/ 51 w 123"/>
                          <a:gd name="T31" fmla="*/ 66 h 136"/>
                          <a:gd name="T32" fmla="*/ 0 w 123"/>
                          <a:gd name="T33" fmla="*/ 68 h 136"/>
                          <a:gd name="T34" fmla="*/ 51 w 123"/>
                          <a:gd name="T35" fmla="*/ 71 h 136"/>
                          <a:gd name="T36" fmla="*/ 5 w 123"/>
                          <a:gd name="T37" fmla="*/ 94 h 136"/>
                          <a:gd name="T38" fmla="*/ 53 w 123"/>
                          <a:gd name="T39" fmla="*/ 75 h 136"/>
                          <a:gd name="T40" fmla="*/ 18 w 123"/>
                          <a:gd name="T41" fmla="*/ 116 h 136"/>
                          <a:gd name="T42" fmla="*/ 56 w 123"/>
                          <a:gd name="T43" fmla="*/ 78 h 136"/>
                          <a:gd name="T44" fmla="*/ 38 w 123"/>
                          <a:gd name="T45" fmla="*/ 131 h 136"/>
                          <a:gd name="T46" fmla="*/ 60 w 123"/>
                          <a:gd name="T47" fmla="*/ 80 h 136"/>
                          <a:gd name="T48" fmla="*/ 62 w 123"/>
                          <a:gd name="T49" fmla="*/ 136 h 136"/>
                          <a:gd name="T50" fmla="*/ 64 w 123"/>
                          <a:gd name="T51" fmla="*/ 80 h 136"/>
                          <a:gd name="T52" fmla="*/ 85 w 123"/>
                          <a:gd name="T53" fmla="*/ 131 h 136"/>
                          <a:gd name="T54" fmla="*/ 68 w 123"/>
                          <a:gd name="T55" fmla="*/ 78 h 136"/>
                          <a:gd name="T56" fmla="*/ 105 w 123"/>
                          <a:gd name="T57" fmla="*/ 116 h 136"/>
                          <a:gd name="T58" fmla="*/ 71 w 123"/>
                          <a:gd name="T59" fmla="*/ 75 h 136"/>
                          <a:gd name="T60" fmla="*/ 118 w 123"/>
                          <a:gd name="T61" fmla="*/ 94 h 136"/>
                          <a:gd name="T62" fmla="*/ 72 w 123"/>
                          <a:gd name="T63" fmla="*/ 71 h 136"/>
                          <a:gd name="T64" fmla="*/ 123 w 123"/>
                          <a:gd name="T65" fmla="*/ 68 h 136"/>
                          <a:gd name="T66" fmla="*/ 0 60000 65536"/>
                          <a:gd name="T67" fmla="*/ 0 60000 65536"/>
                          <a:gd name="T68" fmla="*/ 0 60000 65536"/>
                          <a:gd name="T69" fmla="*/ 0 60000 65536"/>
                          <a:gd name="T70" fmla="*/ 0 60000 65536"/>
                          <a:gd name="T71" fmla="*/ 0 60000 65536"/>
                          <a:gd name="T72" fmla="*/ 0 60000 65536"/>
                          <a:gd name="T73" fmla="*/ 0 60000 65536"/>
                          <a:gd name="T74" fmla="*/ 0 60000 65536"/>
                          <a:gd name="T75" fmla="*/ 0 60000 65536"/>
                          <a:gd name="T76" fmla="*/ 0 60000 65536"/>
                          <a:gd name="T77" fmla="*/ 0 60000 65536"/>
                          <a:gd name="T78" fmla="*/ 0 60000 65536"/>
                          <a:gd name="T79" fmla="*/ 0 60000 65536"/>
                          <a:gd name="T80" fmla="*/ 0 60000 65536"/>
                          <a:gd name="T81" fmla="*/ 0 60000 65536"/>
                          <a:gd name="T82" fmla="*/ 0 60000 65536"/>
                          <a:gd name="T83" fmla="*/ 0 60000 65536"/>
                          <a:gd name="T84" fmla="*/ 0 60000 65536"/>
                          <a:gd name="T85" fmla="*/ 0 60000 65536"/>
                          <a:gd name="T86" fmla="*/ 0 60000 65536"/>
                          <a:gd name="T87" fmla="*/ 0 60000 65536"/>
                          <a:gd name="T88" fmla="*/ 0 60000 65536"/>
                          <a:gd name="T89" fmla="*/ 0 60000 65536"/>
                          <a:gd name="T90" fmla="*/ 0 60000 65536"/>
                          <a:gd name="T91" fmla="*/ 0 60000 65536"/>
                          <a:gd name="T92" fmla="*/ 0 60000 65536"/>
                          <a:gd name="T93" fmla="*/ 0 60000 65536"/>
                          <a:gd name="T94" fmla="*/ 0 60000 65536"/>
                          <a:gd name="T95" fmla="*/ 0 60000 65536"/>
                          <a:gd name="T96" fmla="*/ 0 60000 65536"/>
                          <a:gd name="T97" fmla="*/ 0 60000 65536"/>
                          <a:gd name="T98" fmla="*/ 0 60000 65536"/>
                          <a:gd name="T99" fmla="*/ 0 w 123"/>
                          <a:gd name="T100" fmla="*/ 0 h 136"/>
                          <a:gd name="T101" fmla="*/ 123 w 123"/>
                          <a:gd name="T102" fmla="*/ 136 h 136"/>
                        </a:gdLst>
                        <a:ahLst/>
                        <a:cxnLst>
                          <a:cxn ang="T66">
                            <a:pos x="T0" y="T1"/>
                          </a:cxn>
                          <a:cxn ang="T67">
                            <a:pos x="T2" y="T3"/>
                          </a:cxn>
                          <a:cxn ang="T68">
                            <a:pos x="T4" y="T5"/>
                          </a:cxn>
                          <a:cxn ang="T69">
                            <a:pos x="T6" y="T7"/>
                          </a:cxn>
                          <a:cxn ang="T70">
                            <a:pos x="T8" y="T9"/>
                          </a:cxn>
                          <a:cxn ang="T71">
                            <a:pos x="T10" y="T11"/>
                          </a:cxn>
                          <a:cxn ang="T72">
                            <a:pos x="T12" y="T13"/>
                          </a:cxn>
                          <a:cxn ang="T73">
                            <a:pos x="T14" y="T15"/>
                          </a:cxn>
                          <a:cxn ang="T74">
                            <a:pos x="T16" y="T17"/>
                          </a:cxn>
                          <a:cxn ang="T75">
                            <a:pos x="T18" y="T19"/>
                          </a:cxn>
                          <a:cxn ang="T76">
                            <a:pos x="T20" y="T21"/>
                          </a:cxn>
                          <a:cxn ang="T77">
                            <a:pos x="T22" y="T23"/>
                          </a:cxn>
                          <a:cxn ang="T78">
                            <a:pos x="T24" y="T25"/>
                          </a:cxn>
                          <a:cxn ang="T79">
                            <a:pos x="T26" y="T27"/>
                          </a:cxn>
                          <a:cxn ang="T80">
                            <a:pos x="T28" y="T29"/>
                          </a:cxn>
                          <a:cxn ang="T81">
                            <a:pos x="T30" y="T31"/>
                          </a:cxn>
                          <a:cxn ang="T82">
                            <a:pos x="T32" y="T33"/>
                          </a:cxn>
                          <a:cxn ang="T83">
                            <a:pos x="T34" y="T35"/>
                          </a:cxn>
                          <a:cxn ang="T84">
                            <a:pos x="T36" y="T37"/>
                          </a:cxn>
                          <a:cxn ang="T85">
                            <a:pos x="T38" y="T39"/>
                          </a:cxn>
                          <a:cxn ang="T86">
                            <a:pos x="T40" y="T41"/>
                          </a:cxn>
                          <a:cxn ang="T87">
                            <a:pos x="T42" y="T43"/>
                          </a:cxn>
                          <a:cxn ang="T88">
                            <a:pos x="T44" y="T45"/>
                          </a:cxn>
                          <a:cxn ang="T89">
                            <a:pos x="T46" y="T47"/>
                          </a:cxn>
                          <a:cxn ang="T90">
                            <a:pos x="T48" y="T49"/>
                          </a:cxn>
                          <a:cxn ang="T91">
                            <a:pos x="T50" y="T51"/>
                          </a:cxn>
                          <a:cxn ang="T92">
                            <a:pos x="T52" y="T53"/>
                          </a:cxn>
                          <a:cxn ang="T93">
                            <a:pos x="T54" y="T55"/>
                          </a:cxn>
                          <a:cxn ang="T94">
                            <a:pos x="T56" y="T57"/>
                          </a:cxn>
                          <a:cxn ang="T95">
                            <a:pos x="T58" y="T59"/>
                          </a:cxn>
                          <a:cxn ang="T96">
                            <a:pos x="T60" y="T61"/>
                          </a:cxn>
                          <a:cxn ang="T97">
                            <a:pos x="T62" y="T63"/>
                          </a:cxn>
                          <a:cxn ang="T98">
                            <a:pos x="T64" y="T65"/>
                          </a:cxn>
                        </a:cxnLst>
                        <a:rect l="T99" t="T100" r="T101" b="T102"/>
                        <a:pathLst>
                          <a:path w="123" h="136">
                            <a:moveTo>
                              <a:pt x="123" y="68"/>
                            </a:moveTo>
                            <a:lnTo>
                              <a:pt x="72" y="66"/>
                            </a:lnTo>
                            <a:lnTo>
                              <a:pt x="118" y="42"/>
                            </a:lnTo>
                            <a:lnTo>
                              <a:pt x="71" y="62"/>
                            </a:lnTo>
                            <a:lnTo>
                              <a:pt x="105" y="20"/>
                            </a:lnTo>
                            <a:lnTo>
                              <a:pt x="68" y="58"/>
                            </a:lnTo>
                            <a:lnTo>
                              <a:pt x="85" y="5"/>
                            </a:lnTo>
                            <a:lnTo>
                              <a:pt x="64" y="56"/>
                            </a:lnTo>
                            <a:lnTo>
                              <a:pt x="62" y="0"/>
                            </a:lnTo>
                            <a:lnTo>
                              <a:pt x="60" y="56"/>
                            </a:lnTo>
                            <a:lnTo>
                              <a:pt x="38" y="5"/>
                            </a:lnTo>
                            <a:lnTo>
                              <a:pt x="56" y="58"/>
                            </a:lnTo>
                            <a:lnTo>
                              <a:pt x="18" y="20"/>
                            </a:lnTo>
                            <a:lnTo>
                              <a:pt x="53" y="62"/>
                            </a:lnTo>
                            <a:lnTo>
                              <a:pt x="5" y="42"/>
                            </a:lnTo>
                            <a:lnTo>
                              <a:pt x="51" y="66"/>
                            </a:lnTo>
                            <a:lnTo>
                              <a:pt x="0" y="68"/>
                            </a:lnTo>
                            <a:lnTo>
                              <a:pt x="51" y="71"/>
                            </a:lnTo>
                            <a:lnTo>
                              <a:pt x="5" y="94"/>
                            </a:lnTo>
                            <a:lnTo>
                              <a:pt x="53" y="75"/>
                            </a:lnTo>
                            <a:lnTo>
                              <a:pt x="18" y="116"/>
                            </a:lnTo>
                            <a:lnTo>
                              <a:pt x="56" y="78"/>
                            </a:lnTo>
                            <a:lnTo>
                              <a:pt x="38" y="131"/>
                            </a:lnTo>
                            <a:lnTo>
                              <a:pt x="60" y="80"/>
                            </a:lnTo>
                            <a:lnTo>
                              <a:pt x="62" y="136"/>
                            </a:lnTo>
                            <a:lnTo>
                              <a:pt x="64" y="80"/>
                            </a:lnTo>
                            <a:lnTo>
                              <a:pt x="85" y="131"/>
                            </a:lnTo>
                            <a:lnTo>
                              <a:pt x="68" y="78"/>
                            </a:lnTo>
                            <a:lnTo>
                              <a:pt x="105" y="116"/>
                            </a:lnTo>
                            <a:lnTo>
                              <a:pt x="71" y="75"/>
                            </a:lnTo>
                            <a:lnTo>
                              <a:pt x="118" y="94"/>
                            </a:lnTo>
                            <a:lnTo>
                              <a:pt x="72" y="71"/>
                            </a:lnTo>
                            <a:lnTo>
                              <a:pt x="123" y="68"/>
                            </a:lnTo>
                            <a:close/>
                          </a:path>
                        </a:pathLst>
                      </a:custGeom>
                      <a:noFill/>
                      <a:ln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 dirty="0">
                          <a:latin typeface="Calibri" pitchFamily="34" charset="0"/>
                        </a:endParaRPr>
                      </a:p>
                    </p:txBody>
                  </p:sp>
                </p:grpSp>
              </p:grpSp>
              <p:grpSp>
                <p:nvGrpSpPr>
                  <p:cNvPr id="23747" name="Group 1737"/>
                  <p:cNvGrpSpPr>
                    <a:grpSpLocks/>
                  </p:cNvGrpSpPr>
                  <p:nvPr/>
                </p:nvGrpSpPr>
                <p:grpSpPr bwMode="auto">
                  <a:xfrm>
                    <a:off x="432" y="2686"/>
                    <a:ext cx="385" cy="386"/>
                    <a:chOff x="3973" y="2756"/>
                    <a:chExt cx="148" cy="164"/>
                  </a:xfrm>
                </p:grpSpPr>
                <p:grpSp>
                  <p:nvGrpSpPr>
                    <p:cNvPr id="23815" name="Group 173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973" y="2756"/>
                      <a:ext cx="148" cy="164"/>
                      <a:chOff x="3973" y="2756"/>
                      <a:chExt cx="148" cy="164"/>
                    </a:xfrm>
                  </p:grpSpPr>
                  <p:sp>
                    <p:nvSpPr>
                      <p:cNvPr id="23819" name="Oval 173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973" y="2756"/>
                        <a:ext cx="148" cy="164"/>
                      </a:xfrm>
                      <a:prstGeom prst="ellipse">
                        <a:avLst/>
                      </a:prstGeom>
                      <a:solidFill>
                        <a:srgbClr val="CC0000"/>
                      </a:solidFill>
                      <a:ln w="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 dirty="0">
                          <a:latin typeface="Calibri" pitchFamily="34" charset="0"/>
                        </a:endParaRPr>
                      </a:p>
                    </p:txBody>
                  </p:sp>
                  <p:sp>
                    <p:nvSpPr>
                      <p:cNvPr id="23820" name="Oval 174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973" y="2756"/>
                        <a:ext cx="148" cy="164"/>
                      </a:xfrm>
                      <a:prstGeom prst="ellipse">
                        <a:avLst/>
                      </a:prstGeom>
                      <a:noFill/>
                      <a:ln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 dirty="0">
                          <a:latin typeface="Calibri" pitchFamily="34" charset="0"/>
                        </a:endParaRPr>
                      </a:p>
                    </p:txBody>
                  </p:sp>
                </p:grpSp>
                <p:grpSp>
                  <p:nvGrpSpPr>
                    <p:cNvPr id="23816" name="Group 174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985" y="2770"/>
                      <a:ext cx="123" cy="136"/>
                      <a:chOff x="3985" y="2770"/>
                      <a:chExt cx="123" cy="136"/>
                    </a:xfrm>
                  </p:grpSpPr>
                  <p:sp>
                    <p:nvSpPr>
                      <p:cNvPr id="23817" name="Oval 174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985" y="2770"/>
                        <a:ext cx="123" cy="136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 dirty="0">
                          <a:latin typeface="Calibri" pitchFamily="34" charset="0"/>
                        </a:endParaRPr>
                      </a:p>
                    </p:txBody>
                  </p:sp>
                  <p:sp>
                    <p:nvSpPr>
                      <p:cNvPr id="23818" name="Oval 174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985" y="2770"/>
                        <a:ext cx="123" cy="136"/>
                      </a:xfrm>
                      <a:prstGeom prst="ellipse">
                        <a:avLst/>
                      </a:prstGeom>
                      <a:noFill/>
                      <a:ln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 dirty="0">
                          <a:latin typeface="Calibri" pitchFamily="34" charset="0"/>
                        </a:endParaRPr>
                      </a:p>
                    </p:txBody>
                  </p:sp>
                </p:grpSp>
              </p:grpSp>
              <p:grpSp>
                <p:nvGrpSpPr>
                  <p:cNvPr id="23748" name="Group 1744"/>
                  <p:cNvGrpSpPr>
                    <a:grpSpLocks/>
                  </p:cNvGrpSpPr>
                  <p:nvPr/>
                </p:nvGrpSpPr>
                <p:grpSpPr bwMode="auto">
                  <a:xfrm>
                    <a:off x="463" y="2720"/>
                    <a:ext cx="320" cy="318"/>
                    <a:chOff x="3985" y="2770"/>
                    <a:chExt cx="123" cy="136"/>
                  </a:xfrm>
                </p:grpSpPr>
                <p:sp>
                  <p:nvSpPr>
                    <p:cNvPr id="23813" name="Freeform 1745"/>
                    <p:cNvSpPr>
                      <a:spLocks/>
                    </p:cNvSpPr>
                    <p:nvPr/>
                  </p:nvSpPr>
                  <p:spPr bwMode="auto">
                    <a:xfrm>
                      <a:off x="3985" y="2770"/>
                      <a:ext cx="123" cy="136"/>
                    </a:xfrm>
                    <a:custGeom>
                      <a:avLst/>
                      <a:gdLst>
                        <a:gd name="T0" fmla="*/ 123 w 123"/>
                        <a:gd name="T1" fmla="*/ 68 h 136"/>
                        <a:gd name="T2" fmla="*/ 72 w 123"/>
                        <a:gd name="T3" fmla="*/ 66 h 136"/>
                        <a:gd name="T4" fmla="*/ 118 w 123"/>
                        <a:gd name="T5" fmla="*/ 42 h 136"/>
                        <a:gd name="T6" fmla="*/ 71 w 123"/>
                        <a:gd name="T7" fmla="*/ 62 h 136"/>
                        <a:gd name="T8" fmla="*/ 105 w 123"/>
                        <a:gd name="T9" fmla="*/ 20 h 136"/>
                        <a:gd name="T10" fmla="*/ 68 w 123"/>
                        <a:gd name="T11" fmla="*/ 58 h 136"/>
                        <a:gd name="T12" fmla="*/ 85 w 123"/>
                        <a:gd name="T13" fmla="*/ 5 h 136"/>
                        <a:gd name="T14" fmla="*/ 64 w 123"/>
                        <a:gd name="T15" fmla="*/ 56 h 136"/>
                        <a:gd name="T16" fmla="*/ 62 w 123"/>
                        <a:gd name="T17" fmla="*/ 0 h 136"/>
                        <a:gd name="T18" fmla="*/ 59 w 123"/>
                        <a:gd name="T19" fmla="*/ 56 h 136"/>
                        <a:gd name="T20" fmla="*/ 38 w 123"/>
                        <a:gd name="T21" fmla="*/ 5 h 136"/>
                        <a:gd name="T22" fmla="*/ 56 w 123"/>
                        <a:gd name="T23" fmla="*/ 58 h 136"/>
                        <a:gd name="T24" fmla="*/ 18 w 123"/>
                        <a:gd name="T25" fmla="*/ 20 h 136"/>
                        <a:gd name="T26" fmla="*/ 53 w 123"/>
                        <a:gd name="T27" fmla="*/ 62 h 136"/>
                        <a:gd name="T28" fmla="*/ 5 w 123"/>
                        <a:gd name="T29" fmla="*/ 42 h 136"/>
                        <a:gd name="T30" fmla="*/ 51 w 123"/>
                        <a:gd name="T31" fmla="*/ 66 h 136"/>
                        <a:gd name="T32" fmla="*/ 0 w 123"/>
                        <a:gd name="T33" fmla="*/ 68 h 136"/>
                        <a:gd name="T34" fmla="*/ 51 w 123"/>
                        <a:gd name="T35" fmla="*/ 71 h 136"/>
                        <a:gd name="T36" fmla="*/ 5 w 123"/>
                        <a:gd name="T37" fmla="*/ 94 h 136"/>
                        <a:gd name="T38" fmla="*/ 53 w 123"/>
                        <a:gd name="T39" fmla="*/ 75 h 136"/>
                        <a:gd name="T40" fmla="*/ 18 w 123"/>
                        <a:gd name="T41" fmla="*/ 116 h 136"/>
                        <a:gd name="T42" fmla="*/ 56 w 123"/>
                        <a:gd name="T43" fmla="*/ 78 h 136"/>
                        <a:gd name="T44" fmla="*/ 38 w 123"/>
                        <a:gd name="T45" fmla="*/ 131 h 136"/>
                        <a:gd name="T46" fmla="*/ 59 w 123"/>
                        <a:gd name="T47" fmla="*/ 80 h 136"/>
                        <a:gd name="T48" fmla="*/ 62 w 123"/>
                        <a:gd name="T49" fmla="*/ 136 h 136"/>
                        <a:gd name="T50" fmla="*/ 64 w 123"/>
                        <a:gd name="T51" fmla="*/ 80 h 136"/>
                        <a:gd name="T52" fmla="*/ 85 w 123"/>
                        <a:gd name="T53" fmla="*/ 131 h 136"/>
                        <a:gd name="T54" fmla="*/ 68 w 123"/>
                        <a:gd name="T55" fmla="*/ 78 h 136"/>
                        <a:gd name="T56" fmla="*/ 105 w 123"/>
                        <a:gd name="T57" fmla="*/ 116 h 136"/>
                        <a:gd name="T58" fmla="*/ 71 w 123"/>
                        <a:gd name="T59" fmla="*/ 75 h 136"/>
                        <a:gd name="T60" fmla="*/ 118 w 123"/>
                        <a:gd name="T61" fmla="*/ 94 h 136"/>
                        <a:gd name="T62" fmla="*/ 72 w 123"/>
                        <a:gd name="T63" fmla="*/ 71 h 136"/>
                        <a:gd name="T64" fmla="*/ 123 w 123"/>
                        <a:gd name="T65" fmla="*/ 68 h 1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w 123"/>
                        <a:gd name="T100" fmla="*/ 0 h 136"/>
                        <a:gd name="T101" fmla="*/ 123 w 123"/>
                        <a:gd name="T102" fmla="*/ 136 h 136"/>
                      </a:gdLst>
                      <a:ahLst/>
                      <a:cxnLst>
                        <a:cxn ang="T66">
                          <a:pos x="T0" y="T1"/>
                        </a:cxn>
                        <a:cxn ang="T67">
                          <a:pos x="T2" y="T3"/>
                        </a:cxn>
                        <a:cxn ang="T68">
                          <a:pos x="T4" y="T5"/>
                        </a:cxn>
                        <a:cxn ang="T69">
                          <a:pos x="T6" y="T7"/>
                        </a:cxn>
                        <a:cxn ang="T70">
                          <a:pos x="T8" y="T9"/>
                        </a:cxn>
                        <a:cxn ang="T71">
                          <a:pos x="T10" y="T11"/>
                        </a:cxn>
                        <a:cxn ang="T72">
                          <a:pos x="T12" y="T13"/>
                        </a:cxn>
                        <a:cxn ang="T73">
                          <a:pos x="T14" y="T15"/>
                        </a:cxn>
                        <a:cxn ang="T74">
                          <a:pos x="T16" y="T17"/>
                        </a:cxn>
                        <a:cxn ang="T75">
                          <a:pos x="T18" y="T19"/>
                        </a:cxn>
                        <a:cxn ang="T76">
                          <a:pos x="T20" y="T21"/>
                        </a:cxn>
                        <a:cxn ang="T77">
                          <a:pos x="T22" y="T23"/>
                        </a:cxn>
                        <a:cxn ang="T78">
                          <a:pos x="T24" y="T25"/>
                        </a:cxn>
                        <a:cxn ang="T79">
                          <a:pos x="T26" y="T27"/>
                        </a:cxn>
                        <a:cxn ang="T80">
                          <a:pos x="T28" y="T29"/>
                        </a:cxn>
                        <a:cxn ang="T81">
                          <a:pos x="T30" y="T31"/>
                        </a:cxn>
                        <a:cxn ang="T82">
                          <a:pos x="T32" y="T33"/>
                        </a:cxn>
                        <a:cxn ang="T83">
                          <a:pos x="T34" y="T35"/>
                        </a:cxn>
                        <a:cxn ang="T84">
                          <a:pos x="T36" y="T37"/>
                        </a:cxn>
                        <a:cxn ang="T85">
                          <a:pos x="T38" y="T39"/>
                        </a:cxn>
                        <a:cxn ang="T86">
                          <a:pos x="T40" y="T41"/>
                        </a:cxn>
                        <a:cxn ang="T87">
                          <a:pos x="T42" y="T43"/>
                        </a:cxn>
                        <a:cxn ang="T88">
                          <a:pos x="T44" y="T45"/>
                        </a:cxn>
                        <a:cxn ang="T89">
                          <a:pos x="T46" y="T47"/>
                        </a:cxn>
                        <a:cxn ang="T90">
                          <a:pos x="T48" y="T49"/>
                        </a:cxn>
                        <a:cxn ang="T91">
                          <a:pos x="T50" y="T51"/>
                        </a:cxn>
                        <a:cxn ang="T92">
                          <a:pos x="T52" y="T53"/>
                        </a:cxn>
                        <a:cxn ang="T93">
                          <a:pos x="T54" y="T55"/>
                        </a:cxn>
                        <a:cxn ang="T94">
                          <a:pos x="T56" y="T57"/>
                        </a:cxn>
                        <a:cxn ang="T95">
                          <a:pos x="T58" y="T59"/>
                        </a:cxn>
                        <a:cxn ang="T96">
                          <a:pos x="T60" y="T61"/>
                        </a:cxn>
                        <a:cxn ang="T97">
                          <a:pos x="T62" y="T63"/>
                        </a:cxn>
                        <a:cxn ang="T98">
                          <a:pos x="T64" y="T65"/>
                        </a:cxn>
                      </a:cxnLst>
                      <a:rect l="T99" t="T100" r="T101" b="T102"/>
                      <a:pathLst>
                        <a:path w="123" h="136">
                          <a:moveTo>
                            <a:pt x="123" y="68"/>
                          </a:moveTo>
                          <a:lnTo>
                            <a:pt x="72" y="66"/>
                          </a:lnTo>
                          <a:lnTo>
                            <a:pt x="118" y="42"/>
                          </a:lnTo>
                          <a:lnTo>
                            <a:pt x="71" y="62"/>
                          </a:lnTo>
                          <a:lnTo>
                            <a:pt x="105" y="20"/>
                          </a:lnTo>
                          <a:lnTo>
                            <a:pt x="68" y="58"/>
                          </a:lnTo>
                          <a:lnTo>
                            <a:pt x="85" y="5"/>
                          </a:lnTo>
                          <a:lnTo>
                            <a:pt x="64" y="56"/>
                          </a:lnTo>
                          <a:lnTo>
                            <a:pt x="62" y="0"/>
                          </a:lnTo>
                          <a:lnTo>
                            <a:pt x="59" y="56"/>
                          </a:lnTo>
                          <a:lnTo>
                            <a:pt x="38" y="5"/>
                          </a:lnTo>
                          <a:lnTo>
                            <a:pt x="56" y="58"/>
                          </a:lnTo>
                          <a:lnTo>
                            <a:pt x="18" y="20"/>
                          </a:lnTo>
                          <a:lnTo>
                            <a:pt x="53" y="62"/>
                          </a:lnTo>
                          <a:lnTo>
                            <a:pt x="5" y="42"/>
                          </a:lnTo>
                          <a:lnTo>
                            <a:pt x="51" y="66"/>
                          </a:lnTo>
                          <a:lnTo>
                            <a:pt x="0" y="68"/>
                          </a:lnTo>
                          <a:lnTo>
                            <a:pt x="51" y="71"/>
                          </a:lnTo>
                          <a:lnTo>
                            <a:pt x="5" y="94"/>
                          </a:lnTo>
                          <a:lnTo>
                            <a:pt x="53" y="75"/>
                          </a:lnTo>
                          <a:lnTo>
                            <a:pt x="18" y="116"/>
                          </a:lnTo>
                          <a:lnTo>
                            <a:pt x="56" y="78"/>
                          </a:lnTo>
                          <a:lnTo>
                            <a:pt x="38" y="131"/>
                          </a:lnTo>
                          <a:lnTo>
                            <a:pt x="59" y="80"/>
                          </a:lnTo>
                          <a:lnTo>
                            <a:pt x="62" y="136"/>
                          </a:lnTo>
                          <a:lnTo>
                            <a:pt x="64" y="80"/>
                          </a:lnTo>
                          <a:lnTo>
                            <a:pt x="85" y="131"/>
                          </a:lnTo>
                          <a:lnTo>
                            <a:pt x="68" y="78"/>
                          </a:lnTo>
                          <a:lnTo>
                            <a:pt x="105" y="116"/>
                          </a:lnTo>
                          <a:lnTo>
                            <a:pt x="71" y="75"/>
                          </a:lnTo>
                          <a:lnTo>
                            <a:pt x="118" y="94"/>
                          </a:lnTo>
                          <a:lnTo>
                            <a:pt x="72" y="71"/>
                          </a:lnTo>
                          <a:lnTo>
                            <a:pt x="123" y="68"/>
                          </a:lnTo>
                          <a:close/>
                        </a:path>
                      </a:pathLst>
                    </a:custGeom>
                    <a:solidFill>
                      <a:srgbClr val="808080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 dirty="0"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23814" name="Freeform 1746"/>
                    <p:cNvSpPr>
                      <a:spLocks/>
                    </p:cNvSpPr>
                    <p:nvPr/>
                  </p:nvSpPr>
                  <p:spPr bwMode="auto">
                    <a:xfrm>
                      <a:off x="3985" y="2770"/>
                      <a:ext cx="123" cy="136"/>
                    </a:xfrm>
                    <a:custGeom>
                      <a:avLst/>
                      <a:gdLst>
                        <a:gd name="T0" fmla="*/ 123 w 123"/>
                        <a:gd name="T1" fmla="*/ 68 h 136"/>
                        <a:gd name="T2" fmla="*/ 72 w 123"/>
                        <a:gd name="T3" fmla="*/ 66 h 136"/>
                        <a:gd name="T4" fmla="*/ 118 w 123"/>
                        <a:gd name="T5" fmla="*/ 42 h 136"/>
                        <a:gd name="T6" fmla="*/ 71 w 123"/>
                        <a:gd name="T7" fmla="*/ 62 h 136"/>
                        <a:gd name="T8" fmla="*/ 105 w 123"/>
                        <a:gd name="T9" fmla="*/ 20 h 136"/>
                        <a:gd name="T10" fmla="*/ 68 w 123"/>
                        <a:gd name="T11" fmla="*/ 58 h 136"/>
                        <a:gd name="T12" fmla="*/ 85 w 123"/>
                        <a:gd name="T13" fmla="*/ 5 h 136"/>
                        <a:gd name="T14" fmla="*/ 64 w 123"/>
                        <a:gd name="T15" fmla="*/ 56 h 136"/>
                        <a:gd name="T16" fmla="*/ 62 w 123"/>
                        <a:gd name="T17" fmla="*/ 0 h 136"/>
                        <a:gd name="T18" fmla="*/ 59 w 123"/>
                        <a:gd name="T19" fmla="*/ 56 h 136"/>
                        <a:gd name="T20" fmla="*/ 38 w 123"/>
                        <a:gd name="T21" fmla="*/ 5 h 136"/>
                        <a:gd name="T22" fmla="*/ 56 w 123"/>
                        <a:gd name="T23" fmla="*/ 58 h 136"/>
                        <a:gd name="T24" fmla="*/ 18 w 123"/>
                        <a:gd name="T25" fmla="*/ 20 h 136"/>
                        <a:gd name="T26" fmla="*/ 53 w 123"/>
                        <a:gd name="T27" fmla="*/ 62 h 136"/>
                        <a:gd name="T28" fmla="*/ 5 w 123"/>
                        <a:gd name="T29" fmla="*/ 42 h 136"/>
                        <a:gd name="T30" fmla="*/ 51 w 123"/>
                        <a:gd name="T31" fmla="*/ 66 h 136"/>
                        <a:gd name="T32" fmla="*/ 0 w 123"/>
                        <a:gd name="T33" fmla="*/ 68 h 136"/>
                        <a:gd name="T34" fmla="*/ 51 w 123"/>
                        <a:gd name="T35" fmla="*/ 71 h 136"/>
                        <a:gd name="T36" fmla="*/ 5 w 123"/>
                        <a:gd name="T37" fmla="*/ 94 h 136"/>
                        <a:gd name="T38" fmla="*/ 53 w 123"/>
                        <a:gd name="T39" fmla="*/ 75 h 136"/>
                        <a:gd name="T40" fmla="*/ 18 w 123"/>
                        <a:gd name="T41" fmla="*/ 116 h 136"/>
                        <a:gd name="T42" fmla="*/ 56 w 123"/>
                        <a:gd name="T43" fmla="*/ 78 h 136"/>
                        <a:gd name="T44" fmla="*/ 38 w 123"/>
                        <a:gd name="T45" fmla="*/ 131 h 136"/>
                        <a:gd name="T46" fmla="*/ 59 w 123"/>
                        <a:gd name="T47" fmla="*/ 80 h 136"/>
                        <a:gd name="T48" fmla="*/ 62 w 123"/>
                        <a:gd name="T49" fmla="*/ 136 h 136"/>
                        <a:gd name="T50" fmla="*/ 64 w 123"/>
                        <a:gd name="T51" fmla="*/ 80 h 136"/>
                        <a:gd name="T52" fmla="*/ 85 w 123"/>
                        <a:gd name="T53" fmla="*/ 131 h 136"/>
                        <a:gd name="T54" fmla="*/ 68 w 123"/>
                        <a:gd name="T55" fmla="*/ 78 h 136"/>
                        <a:gd name="T56" fmla="*/ 105 w 123"/>
                        <a:gd name="T57" fmla="*/ 116 h 136"/>
                        <a:gd name="T58" fmla="*/ 71 w 123"/>
                        <a:gd name="T59" fmla="*/ 75 h 136"/>
                        <a:gd name="T60" fmla="*/ 118 w 123"/>
                        <a:gd name="T61" fmla="*/ 94 h 136"/>
                        <a:gd name="T62" fmla="*/ 72 w 123"/>
                        <a:gd name="T63" fmla="*/ 71 h 136"/>
                        <a:gd name="T64" fmla="*/ 123 w 123"/>
                        <a:gd name="T65" fmla="*/ 68 h 1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w 123"/>
                        <a:gd name="T100" fmla="*/ 0 h 136"/>
                        <a:gd name="T101" fmla="*/ 123 w 123"/>
                        <a:gd name="T102" fmla="*/ 136 h 136"/>
                      </a:gdLst>
                      <a:ahLst/>
                      <a:cxnLst>
                        <a:cxn ang="T66">
                          <a:pos x="T0" y="T1"/>
                        </a:cxn>
                        <a:cxn ang="T67">
                          <a:pos x="T2" y="T3"/>
                        </a:cxn>
                        <a:cxn ang="T68">
                          <a:pos x="T4" y="T5"/>
                        </a:cxn>
                        <a:cxn ang="T69">
                          <a:pos x="T6" y="T7"/>
                        </a:cxn>
                        <a:cxn ang="T70">
                          <a:pos x="T8" y="T9"/>
                        </a:cxn>
                        <a:cxn ang="T71">
                          <a:pos x="T10" y="T11"/>
                        </a:cxn>
                        <a:cxn ang="T72">
                          <a:pos x="T12" y="T13"/>
                        </a:cxn>
                        <a:cxn ang="T73">
                          <a:pos x="T14" y="T15"/>
                        </a:cxn>
                        <a:cxn ang="T74">
                          <a:pos x="T16" y="T17"/>
                        </a:cxn>
                        <a:cxn ang="T75">
                          <a:pos x="T18" y="T19"/>
                        </a:cxn>
                        <a:cxn ang="T76">
                          <a:pos x="T20" y="T21"/>
                        </a:cxn>
                        <a:cxn ang="T77">
                          <a:pos x="T22" y="T23"/>
                        </a:cxn>
                        <a:cxn ang="T78">
                          <a:pos x="T24" y="T25"/>
                        </a:cxn>
                        <a:cxn ang="T79">
                          <a:pos x="T26" y="T27"/>
                        </a:cxn>
                        <a:cxn ang="T80">
                          <a:pos x="T28" y="T29"/>
                        </a:cxn>
                        <a:cxn ang="T81">
                          <a:pos x="T30" y="T31"/>
                        </a:cxn>
                        <a:cxn ang="T82">
                          <a:pos x="T32" y="T33"/>
                        </a:cxn>
                        <a:cxn ang="T83">
                          <a:pos x="T34" y="T35"/>
                        </a:cxn>
                        <a:cxn ang="T84">
                          <a:pos x="T36" y="T37"/>
                        </a:cxn>
                        <a:cxn ang="T85">
                          <a:pos x="T38" y="T39"/>
                        </a:cxn>
                        <a:cxn ang="T86">
                          <a:pos x="T40" y="T41"/>
                        </a:cxn>
                        <a:cxn ang="T87">
                          <a:pos x="T42" y="T43"/>
                        </a:cxn>
                        <a:cxn ang="T88">
                          <a:pos x="T44" y="T45"/>
                        </a:cxn>
                        <a:cxn ang="T89">
                          <a:pos x="T46" y="T47"/>
                        </a:cxn>
                        <a:cxn ang="T90">
                          <a:pos x="T48" y="T49"/>
                        </a:cxn>
                        <a:cxn ang="T91">
                          <a:pos x="T50" y="T51"/>
                        </a:cxn>
                        <a:cxn ang="T92">
                          <a:pos x="T52" y="T53"/>
                        </a:cxn>
                        <a:cxn ang="T93">
                          <a:pos x="T54" y="T55"/>
                        </a:cxn>
                        <a:cxn ang="T94">
                          <a:pos x="T56" y="T57"/>
                        </a:cxn>
                        <a:cxn ang="T95">
                          <a:pos x="T58" y="T59"/>
                        </a:cxn>
                        <a:cxn ang="T96">
                          <a:pos x="T60" y="T61"/>
                        </a:cxn>
                        <a:cxn ang="T97">
                          <a:pos x="T62" y="T63"/>
                        </a:cxn>
                        <a:cxn ang="T98">
                          <a:pos x="T64" y="T65"/>
                        </a:cxn>
                      </a:cxnLst>
                      <a:rect l="T99" t="T100" r="T101" b="T102"/>
                      <a:pathLst>
                        <a:path w="123" h="136">
                          <a:moveTo>
                            <a:pt x="123" y="68"/>
                          </a:moveTo>
                          <a:lnTo>
                            <a:pt x="72" y="66"/>
                          </a:lnTo>
                          <a:lnTo>
                            <a:pt x="118" y="42"/>
                          </a:lnTo>
                          <a:lnTo>
                            <a:pt x="71" y="62"/>
                          </a:lnTo>
                          <a:lnTo>
                            <a:pt x="105" y="20"/>
                          </a:lnTo>
                          <a:lnTo>
                            <a:pt x="68" y="58"/>
                          </a:lnTo>
                          <a:lnTo>
                            <a:pt x="85" y="5"/>
                          </a:lnTo>
                          <a:lnTo>
                            <a:pt x="64" y="56"/>
                          </a:lnTo>
                          <a:lnTo>
                            <a:pt x="62" y="0"/>
                          </a:lnTo>
                          <a:lnTo>
                            <a:pt x="59" y="56"/>
                          </a:lnTo>
                          <a:lnTo>
                            <a:pt x="38" y="5"/>
                          </a:lnTo>
                          <a:lnTo>
                            <a:pt x="56" y="58"/>
                          </a:lnTo>
                          <a:lnTo>
                            <a:pt x="18" y="20"/>
                          </a:lnTo>
                          <a:lnTo>
                            <a:pt x="53" y="62"/>
                          </a:lnTo>
                          <a:lnTo>
                            <a:pt x="5" y="42"/>
                          </a:lnTo>
                          <a:lnTo>
                            <a:pt x="51" y="66"/>
                          </a:lnTo>
                          <a:lnTo>
                            <a:pt x="0" y="68"/>
                          </a:lnTo>
                          <a:lnTo>
                            <a:pt x="51" y="71"/>
                          </a:lnTo>
                          <a:lnTo>
                            <a:pt x="5" y="94"/>
                          </a:lnTo>
                          <a:lnTo>
                            <a:pt x="53" y="75"/>
                          </a:lnTo>
                          <a:lnTo>
                            <a:pt x="18" y="116"/>
                          </a:lnTo>
                          <a:lnTo>
                            <a:pt x="56" y="78"/>
                          </a:lnTo>
                          <a:lnTo>
                            <a:pt x="38" y="131"/>
                          </a:lnTo>
                          <a:lnTo>
                            <a:pt x="59" y="80"/>
                          </a:lnTo>
                          <a:lnTo>
                            <a:pt x="62" y="136"/>
                          </a:lnTo>
                          <a:lnTo>
                            <a:pt x="64" y="80"/>
                          </a:lnTo>
                          <a:lnTo>
                            <a:pt x="85" y="131"/>
                          </a:lnTo>
                          <a:lnTo>
                            <a:pt x="68" y="78"/>
                          </a:lnTo>
                          <a:lnTo>
                            <a:pt x="105" y="116"/>
                          </a:lnTo>
                          <a:lnTo>
                            <a:pt x="71" y="75"/>
                          </a:lnTo>
                          <a:lnTo>
                            <a:pt x="118" y="94"/>
                          </a:lnTo>
                          <a:lnTo>
                            <a:pt x="72" y="71"/>
                          </a:lnTo>
                          <a:lnTo>
                            <a:pt x="123" y="68"/>
                          </a:lnTo>
                          <a:close/>
                        </a:path>
                      </a:pathLst>
                    </a:custGeom>
                    <a:noFill/>
                    <a:ln w="9525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 dirty="0">
                        <a:latin typeface="Calibri" pitchFamily="34" charset="0"/>
                      </a:endParaRPr>
                    </a:p>
                  </p:txBody>
                </p:sp>
              </p:grpSp>
              <p:grpSp>
                <p:nvGrpSpPr>
                  <p:cNvPr id="23749" name="Group 1747"/>
                  <p:cNvGrpSpPr>
                    <a:grpSpLocks/>
                  </p:cNvGrpSpPr>
                  <p:nvPr/>
                </p:nvGrpSpPr>
                <p:grpSpPr bwMode="auto">
                  <a:xfrm>
                    <a:off x="432" y="2686"/>
                    <a:ext cx="385" cy="386"/>
                    <a:chOff x="3973" y="2756"/>
                    <a:chExt cx="148" cy="164"/>
                  </a:xfrm>
                </p:grpSpPr>
                <p:sp>
                  <p:nvSpPr>
                    <p:cNvPr id="23811" name="Oval 174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73" y="2756"/>
                      <a:ext cx="148" cy="164"/>
                    </a:xfrm>
                    <a:prstGeom prst="ellipse">
                      <a:avLst/>
                    </a:prstGeom>
                    <a:solidFill>
                      <a:srgbClr val="CC0000"/>
                    </a:solidFill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 dirty="0"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23812" name="Oval 174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73" y="2756"/>
                      <a:ext cx="148" cy="164"/>
                    </a:xfrm>
                    <a:prstGeom prst="ellipse">
                      <a:avLst/>
                    </a:prstGeom>
                    <a:noFill/>
                    <a:ln w="9525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 dirty="0">
                        <a:latin typeface="Calibri" pitchFamily="34" charset="0"/>
                      </a:endParaRPr>
                    </a:p>
                  </p:txBody>
                </p:sp>
              </p:grpSp>
              <p:grpSp>
                <p:nvGrpSpPr>
                  <p:cNvPr id="23750" name="Group 1750"/>
                  <p:cNvGrpSpPr>
                    <a:grpSpLocks/>
                  </p:cNvGrpSpPr>
                  <p:nvPr/>
                </p:nvGrpSpPr>
                <p:grpSpPr bwMode="auto">
                  <a:xfrm>
                    <a:off x="463" y="2720"/>
                    <a:ext cx="320" cy="318"/>
                    <a:chOff x="3985" y="2770"/>
                    <a:chExt cx="123" cy="136"/>
                  </a:xfrm>
                </p:grpSpPr>
                <p:sp>
                  <p:nvSpPr>
                    <p:cNvPr id="23809" name="Oval 175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85" y="2770"/>
                      <a:ext cx="123" cy="136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 dirty="0"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23810" name="Oval 175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85" y="2770"/>
                      <a:ext cx="123" cy="136"/>
                    </a:xfrm>
                    <a:prstGeom prst="ellipse">
                      <a:avLst/>
                    </a:prstGeom>
                    <a:noFill/>
                    <a:ln w="9525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 dirty="0">
                        <a:latin typeface="Calibri" pitchFamily="34" charset="0"/>
                      </a:endParaRPr>
                    </a:p>
                  </p:txBody>
                </p:sp>
              </p:grpSp>
              <p:grpSp>
                <p:nvGrpSpPr>
                  <p:cNvPr id="23751" name="Group 1753"/>
                  <p:cNvGrpSpPr>
                    <a:grpSpLocks/>
                  </p:cNvGrpSpPr>
                  <p:nvPr/>
                </p:nvGrpSpPr>
                <p:grpSpPr bwMode="auto">
                  <a:xfrm>
                    <a:off x="432" y="2686"/>
                    <a:ext cx="385" cy="386"/>
                    <a:chOff x="3973" y="2756"/>
                    <a:chExt cx="148" cy="164"/>
                  </a:xfrm>
                </p:grpSpPr>
                <p:sp>
                  <p:nvSpPr>
                    <p:cNvPr id="23807" name="Oval 175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73" y="2756"/>
                      <a:ext cx="148" cy="164"/>
                    </a:xfrm>
                    <a:prstGeom prst="ellipse">
                      <a:avLst/>
                    </a:prstGeom>
                    <a:solidFill>
                      <a:srgbClr val="CC0000"/>
                    </a:solidFill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 dirty="0"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23808" name="Oval 175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73" y="2756"/>
                      <a:ext cx="148" cy="164"/>
                    </a:xfrm>
                    <a:prstGeom prst="ellipse">
                      <a:avLst/>
                    </a:prstGeom>
                    <a:noFill/>
                    <a:ln w="9525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 dirty="0">
                        <a:latin typeface="Calibri" pitchFamily="34" charset="0"/>
                      </a:endParaRPr>
                    </a:p>
                  </p:txBody>
                </p:sp>
              </p:grpSp>
              <p:grpSp>
                <p:nvGrpSpPr>
                  <p:cNvPr id="23752" name="Group 1756"/>
                  <p:cNvGrpSpPr>
                    <a:grpSpLocks/>
                  </p:cNvGrpSpPr>
                  <p:nvPr/>
                </p:nvGrpSpPr>
                <p:grpSpPr bwMode="auto">
                  <a:xfrm>
                    <a:off x="463" y="2720"/>
                    <a:ext cx="320" cy="318"/>
                    <a:chOff x="3985" y="2770"/>
                    <a:chExt cx="123" cy="136"/>
                  </a:xfrm>
                </p:grpSpPr>
                <p:sp>
                  <p:nvSpPr>
                    <p:cNvPr id="23805" name="Oval 175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85" y="2770"/>
                      <a:ext cx="123" cy="136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 dirty="0"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23806" name="Oval 175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85" y="2770"/>
                      <a:ext cx="123" cy="136"/>
                    </a:xfrm>
                    <a:prstGeom prst="ellipse">
                      <a:avLst/>
                    </a:prstGeom>
                    <a:noFill/>
                    <a:ln w="9525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 dirty="0">
                        <a:latin typeface="Calibri" pitchFamily="34" charset="0"/>
                      </a:endParaRPr>
                    </a:p>
                  </p:txBody>
                </p:sp>
              </p:grpSp>
              <p:grpSp>
                <p:nvGrpSpPr>
                  <p:cNvPr id="23753" name="Group 1759"/>
                  <p:cNvGrpSpPr>
                    <a:grpSpLocks/>
                  </p:cNvGrpSpPr>
                  <p:nvPr/>
                </p:nvGrpSpPr>
                <p:grpSpPr bwMode="auto">
                  <a:xfrm>
                    <a:off x="463" y="2720"/>
                    <a:ext cx="320" cy="318"/>
                    <a:chOff x="3985" y="2770"/>
                    <a:chExt cx="123" cy="136"/>
                  </a:xfrm>
                </p:grpSpPr>
                <p:sp>
                  <p:nvSpPr>
                    <p:cNvPr id="23803" name="Freeform 1760"/>
                    <p:cNvSpPr>
                      <a:spLocks/>
                    </p:cNvSpPr>
                    <p:nvPr/>
                  </p:nvSpPr>
                  <p:spPr bwMode="auto">
                    <a:xfrm>
                      <a:off x="3985" y="2770"/>
                      <a:ext cx="123" cy="136"/>
                    </a:xfrm>
                    <a:custGeom>
                      <a:avLst/>
                      <a:gdLst>
                        <a:gd name="T0" fmla="*/ 123 w 123"/>
                        <a:gd name="T1" fmla="*/ 68 h 136"/>
                        <a:gd name="T2" fmla="*/ 72 w 123"/>
                        <a:gd name="T3" fmla="*/ 66 h 136"/>
                        <a:gd name="T4" fmla="*/ 118 w 123"/>
                        <a:gd name="T5" fmla="*/ 42 h 136"/>
                        <a:gd name="T6" fmla="*/ 71 w 123"/>
                        <a:gd name="T7" fmla="*/ 62 h 136"/>
                        <a:gd name="T8" fmla="*/ 105 w 123"/>
                        <a:gd name="T9" fmla="*/ 20 h 136"/>
                        <a:gd name="T10" fmla="*/ 68 w 123"/>
                        <a:gd name="T11" fmla="*/ 58 h 136"/>
                        <a:gd name="T12" fmla="*/ 85 w 123"/>
                        <a:gd name="T13" fmla="*/ 5 h 136"/>
                        <a:gd name="T14" fmla="*/ 64 w 123"/>
                        <a:gd name="T15" fmla="*/ 56 h 136"/>
                        <a:gd name="T16" fmla="*/ 62 w 123"/>
                        <a:gd name="T17" fmla="*/ 0 h 136"/>
                        <a:gd name="T18" fmla="*/ 59 w 123"/>
                        <a:gd name="T19" fmla="*/ 56 h 136"/>
                        <a:gd name="T20" fmla="*/ 38 w 123"/>
                        <a:gd name="T21" fmla="*/ 5 h 136"/>
                        <a:gd name="T22" fmla="*/ 56 w 123"/>
                        <a:gd name="T23" fmla="*/ 58 h 136"/>
                        <a:gd name="T24" fmla="*/ 18 w 123"/>
                        <a:gd name="T25" fmla="*/ 20 h 136"/>
                        <a:gd name="T26" fmla="*/ 53 w 123"/>
                        <a:gd name="T27" fmla="*/ 62 h 136"/>
                        <a:gd name="T28" fmla="*/ 5 w 123"/>
                        <a:gd name="T29" fmla="*/ 42 h 136"/>
                        <a:gd name="T30" fmla="*/ 51 w 123"/>
                        <a:gd name="T31" fmla="*/ 66 h 136"/>
                        <a:gd name="T32" fmla="*/ 0 w 123"/>
                        <a:gd name="T33" fmla="*/ 68 h 136"/>
                        <a:gd name="T34" fmla="*/ 51 w 123"/>
                        <a:gd name="T35" fmla="*/ 71 h 136"/>
                        <a:gd name="T36" fmla="*/ 5 w 123"/>
                        <a:gd name="T37" fmla="*/ 94 h 136"/>
                        <a:gd name="T38" fmla="*/ 53 w 123"/>
                        <a:gd name="T39" fmla="*/ 75 h 136"/>
                        <a:gd name="T40" fmla="*/ 18 w 123"/>
                        <a:gd name="T41" fmla="*/ 116 h 136"/>
                        <a:gd name="T42" fmla="*/ 56 w 123"/>
                        <a:gd name="T43" fmla="*/ 78 h 136"/>
                        <a:gd name="T44" fmla="*/ 38 w 123"/>
                        <a:gd name="T45" fmla="*/ 131 h 136"/>
                        <a:gd name="T46" fmla="*/ 59 w 123"/>
                        <a:gd name="T47" fmla="*/ 80 h 136"/>
                        <a:gd name="T48" fmla="*/ 62 w 123"/>
                        <a:gd name="T49" fmla="*/ 136 h 136"/>
                        <a:gd name="T50" fmla="*/ 64 w 123"/>
                        <a:gd name="T51" fmla="*/ 80 h 136"/>
                        <a:gd name="T52" fmla="*/ 85 w 123"/>
                        <a:gd name="T53" fmla="*/ 131 h 136"/>
                        <a:gd name="T54" fmla="*/ 68 w 123"/>
                        <a:gd name="T55" fmla="*/ 78 h 136"/>
                        <a:gd name="T56" fmla="*/ 105 w 123"/>
                        <a:gd name="T57" fmla="*/ 116 h 136"/>
                        <a:gd name="T58" fmla="*/ 71 w 123"/>
                        <a:gd name="T59" fmla="*/ 75 h 136"/>
                        <a:gd name="T60" fmla="*/ 118 w 123"/>
                        <a:gd name="T61" fmla="*/ 94 h 136"/>
                        <a:gd name="T62" fmla="*/ 72 w 123"/>
                        <a:gd name="T63" fmla="*/ 71 h 136"/>
                        <a:gd name="T64" fmla="*/ 123 w 123"/>
                        <a:gd name="T65" fmla="*/ 68 h 1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w 123"/>
                        <a:gd name="T100" fmla="*/ 0 h 136"/>
                        <a:gd name="T101" fmla="*/ 123 w 123"/>
                        <a:gd name="T102" fmla="*/ 136 h 136"/>
                      </a:gdLst>
                      <a:ahLst/>
                      <a:cxnLst>
                        <a:cxn ang="T66">
                          <a:pos x="T0" y="T1"/>
                        </a:cxn>
                        <a:cxn ang="T67">
                          <a:pos x="T2" y="T3"/>
                        </a:cxn>
                        <a:cxn ang="T68">
                          <a:pos x="T4" y="T5"/>
                        </a:cxn>
                        <a:cxn ang="T69">
                          <a:pos x="T6" y="T7"/>
                        </a:cxn>
                        <a:cxn ang="T70">
                          <a:pos x="T8" y="T9"/>
                        </a:cxn>
                        <a:cxn ang="T71">
                          <a:pos x="T10" y="T11"/>
                        </a:cxn>
                        <a:cxn ang="T72">
                          <a:pos x="T12" y="T13"/>
                        </a:cxn>
                        <a:cxn ang="T73">
                          <a:pos x="T14" y="T15"/>
                        </a:cxn>
                        <a:cxn ang="T74">
                          <a:pos x="T16" y="T17"/>
                        </a:cxn>
                        <a:cxn ang="T75">
                          <a:pos x="T18" y="T19"/>
                        </a:cxn>
                        <a:cxn ang="T76">
                          <a:pos x="T20" y="T21"/>
                        </a:cxn>
                        <a:cxn ang="T77">
                          <a:pos x="T22" y="T23"/>
                        </a:cxn>
                        <a:cxn ang="T78">
                          <a:pos x="T24" y="T25"/>
                        </a:cxn>
                        <a:cxn ang="T79">
                          <a:pos x="T26" y="T27"/>
                        </a:cxn>
                        <a:cxn ang="T80">
                          <a:pos x="T28" y="T29"/>
                        </a:cxn>
                        <a:cxn ang="T81">
                          <a:pos x="T30" y="T31"/>
                        </a:cxn>
                        <a:cxn ang="T82">
                          <a:pos x="T32" y="T33"/>
                        </a:cxn>
                        <a:cxn ang="T83">
                          <a:pos x="T34" y="T35"/>
                        </a:cxn>
                        <a:cxn ang="T84">
                          <a:pos x="T36" y="T37"/>
                        </a:cxn>
                        <a:cxn ang="T85">
                          <a:pos x="T38" y="T39"/>
                        </a:cxn>
                        <a:cxn ang="T86">
                          <a:pos x="T40" y="T41"/>
                        </a:cxn>
                        <a:cxn ang="T87">
                          <a:pos x="T42" y="T43"/>
                        </a:cxn>
                        <a:cxn ang="T88">
                          <a:pos x="T44" y="T45"/>
                        </a:cxn>
                        <a:cxn ang="T89">
                          <a:pos x="T46" y="T47"/>
                        </a:cxn>
                        <a:cxn ang="T90">
                          <a:pos x="T48" y="T49"/>
                        </a:cxn>
                        <a:cxn ang="T91">
                          <a:pos x="T50" y="T51"/>
                        </a:cxn>
                        <a:cxn ang="T92">
                          <a:pos x="T52" y="T53"/>
                        </a:cxn>
                        <a:cxn ang="T93">
                          <a:pos x="T54" y="T55"/>
                        </a:cxn>
                        <a:cxn ang="T94">
                          <a:pos x="T56" y="T57"/>
                        </a:cxn>
                        <a:cxn ang="T95">
                          <a:pos x="T58" y="T59"/>
                        </a:cxn>
                        <a:cxn ang="T96">
                          <a:pos x="T60" y="T61"/>
                        </a:cxn>
                        <a:cxn ang="T97">
                          <a:pos x="T62" y="T63"/>
                        </a:cxn>
                        <a:cxn ang="T98">
                          <a:pos x="T64" y="T65"/>
                        </a:cxn>
                      </a:cxnLst>
                      <a:rect l="T99" t="T100" r="T101" b="T102"/>
                      <a:pathLst>
                        <a:path w="123" h="136">
                          <a:moveTo>
                            <a:pt x="123" y="68"/>
                          </a:moveTo>
                          <a:lnTo>
                            <a:pt x="72" y="66"/>
                          </a:lnTo>
                          <a:lnTo>
                            <a:pt x="118" y="42"/>
                          </a:lnTo>
                          <a:lnTo>
                            <a:pt x="71" y="62"/>
                          </a:lnTo>
                          <a:lnTo>
                            <a:pt x="105" y="20"/>
                          </a:lnTo>
                          <a:lnTo>
                            <a:pt x="68" y="58"/>
                          </a:lnTo>
                          <a:lnTo>
                            <a:pt x="85" y="5"/>
                          </a:lnTo>
                          <a:lnTo>
                            <a:pt x="64" y="56"/>
                          </a:lnTo>
                          <a:lnTo>
                            <a:pt x="62" y="0"/>
                          </a:lnTo>
                          <a:lnTo>
                            <a:pt x="59" y="56"/>
                          </a:lnTo>
                          <a:lnTo>
                            <a:pt x="38" y="5"/>
                          </a:lnTo>
                          <a:lnTo>
                            <a:pt x="56" y="58"/>
                          </a:lnTo>
                          <a:lnTo>
                            <a:pt x="18" y="20"/>
                          </a:lnTo>
                          <a:lnTo>
                            <a:pt x="53" y="62"/>
                          </a:lnTo>
                          <a:lnTo>
                            <a:pt x="5" y="42"/>
                          </a:lnTo>
                          <a:lnTo>
                            <a:pt x="51" y="66"/>
                          </a:lnTo>
                          <a:lnTo>
                            <a:pt x="0" y="68"/>
                          </a:lnTo>
                          <a:lnTo>
                            <a:pt x="51" y="71"/>
                          </a:lnTo>
                          <a:lnTo>
                            <a:pt x="5" y="94"/>
                          </a:lnTo>
                          <a:lnTo>
                            <a:pt x="53" y="75"/>
                          </a:lnTo>
                          <a:lnTo>
                            <a:pt x="18" y="116"/>
                          </a:lnTo>
                          <a:lnTo>
                            <a:pt x="56" y="78"/>
                          </a:lnTo>
                          <a:lnTo>
                            <a:pt x="38" y="131"/>
                          </a:lnTo>
                          <a:lnTo>
                            <a:pt x="59" y="80"/>
                          </a:lnTo>
                          <a:lnTo>
                            <a:pt x="62" y="136"/>
                          </a:lnTo>
                          <a:lnTo>
                            <a:pt x="64" y="80"/>
                          </a:lnTo>
                          <a:lnTo>
                            <a:pt x="85" y="131"/>
                          </a:lnTo>
                          <a:lnTo>
                            <a:pt x="68" y="78"/>
                          </a:lnTo>
                          <a:lnTo>
                            <a:pt x="105" y="116"/>
                          </a:lnTo>
                          <a:lnTo>
                            <a:pt x="71" y="75"/>
                          </a:lnTo>
                          <a:lnTo>
                            <a:pt x="118" y="94"/>
                          </a:lnTo>
                          <a:lnTo>
                            <a:pt x="72" y="71"/>
                          </a:lnTo>
                          <a:lnTo>
                            <a:pt x="123" y="68"/>
                          </a:lnTo>
                          <a:close/>
                        </a:path>
                      </a:pathLst>
                    </a:custGeom>
                    <a:solidFill>
                      <a:srgbClr val="808080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 dirty="0"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23804" name="Freeform 1761"/>
                    <p:cNvSpPr>
                      <a:spLocks/>
                    </p:cNvSpPr>
                    <p:nvPr/>
                  </p:nvSpPr>
                  <p:spPr bwMode="auto">
                    <a:xfrm>
                      <a:off x="3985" y="2770"/>
                      <a:ext cx="123" cy="136"/>
                    </a:xfrm>
                    <a:custGeom>
                      <a:avLst/>
                      <a:gdLst>
                        <a:gd name="T0" fmla="*/ 123 w 123"/>
                        <a:gd name="T1" fmla="*/ 68 h 136"/>
                        <a:gd name="T2" fmla="*/ 72 w 123"/>
                        <a:gd name="T3" fmla="*/ 66 h 136"/>
                        <a:gd name="T4" fmla="*/ 118 w 123"/>
                        <a:gd name="T5" fmla="*/ 42 h 136"/>
                        <a:gd name="T6" fmla="*/ 71 w 123"/>
                        <a:gd name="T7" fmla="*/ 62 h 136"/>
                        <a:gd name="T8" fmla="*/ 105 w 123"/>
                        <a:gd name="T9" fmla="*/ 20 h 136"/>
                        <a:gd name="T10" fmla="*/ 68 w 123"/>
                        <a:gd name="T11" fmla="*/ 58 h 136"/>
                        <a:gd name="T12" fmla="*/ 85 w 123"/>
                        <a:gd name="T13" fmla="*/ 5 h 136"/>
                        <a:gd name="T14" fmla="*/ 64 w 123"/>
                        <a:gd name="T15" fmla="*/ 56 h 136"/>
                        <a:gd name="T16" fmla="*/ 62 w 123"/>
                        <a:gd name="T17" fmla="*/ 0 h 136"/>
                        <a:gd name="T18" fmla="*/ 59 w 123"/>
                        <a:gd name="T19" fmla="*/ 56 h 136"/>
                        <a:gd name="T20" fmla="*/ 38 w 123"/>
                        <a:gd name="T21" fmla="*/ 5 h 136"/>
                        <a:gd name="T22" fmla="*/ 56 w 123"/>
                        <a:gd name="T23" fmla="*/ 58 h 136"/>
                        <a:gd name="T24" fmla="*/ 18 w 123"/>
                        <a:gd name="T25" fmla="*/ 20 h 136"/>
                        <a:gd name="T26" fmla="*/ 53 w 123"/>
                        <a:gd name="T27" fmla="*/ 62 h 136"/>
                        <a:gd name="T28" fmla="*/ 5 w 123"/>
                        <a:gd name="T29" fmla="*/ 42 h 136"/>
                        <a:gd name="T30" fmla="*/ 51 w 123"/>
                        <a:gd name="T31" fmla="*/ 66 h 136"/>
                        <a:gd name="T32" fmla="*/ 0 w 123"/>
                        <a:gd name="T33" fmla="*/ 68 h 136"/>
                        <a:gd name="T34" fmla="*/ 51 w 123"/>
                        <a:gd name="T35" fmla="*/ 71 h 136"/>
                        <a:gd name="T36" fmla="*/ 5 w 123"/>
                        <a:gd name="T37" fmla="*/ 94 h 136"/>
                        <a:gd name="T38" fmla="*/ 53 w 123"/>
                        <a:gd name="T39" fmla="*/ 75 h 136"/>
                        <a:gd name="T40" fmla="*/ 18 w 123"/>
                        <a:gd name="T41" fmla="*/ 116 h 136"/>
                        <a:gd name="T42" fmla="*/ 56 w 123"/>
                        <a:gd name="T43" fmla="*/ 78 h 136"/>
                        <a:gd name="T44" fmla="*/ 38 w 123"/>
                        <a:gd name="T45" fmla="*/ 131 h 136"/>
                        <a:gd name="T46" fmla="*/ 59 w 123"/>
                        <a:gd name="T47" fmla="*/ 80 h 136"/>
                        <a:gd name="T48" fmla="*/ 62 w 123"/>
                        <a:gd name="T49" fmla="*/ 136 h 136"/>
                        <a:gd name="T50" fmla="*/ 64 w 123"/>
                        <a:gd name="T51" fmla="*/ 80 h 136"/>
                        <a:gd name="T52" fmla="*/ 85 w 123"/>
                        <a:gd name="T53" fmla="*/ 131 h 136"/>
                        <a:gd name="T54" fmla="*/ 68 w 123"/>
                        <a:gd name="T55" fmla="*/ 78 h 136"/>
                        <a:gd name="T56" fmla="*/ 105 w 123"/>
                        <a:gd name="T57" fmla="*/ 116 h 136"/>
                        <a:gd name="T58" fmla="*/ 71 w 123"/>
                        <a:gd name="T59" fmla="*/ 75 h 136"/>
                        <a:gd name="T60" fmla="*/ 118 w 123"/>
                        <a:gd name="T61" fmla="*/ 94 h 136"/>
                        <a:gd name="T62" fmla="*/ 72 w 123"/>
                        <a:gd name="T63" fmla="*/ 71 h 136"/>
                        <a:gd name="T64" fmla="*/ 123 w 123"/>
                        <a:gd name="T65" fmla="*/ 68 h 1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w 123"/>
                        <a:gd name="T100" fmla="*/ 0 h 136"/>
                        <a:gd name="T101" fmla="*/ 123 w 123"/>
                        <a:gd name="T102" fmla="*/ 136 h 136"/>
                      </a:gdLst>
                      <a:ahLst/>
                      <a:cxnLst>
                        <a:cxn ang="T66">
                          <a:pos x="T0" y="T1"/>
                        </a:cxn>
                        <a:cxn ang="T67">
                          <a:pos x="T2" y="T3"/>
                        </a:cxn>
                        <a:cxn ang="T68">
                          <a:pos x="T4" y="T5"/>
                        </a:cxn>
                        <a:cxn ang="T69">
                          <a:pos x="T6" y="T7"/>
                        </a:cxn>
                        <a:cxn ang="T70">
                          <a:pos x="T8" y="T9"/>
                        </a:cxn>
                        <a:cxn ang="T71">
                          <a:pos x="T10" y="T11"/>
                        </a:cxn>
                        <a:cxn ang="T72">
                          <a:pos x="T12" y="T13"/>
                        </a:cxn>
                        <a:cxn ang="T73">
                          <a:pos x="T14" y="T15"/>
                        </a:cxn>
                        <a:cxn ang="T74">
                          <a:pos x="T16" y="T17"/>
                        </a:cxn>
                        <a:cxn ang="T75">
                          <a:pos x="T18" y="T19"/>
                        </a:cxn>
                        <a:cxn ang="T76">
                          <a:pos x="T20" y="T21"/>
                        </a:cxn>
                        <a:cxn ang="T77">
                          <a:pos x="T22" y="T23"/>
                        </a:cxn>
                        <a:cxn ang="T78">
                          <a:pos x="T24" y="T25"/>
                        </a:cxn>
                        <a:cxn ang="T79">
                          <a:pos x="T26" y="T27"/>
                        </a:cxn>
                        <a:cxn ang="T80">
                          <a:pos x="T28" y="T29"/>
                        </a:cxn>
                        <a:cxn ang="T81">
                          <a:pos x="T30" y="T31"/>
                        </a:cxn>
                        <a:cxn ang="T82">
                          <a:pos x="T32" y="T33"/>
                        </a:cxn>
                        <a:cxn ang="T83">
                          <a:pos x="T34" y="T35"/>
                        </a:cxn>
                        <a:cxn ang="T84">
                          <a:pos x="T36" y="T37"/>
                        </a:cxn>
                        <a:cxn ang="T85">
                          <a:pos x="T38" y="T39"/>
                        </a:cxn>
                        <a:cxn ang="T86">
                          <a:pos x="T40" y="T41"/>
                        </a:cxn>
                        <a:cxn ang="T87">
                          <a:pos x="T42" y="T43"/>
                        </a:cxn>
                        <a:cxn ang="T88">
                          <a:pos x="T44" y="T45"/>
                        </a:cxn>
                        <a:cxn ang="T89">
                          <a:pos x="T46" y="T47"/>
                        </a:cxn>
                        <a:cxn ang="T90">
                          <a:pos x="T48" y="T49"/>
                        </a:cxn>
                        <a:cxn ang="T91">
                          <a:pos x="T50" y="T51"/>
                        </a:cxn>
                        <a:cxn ang="T92">
                          <a:pos x="T52" y="T53"/>
                        </a:cxn>
                        <a:cxn ang="T93">
                          <a:pos x="T54" y="T55"/>
                        </a:cxn>
                        <a:cxn ang="T94">
                          <a:pos x="T56" y="T57"/>
                        </a:cxn>
                        <a:cxn ang="T95">
                          <a:pos x="T58" y="T59"/>
                        </a:cxn>
                        <a:cxn ang="T96">
                          <a:pos x="T60" y="T61"/>
                        </a:cxn>
                        <a:cxn ang="T97">
                          <a:pos x="T62" y="T63"/>
                        </a:cxn>
                        <a:cxn ang="T98">
                          <a:pos x="T64" y="T65"/>
                        </a:cxn>
                      </a:cxnLst>
                      <a:rect l="T99" t="T100" r="T101" b="T102"/>
                      <a:pathLst>
                        <a:path w="123" h="136">
                          <a:moveTo>
                            <a:pt x="123" y="68"/>
                          </a:moveTo>
                          <a:lnTo>
                            <a:pt x="72" y="66"/>
                          </a:lnTo>
                          <a:lnTo>
                            <a:pt x="118" y="42"/>
                          </a:lnTo>
                          <a:lnTo>
                            <a:pt x="71" y="62"/>
                          </a:lnTo>
                          <a:lnTo>
                            <a:pt x="105" y="20"/>
                          </a:lnTo>
                          <a:lnTo>
                            <a:pt x="68" y="58"/>
                          </a:lnTo>
                          <a:lnTo>
                            <a:pt x="85" y="5"/>
                          </a:lnTo>
                          <a:lnTo>
                            <a:pt x="64" y="56"/>
                          </a:lnTo>
                          <a:lnTo>
                            <a:pt x="62" y="0"/>
                          </a:lnTo>
                          <a:lnTo>
                            <a:pt x="59" y="56"/>
                          </a:lnTo>
                          <a:lnTo>
                            <a:pt x="38" y="5"/>
                          </a:lnTo>
                          <a:lnTo>
                            <a:pt x="56" y="58"/>
                          </a:lnTo>
                          <a:lnTo>
                            <a:pt x="18" y="20"/>
                          </a:lnTo>
                          <a:lnTo>
                            <a:pt x="53" y="62"/>
                          </a:lnTo>
                          <a:lnTo>
                            <a:pt x="5" y="42"/>
                          </a:lnTo>
                          <a:lnTo>
                            <a:pt x="51" y="66"/>
                          </a:lnTo>
                          <a:lnTo>
                            <a:pt x="0" y="68"/>
                          </a:lnTo>
                          <a:lnTo>
                            <a:pt x="51" y="71"/>
                          </a:lnTo>
                          <a:lnTo>
                            <a:pt x="5" y="94"/>
                          </a:lnTo>
                          <a:lnTo>
                            <a:pt x="53" y="75"/>
                          </a:lnTo>
                          <a:lnTo>
                            <a:pt x="18" y="116"/>
                          </a:lnTo>
                          <a:lnTo>
                            <a:pt x="56" y="78"/>
                          </a:lnTo>
                          <a:lnTo>
                            <a:pt x="38" y="131"/>
                          </a:lnTo>
                          <a:lnTo>
                            <a:pt x="59" y="80"/>
                          </a:lnTo>
                          <a:lnTo>
                            <a:pt x="62" y="136"/>
                          </a:lnTo>
                          <a:lnTo>
                            <a:pt x="64" y="80"/>
                          </a:lnTo>
                          <a:lnTo>
                            <a:pt x="85" y="131"/>
                          </a:lnTo>
                          <a:lnTo>
                            <a:pt x="68" y="78"/>
                          </a:lnTo>
                          <a:lnTo>
                            <a:pt x="105" y="116"/>
                          </a:lnTo>
                          <a:lnTo>
                            <a:pt x="71" y="75"/>
                          </a:lnTo>
                          <a:lnTo>
                            <a:pt x="118" y="94"/>
                          </a:lnTo>
                          <a:lnTo>
                            <a:pt x="72" y="71"/>
                          </a:lnTo>
                          <a:lnTo>
                            <a:pt x="123" y="68"/>
                          </a:lnTo>
                          <a:close/>
                        </a:path>
                      </a:pathLst>
                    </a:custGeom>
                    <a:noFill/>
                    <a:ln w="9525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 dirty="0">
                        <a:latin typeface="Calibri" pitchFamily="34" charset="0"/>
                      </a:endParaRPr>
                    </a:p>
                  </p:txBody>
                </p:sp>
              </p:grpSp>
              <p:grpSp>
                <p:nvGrpSpPr>
                  <p:cNvPr id="23754" name="Group 1762"/>
                  <p:cNvGrpSpPr>
                    <a:grpSpLocks/>
                  </p:cNvGrpSpPr>
                  <p:nvPr/>
                </p:nvGrpSpPr>
                <p:grpSpPr bwMode="auto">
                  <a:xfrm>
                    <a:off x="1497" y="2686"/>
                    <a:ext cx="389" cy="386"/>
                    <a:chOff x="4381" y="2756"/>
                    <a:chExt cx="148" cy="164"/>
                  </a:xfrm>
                </p:grpSpPr>
                <p:grpSp>
                  <p:nvGrpSpPr>
                    <p:cNvPr id="23797" name="Group 176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81" y="2756"/>
                      <a:ext cx="148" cy="164"/>
                      <a:chOff x="4381" y="2756"/>
                      <a:chExt cx="148" cy="164"/>
                    </a:xfrm>
                  </p:grpSpPr>
                  <p:sp>
                    <p:nvSpPr>
                      <p:cNvPr id="23801" name="Oval 176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81" y="2756"/>
                        <a:ext cx="148" cy="164"/>
                      </a:xfrm>
                      <a:prstGeom prst="ellipse">
                        <a:avLst/>
                      </a:prstGeom>
                      <a:solidFill>
                        <a:srgbClr val="CC0000"/>
                      </a:solidFill>
                      <a:ln w="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 dirty="0">
                          <a:latin typeface="Calibri" pitchFamily="34" charset="0"/>
                        </a:endParaRPr>
                      </a:p>
                    </p:txBody>
                  </p:sp>
                  <p:sp>
                    <p:nvSpPr>
                      <p:cNvPr id="23802" name="Oval 176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81" y="2756"/>
                        <a:ext cx="148" cy="164"/>
                      </a:xfrm>
                      <a:prstGeom prst="ellipse">
                        <a:avLst/>
                      </a:prstGeom>
                      <a:noFill/>
                      <a:ln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 dirty="0">
                          <a:latin typeface="Calibri" pitchFamily="34" charset="0"/>
                        </a:endParaRPr>
                      </a:p>
                    </p:txBody>
                  </p:sp>
                </p:grpSp>
                <p:grpSp>
                  <p:nvGrpSpPr>
                    <p:cNvPr id="23798" name="Group 176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93" y="2770"/>
                      <a:ext cx="123" cy="136"/>
                      <a:chOff x="4393" y="2770"/>
                      <a:chExt cx="123" cy="136"/>
                    </a:xfrm>
                  </p:grpSpPr>
                  <p:sp>
                    <p:nvSpPr>
                      <p:cNvPr id="23799" name="Oval 176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93" y="2770"/>
                        <a:ext cx="123" cy="136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 dirty="0">
                          <a:latin typeface="Calibri" pitchFamily="34" charset="0"/>
                        </a:endParaRPr>
                      </a:p>
                    </p:txBody>
                  </p:sp>
                  <p:sp>
                    <p:nvSpPr>
                      <p:cNvPr id="23800" name="Oval 176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93" y="2770"/>
                        <a:ext cx="123" cy="136"/>
                      </a:xfrm>
                      <a:prstGeom prst="ellipse">
                        <a:avLst/>
                      </a:prstGeom>
                      <a:noFill/>
                      <a:ln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 dirty="0">
                          <a:latin typeface="Calibri" pitchFamily="34" charset="0"/>
                        </a:endParaRPr>
                      </a:p>
                    </p:txBody>
                  </p:sp>
                </p:grpSp>
              </p:grpSp>
              <p:grpSp>
                <p:nvGrpSpPr>
                  <p:cNvPr id="23755" name="Group 1769"/>
                  <p:cNvGrpSpPr>
                    <a:grpSpLocks/>
                  </p:cNvGrpSpPr>
                  <p:nvPr/>
                </p:nvGrpSpPr>
                <p:grpSpPr bwMode="auto">
                  <a:xfrm>
                    <a:off x="1528" y="2720"/>
                    <a:ext cx="323" cy="318"/>
                    <a:chOff x="4393" y="2770"/>
                    <a:chExt cx="123" cy="136"/>
                  </a:xfrm>
                </p:grpSpPr>
                <p:sp>
                  <p:nvSpPr>
                    <p:cNvPr id="23795" name="Freeform 1770"/>
                    <p:cNvSpPr>
                      <a:spLocks/>
                    </p:cNvSpPr>
                    <p:nvPr/>
                  </p:nvSpPr>
                  <p:spPr bwMode="auto">
                    <a:xfrm>
                      <a:off x="4393" y="2770"/>
                      <a:ext cx="123" cy="136"/>
                    </a:xfrm>
                    <a:custGeom>
                      <a:avLst/>
                      <a:gdLst>
                        <a:gd name="T0" fmla="*/ 123 w 123"/>
                        <a:gd name="T1" fmla="*/ 68 h 136"/>
                        <a:gd name="T2" fmla="*/ 72 w 123"/>
                        <a:gd name="T3" fmla="*/ 66 h 136"/>
                        <a:gd name="T4" fmla="*/ 118 w 123"/>
                        <a:gd name="T5" fmla="*/ 42 h 136"/>
                        <a:gd name="T6" fmla="*/ 71 w 123"/>
                        <a:gd name="T7" fmla="*/ 62 h 136"/>
                        <a:gd name="T8" fmla="*/ 105 w 123"/>
                        <a:gd name="T9" fmla="*/ 20 h 136"/>
                        <a:gd name="T10" fmla="*/ 68 w 123"/>
                        <a:gd name="T11" fmla="*/ 58 h 136"/>
                        <a:gd name="T12" fmla="*/ 85 w 123"/>
                        <a:gd name="T13" fmla="*/ 5 h 136"/>
                        <a:gd name="T14" fmla="*/ 64 w 123"/>
                        <a:gd name="T15" fmla="*/ 56 h 136"/>
                        <a:gd name="T16" fmla="*/ 62 w 123"/>
                        <a:gd name="T17" fmla="*/ 0 h 136"/>
                        <a:gd name="T18" fmla="*/ 60 w 123"/>
                        <a:gd name="T19" fmla="*/ 56 h 136"/>
                        <a:gd name="T20" fmla="*/ 38 w 123"/>
                        <a:gd name="T21" fmla="*/ 5 h 136"/>
                        <a:gd name="T22" fmla="*/ 56 w 123"/>
                        <a:gd name="T23" fmla="*/ 58 h 136"/>
                        <a:gd name="T24" fmla="*/ 18 w 123"/>
                        <a:gd name="T25" fmla="*/ 20 h 136"/>
                        <a:gd name="T26" fmla="*/ 53 w 123"/>
                        <a:gd name="T27" fmla="*/ 62 h 136"/>
                        <a:gd name="T28" fmla="*/ 5 w 123"/>
                        <a:gd name="T29" fmla="*/ 42 h 136"/>
                        <a:gd name="T30" fmla="*/ 51 w 123"/>
                        <a:gd name="T31" fmla="*/ 66 h 136"/>
                        <a:gd name="T32" fmla="*/ 0 w 123"/>
                        <a:gd name="T33" fmla="*/ 68 h 136"/>
                        <a:gd name="T34" fmla="*/ 51 w 123"/>
                        <a:gd name="T35" fmla="*/ 71 h 136"/>
                        <a:gd name="T36" fmla="*/ 5 w 123"/>
                        <a:gd name="T37" fmla="*/ 94 h 136"/>
                        <a:gd name="T38" fmla="*/ 53 w 123"/>
                        <a:gd name="T39" fmla="*/ 75 h 136"/>
                        <a:gd name="T40" fmla="*/ 18 w 123"/>
                        <a:gd name="T41" fmla="*/ 116 h 136"/>
                        <a:gd name="T42" fmla="*/ 56 w 123"/>
                        <a:gd name="T43" fmla="*/ 78 h 136"/>
                        <a:gd name="T44" fmla="*/ 38 w 123"/>
                        <a:gd name="T45" fmla="*/ 131 h 136"/>
                        <a:gd name="T46" fmla="*/ 60 w 123"/>
                        <a:gd name="T47" fmla="*/ 80 h 136"/>
                        <a:gd name="T48" fmla="*/ 62 w 123"/>
                        <a:gd name="T49" fmla="*/ 136 h 136"/>
                        <a:gd name="T50" fmla="*/ 64 w 123"/>
                        <a:gd name="T51" fmla="*/ 80 h 136"/>
                        <a:gd name="T52" fmla="*/ 85 w 123"/>
                        <a:gd name="T53" fmla="*/ 131 h 136"/>
                        <a:gd name="T54" fmla="*/ 68 w 123"/>
                        <a:gd name="T55" fmla="*/ 78 h 136"/>
                        <a:gd name="T56" fmla="*/ 105 w 123"/>
                        <a:gd name="T57" fmla="*/ 116 h 136"/>
                        <a:gd name="T58" fmla="*/ 71 w 123"/>
                        <a:gd name="T59" fmla="*/ 75 h 136"/>
                        <a:gd name="T60" fmla="*/ 118 w 123"/>
                        <a:gd name="T61" fmla="*/ 94 h 136"/>
                        <a:gd name="T62" fmla="*/ 72 w 123"/>
                        <a:gd name="T63" fmla="*/ 71 h 136"/>
                        <a:gd name="T64" fmla="*/ 123 w 123"/>
                        <a:gd name="T65" fmla="*/ 68 h 1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w 123"/>
                        <a:gd name="T100" fmla="*/ 0 h 136"/>
                        <a:gd name="T101" fmla="*/ 123 w 123"/>
                        <a:gd name="T102" fmla="*/ 136 h 136"/>
                      </a:gdLst>
                      <a:ahLst/>
                      <a:cxnLst>
                        <a:cxn ang="T66">
                          <a:pos x="T0" y="T1"/>
                        </a:cxn>
                        <a:cxn ang="T67">
                          <a:pos x="T2" y="T3"/>
                        </a:cxn>
                        <a:cxn ang="T68">
                          <a:pos x="T4" y="T5"/>
                        </a:cxn>
                        <a:cxn ang="T69">
                          <a:pos x="T6" y="T7"/>
                        </a:cxn>
                        <a:cxn ang="T70">
                          <a:pos x="T8" y="T9"/>
                        </a:cxn>
                        <a:cxn ang="T71">
                          <a:pos x="T10" y="T11"/>
                        </a:cxn>
                        <a:cxn ang="T72">
                          <a:pos x="T12" y="T13"/>
                        </a:cxn>
                        <a:cxn ang="T73">
                          <a:pos x="T14" y="T15"/>
                        </a:cxn>
                        <a:cxn ang="T74">
                          <a:pos x="T16" y="T17"/>
                        </a:cxn>
                        <a:cxn ang="T75">
                          <a:pos x="T18" y="T19"/>
                        </a:cxn>
                        <a:cxn ang="T76">
                          <a:pos x="T20" y="T21"/>
                        </a:cxn>
                        <a:cxn ang="T77">
                          <a:pos x="T22" y="T23"/>
                        </a:cxn>
                        <a:cxn ang="T78">
                          <a:pos x="T24" y="T25"/>
                        </a:cxn>
                        <a:cxn ang="T79">
                          <a:pos x="T26" y="T27"/>
                        </a:cxn>
                        <a:cxn ang="T80">
                          <a:pos x="T28" y="T29"/>
                        </a:cxn>
                        <a:cxn ang="T81">
                          <a:pos x="T30" y="T31"/>
                        </a:cxn>
                        <a:cxn ang="T82">
                          <a:pos x="T32" y="T33"/>
                        </a:cxn>
                        <a:cxn ang="T83">
                          <a:pos x="T34" y="T35"/>
                        </a:cxn>
                        <a:cxn ang="T84">
                          <a:pos x="T36" y="T37"/>
                        </a:cxn>
                        <a:cxn ang="T85">
                          <a:pos x="T38" y="T39"/>
                        </a:cxn>
                        <a:cxn ang="T86">
                          <a:pos x="T40" y="T41"/>
                        </a:cxn>
                        <a:cxn ang="T87">
                          <a:pos x="T42" y="T43"/>
                        </a:cxn>
                        <a:cxn ang="T88">
                          <a:pos x="T44" y="T45"/>
                        </a:cxn>
                        <a:cxn ang="T89">
                          <a:pos x="T46" y="T47"/>
                        </a:cxn>
                        <a:cxn ang="T90">
                          <a:pos x="T48" y="T49"/>
                        </a:cxn>
                        <a:cxn ang="T91">
                          <a:pos x="T50" y="T51"/>
                        </a:cxn>
                        <a:cxn ang="T92">
                          <a:pos x="T52" y="T53"/>
                        </a:cxn>
                        <a:cxn ang="T93">
                          <a:pos x="T54" y="T55"/>
                        </a:cxn>
                        <a:cxn ang="T94">
                          <a:pos x="T56" y="T57"/>
                        </a:cxn>
                        <a:cxn ang="T95">
                          <a:pos x="T58" y="T59"/>
                        </a:cxn>
                        <a:cxn ang="T96">
                          <a:pos x="T60" y="T61"/>
                        </a:cxn>
                        <a:cxn ang="T97">
                          <a:pos x="T62" y="T63"/>
                        </a:cxn>
                        <a:cxn ang="T98">
                          <a:pos x="T64" y="T65"/>
                        </a:cxn>
                      </a:cxnLst>
                      <a:rect l="T99" t="T100" r="T101" b="T102"/>
                      <a:pathLst>
                        <a:path w="123" h="136">
                          <a:moveTo>
                            <a:pt x="123" y="68"/>
                          </a:moveTo>
                          <a:lnTo>
                            <a:pt x="72" y="66"/>
                          </a:lnTo>
                          <a:lnTo>
                            <a:pt x="118" y="42"/>
                          </a:lnTo>
                          <a:lnTo>
                            <a:pt x="71" y="62"/>
                          </a:lnTo>
                          <a:lnTo>
                            <a:pt x="105" y="20"/>
                          </a:lnTo>
                          <a:lnTo>
                            <a:pt x="68" y="58"/>
                          </a:lnTo>
                          <a:lnTo>
                            <a:pt x="85" y="5"/>
                          </a:lnTo>
                          <a:lnTo>
                            <a:pt x="64" y="56"/>
                          </a:lnTo>
                          <a:lnTo>
                            <a:pt x="62" y="0"/>
                          </a:lnTo>
                          <a:lnTo>
                            <a:pt x="60" y="56"/>
                          </a:lnTo>
                          <a:lnTo>
                            <a:pt x="38" y="5"/>
                          </a:lnTo>
                          <a:lnTo>
                            <a:pt x="56" y="58"/>
                          </a:lnTo>
                          <a:lnTo>
                            <a:pt x="18" y="20"/>
                          </a:lnTo>
                          <a:lnTo>
                            <a:pt x="53" y="62"/>
                          </a:lnTo>
                          <a:lnTo>
                            <a:pt x="5" y="42"/>
                          </a:lnTo>
                          <a:lnTo>
                            <a:pt x="51" y="66"/>
                          </a:lnTo>
                          <a:lnTo>
                            <a:pt x="0" y="68"/>
                          </a:lnTo>
                          <a:lnTo>
                            <a:pt x="51" y="71"/>
                          </a:lnTo>
                          <a:lnTo>
                            <a:pt x="5" y="94"/>
                          </a:lnTo>
                          <a:lnTo>
                            <a:pt x="53" y="75"/>
                          </a:lnTo>
                          <a:lnTo>
                            <a:pt x="18" y="116"/>
                          </a:lnTo>
                          <a:lnTo>
                            <a:pt x="56" y="78"/>
                          </a:lnTo>
                          <a:lnTo>
                            <a:pt x="38" y="131"/>
                          </a:lnTo>
                          <a:lnTo>
                            <a:pt x="60" y="80"/>
                          </a:lnTo>
                          <a:lnTo>
                            <a:pt x="62" y="136"/>
                          </a:lnTo>
                          <a:lnTo>
                            <a:pt x="64" y="80"/>
                          </a:lnTo>
                          <a:lnTo>
                            <a:pt x="85" y="131"/>
                          </a:lnTo>
                          <a:lnTo>
                            <a:pt x="68" y="78"/>
                          </a:lnTo>
                          <a:lnTo>
                            <a:pt x="105" y="116"/>
                          </a:lnTo>
                          <a:lnTo>
                            <a:pt x="71" y="75"/>
                          </a:lnTo>
                          <a:lnTo>
                            <a:pt x="118" y="94"/>
                          </a:lnTo>
                          <a:lnTo>
                            <a:pt x="72" y="71"/>
                          </a:lnTo>
                          <a:lnTo>
                            <a:pt x="123" y="68"/>
                          </a:lnTo>
                          <a:close/>
                        </a:path>
                      </a:pathLst>
                    </a:custGeom>
                    <a:solidFill>
                      <a:srgbClr val="808080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 dirty="0"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23796" name="Freeform 1771"/>
                    <p:cNvSpPr>
                      <a:spLocks/>
                    </p:cNvSpPr>
                    <p:nvPr/>
                  </p:nvSpPr>
                  <p:spPr bwMode="auto">
                    <a:xfrm>
                      <a:off x="4393" y="2770"/>
                      <a:ext cx="123" cy="136"/>
                    </a:xfrm>
                    <a:custGeom>
                      <a:avLst/>
                      <a:gdLst>
                        <a:gd name="T0" fmla="*/ 123 w 123"/>
                        <a:gd name="T1" fmla="*/ 68 h 136"/>
                        <a:gd name="T2" fmla="*/ 72 w 123"/>
                        <a:gd name="T3" fmla="*/ 66 h 136"/>
                        <a:gd name="T4" fmla="*/ 118 w 123"/>
                        <a:gd name="T5" fmla="*/ 42 h 136"/>
                        <a:gd name="T6" fmla="*/ 71 w 123"/>
                        <a:gd name="T7" fmla="*/ 62 h 136"/>
                        <a:gd name="T8" fmla="*/ 105 w 123"/>
                        <a:gd name="T9" fmla="*/ 20 h 136"/>
                        <a:gd name="T10" fmla="*/ 68 w 123"/>
                        <a:gd name="T11" fmla="*/ 58 h 136"/>
                        <a:gd name="T12" fmla="*/ 85 w 123"/>
                        <a:gd name="T13" fmla="*/ 5 h 136"/>
                        <a:gd name="T14" fmla="*/ 64 w 123"/>
                        <a:gd name="T15" fmla="*/ 56 h 136"/>
                        <a:gd name="T16" fmla="*/ 62 w 123"/>
                        <a:gd name="T17" fmla="*/ 0 h 136"/>
                        <a:gd name="T18" fmla="*/ 60 w 123"/>
                        <a:gd name="T19" fmla="*/ 56 h 136"/>
                        <a:gd name="T20" fmla="*/ 38 w 123"/>
                        <a:gd name="T21" fmla="*/ 5 h 136"/>
                        <a:gd name="T22" fmla="*/ 56 w 123"/>
                        <a:gd name="T23" fmla="*/ 58 h 136"/>
                        <a:gd name="T24" fmla="*/ 18 w 123"/>
                        <a:gd name="T25" fmla="*/ 20 h 136"/>
                        <a:gd name="T26" fmla="*/ 53 w 123"/>
                        <a:gd name="T27" fmla="*/ 62 h 136"/>
                        <a:gd name="T28" fmla="*/ 5 w 123"/>
                        <a:gd name="T29" fmla="*/ 42 h 136"/>
                        <a:gd name="T30" fmla="*/ 51 w 123"/>
                        <a:gd name="T31" fmla="*/ 66 h 136"/>
                        <a:gd name="T32" fmla="*/ 0 w 123"/>
                        <a:gd name="T33" fmla="*/ 68 h 136"/>
                        <a:gd name="T34" fmla="*/ 51 w 123"/>
                        <a:gd name="T35" fmla="*/ 71 h 136"/>
                        <a:gd name="T36" fmla="*/ 5 w 123"/>
                        <a:gd name="T37" fmla="*/ 94 h 136"/>
                        <a:gd name="T38" fmla="*/ 53 w 123"/>
                        <a:gd name="T39" fmla="*/ 75 h 136"/>
                        <a:gd name="T40" fmla="*/ 18 w 123"/>
                        <a:gd name="T41" fmla="*/ 116 h 136"/>
                        <a:gd name="T42" fmla="*/ 56 w 123"/>
                        <a:gd name="T43" fmla="*/ 78 h 136"/>
                        <a:gd name="T44" fmla="*/ 38 w 123"/>
                        <a:gd name="T45" fmla="*/ 131 h 136"/>
                        <a:gd name="T46" fmla="*/ 60 w 123"/>
                        <a:gd name="T47" fmla="*/ 80 h 136"/>
                        <a:gd name="T48" fmla="*/ 62 w 123"/>
                        <a:gd name="T49" fmla="*/ 136 h 136"/>
                        <a:gd name="T50" fmla="*/ 64 w 123"/>
                        <a:gd name="T51" fmla="*/ 80 h 136"/>
                        <a:gd name="T52" fmla="*/ 85 w 123"/>
                        <a:gd name="T53" fmla="*/ 131 h 136"/>
                        <a:gd name="T54" fmla="*/ 68 w 123"/>
                        <a:gd name="T55" fmla="*/ 78 h 136"/>
                        <a:gd name="T56" fmla="*/ 105 w 123"/>
                        <a:gd name="T57" fmla="*/ 116 h 136"/>
                        <a:gd name="T58" fmla="*/ 71 w 123"/>
                        <a:gd name="T59" fmla="*/ 75 h 136"/>
                        <a:gd name="T60" fmla="*/ 118 w 123"/>
                        <a:gd name="T61" fmla="*/ 94 h 136"/>
                        <a:gd name="T62" fmla="*/ 72 w 123"/>
                        <a:gd name="T63" fmla="*/ 71 h 136"/>
                        <a:gd name="T64" fmla="*/ 123 w 123"/>
                        <a:gd name="T65" fmla="*/ 68 h 1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w 123"/>
                        <a:gd name="T100" fmla="*/ 0 h 136"/>
                        <a:gd name="T101" fmla="*/ 123 w 123"/>
                        <a:gd name="T102" fmla="*/ 136 h 136"/>
                      </a:gdLst>
                      <a:ahLst/>
                      <a:cxnLst>
                        <a:cxn ang="T66">
                          <a:pos x="T0" y="T1"/>
                        </a:cxn>
                        <a:cxn ang="T67">
                          <a:pos x="T2" y="T3"/>
                        </a:cxn>
                        <a:cxn ang="T68">
                          <a:pos x="T4" y="T5"/>
                        </a:cxn>
                        <a:cxn ang="T69">
                          <a:pos x="T6" y="T7"/>
                        </a:cxn>
                        <a:cxn ang="T70">
                          <a:pos x="T8" y="T9"/>
                        </a:cxn>
                        <a:cxn ang="T71">
                          <a:pos x="T10" y="T11"/>
                        </a:cxn>
                        <a:cxn ang="T72">
                          <a:pos x="T12" y="T13"/>
                        </a:cxn>
                        <a:cxn ang="T73">
                          <a:pos x="T14" y="T15"/>
                        </a:cxn>
                        <a:cxn ang="T74">
                          <a:pos x="T16" y="T17"/>
                        </a:cxn>
                        <a:cxn ang="T75">
                          <a:pos x="T18" y="T19"/>
                        </a:cxn>
                        <a:cxn ang="T76">
                          <a:pos x="T20" y="T21"/>
                        </a:cxn>
                        <a:cxn ang="T77">
                          <a:pos x="T22" y="T23"/>
                        </a:cxn>
                        <a:cxn ang="T78">
                          <a:pos x="T24" y="T25"/>
                        </a:cxn>
                        <a:cxn ang="T79">
                          <a:pos x="T26" y="T27"/>
                        </a:cxn>
                        <a:cxn ang="T80">
                          <a:pos x="T28" y="T29"/>
                        </a:cxn>
                        <a:cxn ang="T81">
                          <a:pos x="T30" y="T31"/>
                        </a:cxn>
                        <a:cxn ang="T82">
                          <a:pos x="T32" y="T33"/>
                        </a:cxn>
                        <a:cxn ang="T83">
                          <a:pos x="T34" y="T35"/>
                        </a:cxn>
                        <a:cxn ang="T84">
                          <a:pos x="T36" y="T37"/>
                        </a:cxn>
                        <a:cxn ang="T85">
                          <a:pos x="T38" y="T39"/>
                        </a:cxn>
                        <a:cxn ang="T86">
                          <a:pos x="T40" y="T41"/>
                        </a:cxn>
                        <a:cxn ang="T87">
                          <a:pos x="T42" y="T43"/>
                        </a:cxn>
                        <a:cxn ang="T88">
                          <a:pos x="T44" y="T45"/>
                        </a:cxn>
                        <a:cxn ang="T89">
                          <a:pos x="T46" y="T47"/>
                        </a:cxn>
                        <a:cxn ang="T90">
                          <a:pos x="T48" y="T49"/>
                        </a:cxn>
                        <a:cxn ang="T91">
                          <a:pos x="T50" y="T51"/>
                        </a:cxn>
                        <a:cxn ang="T92">
                          <a:pos x="T52" y="T53"/>
                        </a:cxn>
                        <a:cxn ang="T93">
                          <a:pos x="T54" y="T55"/>
                        </a:cxn>
                        <a:cxn ang="T94">
                          <a:pos x="T56" y="T57"/>
                        </a:cxn>
                        <a:cxn ang="T95">
                          <a:pos x="T58" y="T59"/>
                        </a:cxn>
                        <a:cxn ang="T96">
                          <a:pos x="T60" y="T61"/>
                        </a:cxn>
                        <a:cxn ang="T97">
                          <a:pos x="T62" y="T63"/>
                        </a:cxn>
                        <a:cxn ang="T98">
                          <a:pos x="T64" y="T65"/>
                        </a:cxn>
                      </a:cxnLst>
                      <a:rect l="T99" t="T100" r="T101" b="T102"/>
                      <a:pathLst>
                        <a:path w="123" h="136">
                          <a:moveTo>
                            <a:pt x="123" y="68"/>
                          </a:moveTo>
                          <a:lnTo>
                            <a:pt x="72" y="66"/>
                          </a:lnTo>
                          <a:lnTo>
                            <a:pt x="118" y="42"/>
                          </a:lnTo>
                          <a:lnTo>
                            <a:pt x="71" y="62"/>
                          </a:lnTo>
                          <a:lnTo>
                            <a:pt x="105" y="20"/>
                          </a:lnTo>
                          <a:lnTo>
                            <a:pt x="68" y="58"/>
                          </a:lnTo>
                          <a:lnTo>
                            <a:pt x="85" y="5"/>
                          </a:lnTo>
                          <a:lnTo>
                            <a:pt x="64" y="56"/>
                          </a:lnTo>
                          <a:lnTo>
                            <a:pt x="62" y="0"/>
                          </a:lnTo>
                          <a:lnTo>
                            <a:pt x="60" y="56"/>
                          </a:lnTo>
                          <a:lnTo>
                            <a:pt x="38" y="5"/>
                          </a:lnTo>
                          <a:lnTo>
                            <a:pt x="56" y="58"/>
                          </a:lnTo>
                          <a:lnTo>
                            <a:pt x="18" y="20"/>
                          </a:lnTo>
                          <a:lnTo>
                            <a:pt x="53" y="62"/>
                          </a:lnTo>
                          <a:lnTo>
                            <a:pt x="5" y="42"/>
                          </a:lnTo>
                          <a:lnTo>
                            <a:pt x="51" y="66"/>
                          </a:lnTo>
                          <a:lnTo>
                            <a:pt x="0" y="68"/>
                          </a:lnTo>
                          <a:lnTo>
                            <a:pt x="51" y="71"/>
                          </a:lnTo>
                          <a:lnTo>
                            <a:pt x="5" y="94"/>
                          </a:lnTo>
                          <a:lnTo>
                            <a:pt x="53" y="75"/>
                          </a:lnTo>
                          <a:lnTo>
                            <a:pt x="18" y="116"/>
                          </a:lnTo>
                          <a:lnTo>
                            <a:pt x="56" y="78"/>
                          </a:lnTo>
                          <a:lnTo>
                            <a:pt x="38" y="131"/>
                          </a:lnTo>
                          <a:lnTo>
                            <a:pt x="60" y="80"/>
                          </a:lnTo>
                          <a:lnTo>
                            <a:pt x="62" y="136"/>
                          </a:lnTo>
                          <a:lnTo>
                            <a:pt x="64" y="80"/>
                          </a:lnTo>
                          <a:lnTo>
                            <a:pt x="85" y="131"/>
                          </a:lnTo>
                          <a:lnTo>
                            <a:pt x="68" y="78"/>
                          </a:lnTo>
                          <a:lnTo>
                            <a:pt x="105" y="116"/>
                          </a:lnTo>
                          <a:lnTo>
                            <a:pt x="71" y="75"/>
                          </a:lnTo>
                          <a:lnTo>
                            <a:pt x="118" y="94"/>
                          </a:lnTo>
                          <a:lnTo>
                            <a:pt x="72" y="71"/>
                          </a:lnTo>
                          <a:lnTo>
                            <a:pt x="123" y="68"/>
                          </a:lnTo>
                          <a:close/>
                        </a:path>
                      </a:pathLst>
                    </a:custGeom>
                    <a:noFill/>
                    <a:ln w="9525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 dirty="0">
                        <a:latin typeface="Calibri" pitchFamily="34" charset="0"/>
                      </a:endParaRPr>
                    </a:p>
                  </p:txBody>
                </p:sp>
              </p:grpSp>
              <p:grpSp>
                <p:nvGrpSpPr>
                  <p:cNvPr id="23756" name="Group 1772"/>
                  <p:cNvGrpSpPr>
                    <a:grpSpLocks/>
                  </p:cNvGrpSpPr>
                  <p:nvPr/>
                </p:nvGrpSpPr>
                <p:grpSpPr bwMode="auto">
                  <a:xfrm>
                    <a:off x="1497" y="2686"/>
                    <a:ext cx="389" cy="386"/>
                    <a:chOff x="4381" y="2756"/>
                    <a:chExt cx="148" cy="164"/>
                  </a:xfrm>
                </p:grpSpPr>
                <p:sp>
                  <p:nvSpPr>
                    <p:cNvPr id="23793" name="Oval 177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81" y="2756"/>
                      <a:ext cx="148" cy="164"/>
                    </a:xfrm>
                    <a:prstGeom prst="ellipse">
                      <a:avLst/>
                    </a:prstGeom>
                    <a:solidFill>
                      <a:srgbClr val="CC0000"/>
                    </a:solidFill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 dirty="0"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23794" name="Oval 177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81" y="2756"/>
                      <a:ext cx="148" cy="164"/>
                    </a:xfrm>
                    <a:prstGeom prst="ellipse">
                      <a:avLst/>
                    </a:prstGeom>
                    <a:noFill/>
                    <a:ln w="9525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 dirty="0">
                        <a:latin typeface="Calibri" pitchFamily="34" charset="0"/>
                      </a:endParaRPr>
                    </a:p>
                  </p:txBody>
                </p:sp>
              </p:grpSp>
              <p:grpSp>
                <p:nvGrpSpPr>
                  <p:cNvPr id="23757" name="Group 1775"/>
                  <p:cNvGrpSpPr>
                    <a:grpSpLocks/>
                  </p:cNvGrpSpPr>
                  <p:nvPr/>
                </p:nvGrpSpPr>
                <p:grpSpPr bwMode="auto">
                  <a:xfrm>
                    <a:off x="1528" y="2720"/>
                    <a:ext cx="323" cy="318"/>
                    <a:chOff x="4393" y="2770"/>
                    <a:chExt cx="123" cy="136"/>
                  </a:xfrm>
                </p:grpSpPr>
                <p:sp>
                  <p:nvSpPr>
                    <p:cNvPr id="23791" name="Oval 177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93" y="2770"/>
                      <a:ext cx="123" cy="136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 dirty="0"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23792" name="Oval 177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93" y="2770"/>
                      <a:ext cx="123" cy="136"/>
                    </a:xfrm>
                    <a:prstGeom prst="ellipse">
                      <a:avLst/>
                    </a:prstGeom>
                    <a:noFill/>
                    <a:ln w="9525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 dirty="0">
                        <a:latin typeface="Calibri" pitchFamily="34" charset="0"/>
                      </a:endParaRPr>
                    </a:p>
                  </p:txBody>
                </p:sp>
              </p:grpSp>
              <p:grpSp>
                <p:nvGrpSpPr>
                  <p:cNvPr id="23758" name="Group 1778"/>
                  <p:cNvGrpSpPr>
                    <a:grpSpLocks/>
                  </p:cNvGrpSpPr>
                  <p:nvPr/>
                </p:nvGrpSpPr>
                <p:grpSpPr bwMode="auto">
                  <a:xfrm>
                    <a:off x="1497" y="2686"/>
                    <a:ext cx="389" cy="386"/>
                    <a:chOff x="4381" y="2756"/>
                    <a:chExt cx="148" cy="164"/>
                  </a:xfrm>
                </p:grpSpPr>
                <p:sp>
                  <p:nvSpPr>
                    <p:cNvPr id="23789" name="Oval 177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81" y="2756"/>
                      <a:ext cx="148" cy="164"/>
                    </a:xfrm>
                    <a:prstGeom prst="ellipse">
                      <a:avLst/>
                    </a:prstGeom>
                    <a:solidFill>
                      <a:srgbClr val="CC0000"/>
                    </a:solidFill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 dirty="0"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23790" name="Oval 178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81" y="2756"/>
                      <a:ext cx="148" cy="164"/>
                    </a:xfrm>
                    <a:prstGeom prst="ellipse">
                      <a:avLst/>
                    </a:prstGeom>
                    <a:noFill/>
                    <a:ln w="9525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 dirty="0">
                        <a:latin typeface="Calibri" pitchFamily="34" charset="0"/>
                      </a:endParaRPr>
                    </a:p>
                  </p:txBody>
                </p:sp>
              </p:grpSp>
              <p:grpSp>
                <p:nvGrpSpPr>
                  <p:cNvPr id="23759" name="Group 1781"/>
                  <p:cNvGrpSpPr>
                    <a:grpSpLocks/>
                  </p:cNvGrpSpPr>
                  <p:nvPr/>
                </p:nvGrpSpPr>
                <p:grpSpPr bwMode="auto">
                  <a:xfrm>
                    <a:off x="1528" y="2720"/>
                    <a:ext cx="323" cy="318"/>
                    <a:chOff x="4393" y="2770"/>
                    <a:chExt cx="123" cy="136"/>
                  </a:xfrm>
                </p:grpSpPr>
                <p:sp>
                  <p:nvSpPr>
                    <p:cNvPr id="23787" name="Oval 178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93" y="2770"/>
                      <a:ext cx="123" cy="136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 dirty="0"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23788" name="Oval 178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93" y="2770"/>
                      <a:ext cx="123" cy="136"/>
                    </a:xfrm>
                    <a:prstGeom prst="ellipse">
                      <a:avLst/>
                    </a:prstGeom>
                    <a:noFill/>
                    <a:ln w="9525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 dirty="0">
                        <a:latin typeface="Calibri" pitchFamily="34" charset="0"/>
                      </a:endParaRPr>
                    </a:p>
                  </p:txBody>
                </p:sp>
              </p:grpSp>
              <p:grpSp>
                <p:nvGrpSpPr>
                  <p:cNvPr id="23760" name="Group 1784"/>
                  <p:cNvGrpSpPr>
                    <a:grpSpLocks/>
                  </p:cNvGrpSpPr>
                  <p:nvPr/>
                </p:nvGrpSpPr>
                <p:grpSpPr bwMode="auto">
                  <a:xfrm>
                    <a:off x="1528" y="2720"/>
                    <a:ext cx="323" cy="318"/>
                    <a:chOff x="4393" y="2770"/>
                    <a:chExt cx="123" cy="136"/>
                  </a:xfrm>
                </p:grpSpPr>
                <p:sp>
                  <p:nvSpPr>
                    <p:cNvPr id="23785" name="Freeform 1785"/>
                    <p:cNvSpPr>
                      <a:spLocks/>
                    </p:cNvSpPr>
                    <p:nvPr/>
                  </p:nvSpPr>
                  <p:spPr bwMode="auto">
                    <a:xfrm>
                      <a:off x="4393" y="2770"/>
                      <a:ext cx="123" cy="136"/>
                    </a:xfrm>
                    <a:custGeom>
                      <a:avLst/>
                      <a:gdLst>
                        <a:gd name="T0" fmla="*/ 123 w 123"/>
                        <a:gd name="T1" fmla="*/ 68 h 136"/>
                        <a:gd name="T2" fmla="*/ 72 w 123"/>
                        <a:gd name="T3" fmla="*/ 66 h 136"/>
                        <a:gd name="T4" fmla="*/ 118 w 123"/>
                        <a:gd name="T5" fmla="*/ 42 h 136"/>
                        <a:gd name="T6" fmla="*/ 71 w 123"/>
                        <a:gd name="T7" fmla="*/ 62 h 136"/>
                        <a:gd name="T8" fmla="*/ 105 w 123"/>
                        <a:gd name="T9" fmla="*/ 20 h 136"/>
                        <a:gd name="T10" fmla="*/ 68 w 123"/>
                        <a:gd name="T11" fmla="*/ 58 h 136"/>
                        <a:gd name="T12" fmla="*/ 85 w 123"/>
                        <a:gd name="T13" fmla="*/ 5 h 136"/>
                        <a:gd name="T14" fmla="*/ 64 w 123"/>
                        <a:gd name="T15" fmla="*/ 56 h 136"/>
                        <a:gd name="T16" fmla="*/ 62 w 123"/>
                        <a:gd name="T17" fmla="*/ 0 h 136"/>
                        <a:gd name="T18" fmla="*/ 60 w 123"/>
                        <a:gd name="T19" fmla="*/ 56 h 136"/>
                        <a:gd name="T20" fmla="*/ 38 w 123"/>
                        <a:gd name="T21" fmla="*/ 5 h 136"/>
                        <a:gd name="T22" fmla="*/ 56 w 123"/>
                        <a:gd name="T23" fmla="*/ 58 h 136"/>
                        <a:gd name="T24" fmla="*/ 18 w 123"/>
                        <a:gd name="T25" fmla="*/ 20 h 136"/>
                        <a:gd name="T26" fmla="*/ 53 w 123"/>
                        <a:gd name="T27" fmla="*/ 62 h 136"/>
                        <a:gd name="T28" fmla="*/ 5 w 123"/>
                        <a:gd name="T29" fmla="*/ 42 h 136"/>
                        <a:gd name="T30" fmla="*/ 51 w 123"/>
                        <a:gd name="T31" fmla="*/ 66 h 136"/>
                        <a:gd name="T32" fmla="*/ 0 w 123"/>
                        <a:gd name="T33" fmla="*/ 68 h 136"/>
                        <a:gd name="T34" fmla="*/ 51 w 123"/>
                        <a:gd name="T35" fmla="*/ 71 h 136"/>
                        <a:gd name="T36" fmla="*/ 5 w 123"/>
                        <a:gd name="T37" fmla="*/ 94 h 136"/>
                        <a:gd name="T38" fmla="*/ 53 w 123"/>
                        <a:gd name="T39" fmla="*/ 75 h 136"/>
                        <a:gd name="T40" fmla="*/ 18 w 123"/>
                        <a:gd name="T41" fmla="*/ 116 h 136"/>
                        <a:gd name="T42" fmla="*/ 56 w 123"/>
                        <a:gd name="T43" fmla="*/ 78 h 136"/>
                        <a:gd name="T44" fmla="*/ 38 w 123"/>
                        <a:gd name="T45" fmla="*/ 131 h 136"/>
                        <a:gd name="T46" fmla="*/ 60 w 123"/>
                        <a:gd name="T47" fmla="*/ 80 h 136"/>
                        <a:gd name="T48" fmla="*/ 62 w 123"/>
                        <a:gd name="T49" fmla="*/ 136 h 136"/>
                        <a:gd name="T50" fmla="*/ 64 w 123"/>
                        <a:gd name="T51" fmla="*/ 80 h 136"/>
                        <a:gd name="T52" fmla="*/ 85 w 123"/>
                        <a:gd name="T53" fmla="*/ 131 h 136"/>
                        <a:gd name="T54" fmla="*/ 68 w 123"/>
                        <a:gd name="T55" fmla="*/ 78 h 136"/>
                        <a:gd name="T56" fmla="*/ 105 w 123"/>
                        <a:gd name="T57" fmla="*/ 116 h 136"/>
                        <a:gd name="T58" fmla="*/ 71 w 123"/>
                        <a:gd name="T59" fmla="*/ 75 h 136"/>
                        <a:gd name="T60" fmla="*/ 118 w 123"/>
                        <a:gd name="T61" fmla="*/ 94 h 136"/>
                        <a:gd name="T62" fmla="*/ 72 w 123"/>
                        <a:gd name="T63" fmla="*/ 71 h 136"/>
                        <a:gd name="T64" fmla="*/ 123 w 123"/>
                        <a:gd name="T65" fmla="*/ 68 h 1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w 123"/>
                        <a:gd name="T100" fmla="*/ 0 h 136"/>
                        <a:gd name="T101" fmla="*/ 123 w 123"/>
                        <a:gd name="T102" fmla="*/ 136 h 136"/>
                      </a:gdLst>
                      <a:ahLst/>
                      <a:cxnLst>
                        <a:cxn ang="T66">
                          <a:pos x="T0" y="T1"/>
                        </a:cxn>
                        <a:cxn ang="T67">
                          <a:pos x="T2" y="T3"/>
                        </a:cxn>
                        <a:cxn ang="T68">
                          <a:pos x="T4" y="T5"/>
                        </a:cxn>
                        <a:cxn ang="T69">
                          <a:pos x="T6" y="T7"/>
                        </a:cxn>
                        <a:cxn ang="T70">
                          <a:pos x="T8" y="T9"/>
                        </a:cxn>
                        <a:cxn ang="T71">
                          <a:pos x="T10" y="T11"/>
                        </a:cxn>
                        <a:cxn ang="T72">
                          <a:pos x="T12" y="T13"/>
                        </a:cxn>
                        <a:cxn ang="T73">
                          <a:pos x="T14" y="T15"/>
                        </a:cxn>
                        <a:cxn ang="T74">
                          <a:pos x="T16" y="T17"/>
                        </a:cxn>
                        <a:cxn ang="T75">
                          <a:pos x="T18" y="T19"/>
                        </a:cxn>
                        <a:cxn ang="T76">
                          <a:pos x="T20" y="T21"/>
                        </a:cxn>
                        <a:cxn ang="T77">
                          <a:pos x="T22" y="T23"/>
                        </a:cxn>
                        <a:cxn ang="T78">
                          <a:pos x="T24" y="T25"/>
                        </a:cxn>
                        <a:cxn ang="T79">
                          <a:pos x="T26" y="T27"/>
                        </a:cxn>
                        <a:cxn ang="T80">
                          <a:pos x="T28" y="T29"/>
                        </a:cxn>
                        <a:cxn ang="T81">
                          <a:pos x="T30" y="T31"/>
                        </a:cxn>
                        <a:cxn ang="T82">
                          <a:pos x="T32" y="T33"/>
                        </a:cxn>
                        <a:cxn ang="T83">
                          <a:pos x="T34" y="T35"/>
                        </a:cxn>
                        <a:cxn ang="T84">
                          <a:pos x="T36" y="T37"/>
                        </a:cxn>
                        <a:cxn ang="T85">
                          <a:pos x="T38" y="T39"/>
                        </a:cxn>
                        <a:cxn ang="T86">
                          <a:pos x="T40" y="T41"/>
                        </a:cxn>
                        <a:cxn ang="T87">
                          <a:pos x="T42" y="T43"/>
                        </a:cxn>
                        <a:cxn ang="T88">
                          <a:pos x="T44" y="T45"/>
                        </a:cxn>
                        <a:cxn ang="T89">
                          <a:pos x="T46" y="T47"/>
                        </a:cxn>
                        <a:cxn ang="T90">
                          <a:pos x="T48" y="T49"/>
                        </a:cxn>
                        <a:cxn ang="T91">
                          <a:pos x="T50" y="T51"/>
                        </a:cxn>
                        <a:cxn ang="T92">
                          <a:pos x="T52" y="T53"/>
                        </a:cxn>
                        <a:cxn ang="T93">
                          <a:pos x="T54" y="T55"/>
                        </a:cxn>
                        <a:cxn ang="T94">
                          <a:pos x="T56" y="T57"/>
                        </a:cxn>
                        <a:cxn ang="T95">
                          <a:pos x="T58" y="T59"/>
                        </a:cxn>
                        <a:cxn ang="T96">
                          <a:pos x="T60" y="T61"/>
                        </a:cxn>
                        <a:cxn ang="T97">
                          <a:pos x="T62" y="T63"/>
                        </a:cxn>
                        <a:cxn ang="T98">
                          <a:pos x="T64" y="T65"/>
                        </a:cxn>
                      </a:cxnLst>
                      <a:rect l="T99" t="T100" r="T101" b="T102"/>
                      <a:pathLst>
                        <a:path w="123" h="136">
                          <a:moveTo>
                            <a:pt x="123" y="68"/>
                          </a:moveTo>
                          <a:lnTo>
                            <a:pt x="72" y="66"/>
                          </a:lnTo>
                          <a:lnTo>
                            <a:pt x="118" y="42"/>
                          </a:lnTo>
                          <a:lnTo>
                            <a:pt x="71" y="62"/>
                          </a:lnTo>
                          <a:lnTo>
                            <a:pt x="105" y="20"/>
                          </a:lnTo>
                          <a:lnTo>
                            <a:pt x="68" y="58"/>
                          </a:lnTo>
                          <a:lnTo>
                            <a:pt x="85" y="5"/>
                          </a:lnTo>
                          <a:lnTo>
                            <a:pt x="64" y="56"/>
                          </a:lnTo>
                          <a:lnTo>
                            <a:pt x="62" y="0"/>
                          </a:lnTo>
                          <a:lnTo>
                            <a:pt x="60" y="56"/>
                          </a:lnTo>
                          <a:lnTo>
                            <a:pt x="38" y="5"/>
                          </a:lnTo>
                          <a:lnTo>
                            <a:pt x="56" y="58"/>
                          </a:lnTo>
                          <a:lnTo>
                            <a:pt x="18" y="20"/>
                          </a:lnTo>
                          <a:lnTo>
                            <a:pt x="53" y="62"/>
                          </a:lnTo>
                          <a:lnTo>
                            <a:pt x="5" y="42"/>
                          </a:lnTo>
                          <a:lnTo>
                            <a:pt x="51" y="66"/>
                          </a:lnTo>
                          <a:lnTo>
                            <a:pt x="0" y="68"/>
                          </a:lnTo>
                          <a:lnTo>
                            <a:pt x="51" y="71"/>
                          </a:lnTo>
                          <a:lnTo>
                            <a:pt x="5" y="94"/>
                          </a:lnTo>
                          <a:lnTo>
                            <a:pt x="53" y="75"/>
                          </a:lnTo>
                          <a:lnTo>
                            <a:pt x="18" y="116"/>
                          </a:lnTo>
                          <a:lnTo>
                            <a:pt x="56" y="78"/>
                          </a:lnTo>
                          <a:lnTo>
                            <a:pt x="38" y="131"/>
                          </a:lnTo>
                          <a:lnTo>
                            <a:pt x="60" y="80"/>
                          </a:lnTo>
                          <a:lnTo>
                            <a:pt x="62" y="136"/>
                          </a:lnTo>
                          <a:lnTo>
                            <a:pt x="64" y="80"/>
                          </a:lnTo>
                          <a:lnTo>
                            <a:pt x="85" y="131"/>
                          </a:lnTo>
                          <a:lnTo>
                            <a:pt x="68" y="78"/>
                          </a:lnTo>
                          <a:lnTo>
                            <a:pt x="105" y="116"/>
                          </a:lnTo>
                          <a:lnTo>
                            <a:pt x="71" y="75"/>
                          </a:lnTo>
                          <a:lnTo>
                            <a:pt x="118" y="94"/>
                          </a:lnTo>
                          <a:lnTo>
                            <a:pt x="72" y="71"/>
                          </a:lnTo>
                          <a:lnTo>
                            <a:pt x="123" y="68"/>
                          </a:lnTo>
                          <a:close/>
                        </a:path>
                      </a:pathLst>
                    </a:custGeom>
                    <a:solidFill>
                      <a:srgbClr val="808080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 dirty="0"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23786" name="Freeform 1786"/>
                    <p:cNvSpPr>
                      <a:spLocks/>
                    </p:cNvSpPr>
                    <p:nvPr/>
                  </p:nvSpPr>
                  <p:spPr bwMode="auto">
                    <a:xfrm>
                      <a:off x="4393" y="2770"/>
                      <a:ext cx="123" cy="136"/>
                    </a:xfrm>
                    <a:custGeom>
                      <a:avLst/>
                      <a:gdLst>
                        <a:gd name="T0" fmla="*/ 123 w 123"/>
                        <a:gd name="T1" fmla="*/ 68 h 136"/>
                        <a:gd name="T2" fmla="*/ 72 w 123"/>
                        <a:gd name="T3" fmla="*/ 66 h 136"/>
                        <a:gd name="T4" fmla="*/ 118 w 123"/>
                        <a:gd name="T5" fmla="*/ 42 h 136"/>
                        <a:gd name="T6" fmla="*/ 71 w 123"/>
                        <a:gd name="T7" fmla="*/ 62 h 136"/>
                        <a:gd name="T8" fmla="*/ 105 w 123"/>
                        <a:gd name="T9" fmla="*/ 20 h 136"/>
                        <a:gd name="T10" fmla="*/ 68 w 123"/>
                        <a:gd name="T11" fmla="*/ 58 h 136"/>
                        <a:gd name="T12" fmla="*/ 85 w 123"/>
                        <a:gd name="T13" fmla="*/ 5 h 136"/>
                        <a:gd name="T14" fmla="*/ 64 w 123"/>
                        <a:gd name="T15" fmla="*/ 56 h 136"/>
                        <a:gd name="T16" fmla="*/ 62 w 123"/>
                        <a:gd name="T17" fmla="*/ 0 h 136"/>
                        <a:gd name="T18" fmla="*/ 60 w 123"/>
                        <a:gd name="T19" fmla="*/ 56 h 136"/>
                        <a:gd name="T20" fmla="*/ 38 w 123"/>
                        <a:gd name="T21" fmla="*/ 5 h 136"/>
                        <a:gd name="T22" fmla="*/ 56 w 123"/>
                        <a:gd name="T23" fmla="*/ 58 h 136"/>
                        <a:gd name="T24" fmla="*/ 18 w 123"/>
                        <a:gd name="T25" fmla="*/ 20 h 136"/>
                        <a:gd name="T26" fmla="*/ 53 w 123"/>
                        <a:gd name="T27" fmla="*/ 62 h 136"/>
                        <a:gd name="T28" fmla="*/ 5 w 123"/>
                        <a:gd name="T29" fmla="*/ 42 h 136"/>
                        <a:gd name="T30" fmla="*/ 51 w 123"/>
                        <a:gd name="T31" fmla="*/ 66 h 136"/>
                        <a:gd name="T32" fmla="*/ 0 w 123"/>
                        <a:gd name="T33" fmla="*/ 68 h 136"/>
                        <a:gd name="T34" fmla="*/ 51 w 123"/>
                        <a:gd name="T35" fmla="*/ 71 h 136"/>
                        <a:gd name="T36" fmla="*/ 5 w 123"/>
                        <a:gd name="T37" fmla="*/ 94 h 136"/>
                        <a:gd name="T38" fmla="*/ 53 w 123"/>
                        <a:gd name="T39" fmla="*/ 75 h 136"/>
                        <a:gd name="T40" fmla="*/ 18 w 123"/>
                        <a:gd name="T41" fmla="*/ 116 h 136"/>
                        <a:gd name="T42" fmla="*/ 56 w 123"/>
                        <a:gd name="T43" fmla="*/ 78 h 136"/>
                        <a:gd name="T44" fmla="*/ 38 w 123"/>
                        <a:gd name="T45" fmla="*/ 131 h 136"/>
                        <a:gd name="T46" fmla="*/ 60 w 123"/>
                        <a:gd name="T47" fmla="*/ 80 h 136"/>
                        <a:gd name="T48" fmla="*/ 62 w 123"/>
                        <a:gd name="T49" fmla="*/ 136 h 136"/>
                        <a:gd name="T50" fmla="*/ 64 w 123"/>
                        <a:gd name="T51" fmla="*/ 80 h 136"/>
                        <a:gd name="T52" fmla="*/ 85 w 123"/>
                        <a:gd name="T53" fmla="*/ 131 h 136"/>
                        <a:gd name="T54" fmla="*/ 68 w 123"/>
                        <a:gd name="T55" fmla="*/ 78 h 136"/>
                        <a:gd name="T56" fmla="*/ 105 w 123"/>
                        <a:gd name="T57" fmla="*/ 116 h 136"/>
                        <a:gd name="T58" fmla="*/ 71 w 123"/>
                        <a:gd name="T59" fmla="*/ 75 h 136"/>
                        <a:gd name="T60" fmla="*/ 118 w 123"/>
                        <a:gd name="T61" fmla="*/ 94 h 136"/>
                        <a:gd name="T62" fmla="*/ 72 w 123"/>
                        <a:gd name="T63" fmla="*/ 71 h 136"/>
                        <a:gd name="T64" fmla="*/ 123 w 123"/>
                        <a:gd name="T65" fmla="*/ 68 h 1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w 123"/>
                        <a:gd name="T100" fmla="*/ 0 h 136"/>
                        <a:gd name="T101" fmla="*/ 123 w 123"/>
                        <a:gd name="T102" fmla="*/ 136 h 136"/>
                      </a:gdLst>
                      <a:ahLst/>
                      <a:cxnLst>
                        <a:cxn ang="T66">
                          <a:pos x="T0" y="T1"/>
                        </a:cxn>
                        <a:cxn ang="T67">
                          <a:pos x="T2" y="T3"/>
                        </a:cxn>
                        <a:cxn ang="T68">
                          <a:pos x="T4" y="T5"/>
                        </a:cxn>
                        <a:cxn ang="T69">
                          <a:pos x="T6" y="T7"/>
                        </a:cxn>
                        <a:cxn ang="T70">
                          <a:pos x="T8" y="T9"/>
                        </a:cxn>
                        <a:cxn ang="T71">
                          <a:pos x="T10" y="T11"/>
                        </a:cxn>
                        <a:cxn ang="T72">
                          <a:pos x="T12" y="T13"/>
                        </a:cxn>
                        <a:cxn ang="T73">
                          <a:pos x="T14" y="T15"/>
                        </a:cxn>
                        <a:cxn ang="T74">
                          <a:pos x="T16" y="T17"/>
                        </a:cxn>
                        <a:cxn ang="T75">
                          <a:pos x="T18" y="T19"/>
                        </a:cxn>
                        <a:cxn ang="T76">
                          <a:pos x="T20" y="T21"/>
                        </a:cxn>
                        <a:cxn ang="T77">
                          <a:pos x="T22" y="T23"/>
                        </a:cxn>
                        <a:cxn ang="T78">
                          <a:pos x="T24" y="T25"/>
                        </a:cxn>
                        <a:cxn ang="T79">
                          <a:pos x="T26" y="T27"/>
                        </a:cxn>
                        <a:cxn ang="T80">
                          <a:pos x="T28" y="T29"/>
                        </a:cxn>
                        <a:cxn ang="T81">
                          <a:pos x="T30" y="T31"/>
                        </a:cxn>
                        <a:cxn ang="T82">
                          <a:pos x="T32" y="T33"/>
                        </a:cxn>
                        <a:cxn ang="T83">
                          <a:pos x="T34" y="T35"/>
                        </a:cxn>
                        <a:cxn ang="T84">
                          <a:pos x="T36" y="T37"/>
                        </a:cxn>
                        <a:cxn ang="T85">
                          <a:pos x="T38" y="T39"/>
                        </a:cxn>
                        <a:cxn ang="T86">
                          <a:pos x="T40" y="T41"/>
                        </a:cxn>
                        <a:cxn ang="T87">
                          <a:pos x="T42" y="T43"/>
                        </a:cxn>
                        <a:cxn ang="T88">
                          <a:pos x="T44" y="T45"/>
                        </a:cxn>
                        <a:cxn ang="T89">
                          <a:pos x="T46" y="T47"/>
                        </a:cxn>
                        <a:cxn ang="T90">
                          <a:pos x="T48" y="T49"/>
                        </a:cxn>
                        <a:cxn ang="T91">
                          <a:pos x="T50" y="T51"/>
                        </a:cxn>
                        <a:cxn ang="T92">
                          <a:pos x="T52" y="T53"/>
                        </a:cxn>
                        <a:cxn ang="T93">
                          <a:pos x="T54" y="T55"/>
                        </a:cxn>
                        <a:cxn ang="T94">
                          <a:pos x="T56" y="T57"/>
                        </a:cxn>
                        <a:cxn ang="T95">
                          <a:pos x="T58" y="T59"/>
                        </a:cxn>
                        <a:cxn ang="T96">
                          <a:pos x="T60" y="T61"/>
                        </a:cxn>
                        <a:cxn ang="T97">
                          <a:pos x="T62" y="T63"/>
                        </a:cxn>
                        <a:cxn ang="T98">
                          <a:pos x="T64" y="T65"/>
                        </a:cxn>
                      </a:cxnLst>
                      <a:rect l="T99" t="T100" r="T101" b="T102"/>
                      <a:pathLst>
                        <a:path w="123" h="136">
                          <a:moveTo>
                            <a:pt x="123" y="68"/>
                          </a:moveTo>
                          <a:lnTo>
                            <a:pt x="72" y="66"/>
                          </a:lnTo>
                          <a:lnTo>
                            <a:pt x="118" y="42"/>
                          </a:lnTo>
                          <a:lnTo>
                            <a:pt x="71" y="62"/>
                          </a:lnTo>
                          <a:lnTo>
                            <a:pt x="105" y="20"/>
                          </a:lnTo>
                          <a:lnTo>
                            <a:pt x="68" y="58"/>
                          </a:lnTo>
                          <a:lnTo>
                            <a:pt x="85" y="5"/>
                          </a:lnTo>
                          <a:lnTo>
                            <a:pt x="64" y="56"/>
                          </a:lnTo>
                          <a:lnTo>
                            <a:pt x="62" y="0"/>
                          </a:lnTo>
                          <a:lnTo>
                            <a:pt x="60" y="56"/>
                          </a:lnTo>
                          <a:lnTo>
                            <a:pt x="38" y="5"/>
                          </a:lnTo>
                          <a:lnTo>
                            <a:pt x="56" y="58"/>
                          </a:lnTo>
                          <a:lnTo>
                            <a:pt x="18" y="20"/>
                          </a:lnTo>
                          <a:lnTo>
                            <a:pt x="53" y="62"/>
                          </a:lnTo>
                          <a:lnTo>
                            <a:pt x="5" y="42"/>
                          </a:lnTo>
                          <a:lnTo>
                            <a:pt x="51" y="66"/>
                          </a:lnTo>
                          <a:lnTo>
                            <a:pt x="0" y="68"/>
                          </a:lnTo>
                          <a:lnTo>
                            <a:pt x="51" y="71"/>
                          </a:lnTo>
                          <a:lnTo>
                            <a:pt x="5" y="94"/>
                          </a:lnTo>
                          <a:lnTo>
                            <a:pt x="53" y="75"/>
                          </a:lnTo>
                          <a:lnTo>
                            <a:pt x="18" y="116"/>
                          </a:lnTo>
                          <a:lnTo>
                            <a:pt x="56" y="78"/>
                          </a:lnTo>
                          <a:lnTo>
                            <a:pt x="38" y="131"/>
                          </a:lnTo>
                          <a:lnTo>
                            <a:pt x="60" y="80"/>
                          </a:lnTo>
                          <a:lnTo>
                            <a:pt x="62" y="136"/>
                          </a:lnTo>
                          <a:lnTo>
                            <a:pt x="64" y="80"/>
                          </a:lnTo>
                          <a:lnTo>
                            <a:pt x="85" y="131"/>
                          </a:lnTo>
                          <a:lnTo>
                            <a:pt x="68" y="78"/>
                          </a:lnTo>
                          <a:lnTo>
                            <a:pt x="105" y="116"/>
                          </a:lnTo>
                          <a:lnTo>
                            <a:pt x="71" y="75"/>
                          </a:lnTo>
                          <a:lnTo>
                            <a:pt x="118" y="94"/>
                          </a:lnTo>
                          <a:lnTo>
                            <a:pt x="72" y="71"/>
                          </a:lnTo>
                          <a:lnTo>
                            <a:pt x="123" y="68"/>
                          </a:lnTo>
                          <a:close/>
                        </a:path>
                      </a:pathLst>
                    </a:custGeom>
                    <a:noFill/>
                    <a:ln w="9525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 dirty="0">
                        <a:latin typeface="Calibri" pitchFamily="34" charset="0"/>
                      </a:endParaRPr>
                    </a:p>
                  </p:txBody>
                </p:sp>
              </p:grpSp>
              <p:sp>
                <p:nvSpPr>
                  <p:cNvPr id="23761" name="Freeform 1787"/>
                  <p:cNvSpPr>
                    <a:spLocks/>
                  </p:cNvSpPr>
                  <p:nvPr/>
                </p:nvSpPr>
                <p:spPr bwMode="auto">
                  <a:xfrm>
                    <a:off x="148" y="2496"/>
                    <a:ext cx="4" cy="232"/>
                  </a:xfrm>
                  <a:custGeom>
                    <a:avLst/>
                    <a:gdLst>
                      <a:gd name="T0" fmla="*/ 0 w 4"/>
                      <a:gd name="T1" fmla="*/ 0 h 232"/>
                      <a:gd name="T2" fmla="*/ 4 w 4"/>
                      <a:gd name="T3" fmla="*/ 232 h 232"/>
                      <a:gd name="T4" fmla="*/ 0 60000 65536"/>
                      <a:gd name="T5" fmla="*/ 0 60000 65536"/>
                      <a:gd name="T6" fmla="*/ 0 w 4"/>
                      <a:gd name="T7" fmla="*/ 0 h 232"/>
                      <a:gd name="T8" fmla="*/ 4 w 4"/>
                      <a:gd name="T9" fmla="*/ 232 h 232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T6" t="T7" r="T8" b="T9"/>
                    <a:pathLst>
                      <a:path w="4" h="232">
                        <a:moveTo>
                          <a:pt x="0" y="0"/>
                        </a:moveTo>
                        <a:lnTo>
                          <a:pt x="4" y="232"/>
                        </a:lnTo>
                      </a:path>
                    </a:pathLst>
                  </a:custGeom>
                  <a:solidFill>
                    <a:srgbClr val="FFFFFF"/>
                  </a:solidFill>
                  <a:ln w="571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dirty="0">
                      <a:latin typeface="Calibri" pitchFamily="34" charset="0"/>
                    </a:endParaRPr>
                  </a:p>
                </p:txBody>
              </p:sp>
              <p:grpSp>
                <p:nvGrpSpPr>
                  <p:cNvPr id="23762" name="Group 1788"/>
                  <p:cNvGrpSpPr>
                    <a:grpSpLocks/>
                  </p:cNvGrpSpPr>
                  <p:nvPr/>
                </p:nvGrpSpPr>
                <p:grpSpPr bwMode="auto">
                  <a:xfrm>
                    <a:off x="0" y="2496"/>
                    <a:ext cx="304" cy="285"/>
                    <a:chOff x="0" y="2496"/>
                    <a:chExt cx="304" cy="285"/>
                  </a:xfrm>
                </p:grpSpPr>
                <p:sp>
                  <p:nvSpPr>
                    <p:cNvPr id="23783" name="Line 178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48" y="2496"/>
                      <a:ext cx="3" cy="285"/>
                    </a:xfrm>
                    <a:prstGeom prst="line">
                      <a:avLst/>
                    </a:prstGeom>
                    <a:noFill/>
                    <a:ln w="571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 dirty="0"/>
                    </a:p>
                  </p:txBody>
                </p:sp>
                <p:sp>
                  <p:nvSpPr>
                    <p:cNvPr id="23784" name="Freeform 1790"/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0" y="2592"/>
                      <a:ext cx="304" cy="48"/>
                    </a:xfrm>
                    <a:custGeom>
                      <a:avLst/>
                      <a:gdLst>
                        <a:gd name="T0" fmla="*/ 0 w 190"/>
                        <a:gd name="T1" fmla="*/ 0 h 18"/>
                        <a:gd name="T2" fmla="*/ 74 w 190"/>
                        <a:gd name="T3" fmla="*/ 0 h 18"/>
                        <a:gd name="T4" fmla="*/ 74 w 190"/>
                        <a:gd name="T5" fmla="*/ 341 h 18"/>
                        <a:gd name="T6" fmla="*/ 0 w 190"/>
                        <a:gd name="T7" fmla="*/ 341 h 18"/>
                        <a:gd name="T8" fmla="*/ 0 w 190"/>
                        <a:gd name="T9" fmla="*/ 0 h 18"/>
                        <a:gd name="T10" fmla="*/ 149 w 190"/>
                        <a:gd name="T11" fmla="*/ 0 h 18"/>
                        <a:gd name="T12" fmla="*/ 221 w 190"/>
                        <a:gd name="T13" fmla="*/ 0 h 18"/>
                        <a:gd name="T14" fmla="*/ 221 w 190"/>
                        <a:gd name="T15" fmla="*/ 341 h 18"/>
                        <a:gd name="T16" fmla="*/ 149 w 190"/>
                        <a:gd name="T17" fmla="*/ 341 h 18"/>
                        <a:gd name="T18" fmla="*/ 149 w 190"/>
                        <a:gd name="T19" fmla="*/ 0 h 18"/>
                        <a:gd name="T20" fmla="*/ 294 w 190"/>
                        <a:gd name="T21" fmla="*/ 0 h 18"/>
                        <a:gd name="T22" fmla="*/ 368 w 190"/>
                        <a:gd name="T23" fmla="*/ 0 h 18"/>
                        <a:gd name="T24" fmla="*/ 368 w 190"/>
                        <a:gd name="T25" fmla="*/ 341 h 18"/>
                        <a:gd name="T26" fmla="*/ 294 w 190"/>
                        <a:gd name="T27" fmla="*/ 341 h 18"/>
                        <a:gd name="T28" fmla="*/ 294 w 190"/>
                        <a:gd name="T29" fmla="*/ 0 h 18"/>
                        <a:gd name="T30" fmla="*/ 443 w 190"/>
                        <a:gd name="T31" fmla="*/ 0 h 18"/>
                        <a:gd name="T32" fmla="*/ 517 w 190"/>
                        <a:gd name="T33" fmla="*/ 0 h 18"/>
                        <a:gd name="T34" fmla="*/ 517 w 190"/>
                        <a:gd name="T35" fmla="*/ 341 h 18"/>
                        <a:gd name="T36" fmla="*/ 443 w 190"/>
                        <a:gd name="T37" fmla="*/ 341 h 18"/>
                        <a:gd name="T38" fmla="*/ 443 w 190"/>
                        <a:gd name="T39" fmla="*/ 0 h 18"/>
                        <a:gd name="T40" fmla="*/ 589 w 190"/>
                        <a:gd name="T41" fmla="*/ 0 h 18"/>
                        <a:gd name="T42" fmla="*/ 662 w 190"/>
                        <a:gd name="T43" fmla="*/ 0 h 18"/>
                        <a:gd name="T44" fmla="*/ 662 w 190"/>
                        <a:gd name="T45" fmla="*/ 341 h 18"/>
                        <a:gd name="T46" fmla="*/ 589 w 190"/>
                        <a:gd name="T47" fmla="*/ 341 h 18"/>
                        <a:gd name="T48" fmla="*/ 589 w 190"/>
                        <a:gd name="T49" fmla="*/ 0 h 18"/>
                        <a:gd name="T50" fmla="*/ 738 w 190"/>
                        <a:gd name="T51" fmla="*/ 0 h 18"/>
                        <a:gd name="T52" fmla="*/ 778 w 190"/>
                        <a:gd name="T53" fmla="*/ 0 h 18"/>
                        <a:gd name="T54" fmla="*/ 778 w 190"/>
                        <a:gd name="T55" fmla="*/ 341 h 18"/>
                        <a:gd name="T56" fmla="*/ 738 w 190"/>
                        <a:gd name="T57" fmla="*/ 341 h 18"/>
                        <a:gd name="T58" fmla="*/ 738 w 190"/>
                        <a:gd name="T59" fmla="*/ 0 h 18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w 190"/>
                        <a:gd name="T91" fmla="*/ 0 h 18"/>
                        <a:gd name="T92" fmla="*/ 190 w 190"/>
                        <a:gd name="T93" fmla="*/ 18 h 18"/>
                      </a:gdLst>
                      <a:ahLst/>
                      <a:cxnLst>
                        <a:cxn ang="T60">
                          <a:pos x="T0" y="T1"/>
                        </a:cxn>
                        <a:cxn ang="T61">
                          <a:pos x="T2" y="T3"/>
                        </a:cxn>
                        <a:cxn ang="T62">
                          <a:pos x="T4" y="T5"/>
                        </a:cxn>
                        <a:cxn ang="T63">
                          <a:pos x="T6" y="T7"/>
                        </a:cxn>
                        <a:cxn ang="T64">
                          <a:pos x="T8" y="T9"/>
                        </a:cxn>
                        <a:cxn ang="T65">
                          <a:pos x="T10" y="T11"/>
                        </a:cxn>
                        <a:cxn ang="T66">
                          <a:pos x="T12" y="T13"/>
                        </a:cxn>
                        <a:cxn ang="T67">
                          <a:pos x="T14" y="T15"/>
                        </a:cxn>
                        <a:cxn ang="T68">
                          <a:pos x="T16" y="T17"/>
                        </a:cxn>
                        <a:cxn ang="T69">
                          <a:pos x="T18" y="T19"/>
                        </a:cxn>
                        <a:cxn ang="T70">
                          <a:pos x="T20" y="T21"/>
                        </a:cxn>
                        <a:cxn ang="T71">
                          <a:pos x="T22" y="T23"/>
                        </a:cxn>
                        <a:cxn ang="T72">
                          <a:pos x="T24" y="T25"/>
                        </a:cxn>
                        <a:cxn ang="T73">
                          <a:pos x="T26" y="T27"/>
                        </a:cxn>
                        <a:cxn ang="T74">
                          <a:pos x="T28" y="T29"/>
                        </a:cxn>
                        <a:cxn ang="T75">
                          <a:pos x="T30" y="T31"/>
                        </a:cxn>
                        <a:cxn ang="T76">
                          <a:pos x="T32" y="T33"/>
                        </a:cxn>
                        <a:cxn ang="T77">
                          <a:pos x="T34" y="T35"/>
                        </a:cxn>
                        <a:cxn ang="T78">
                          <a:pos x="T36" y="T37"/>
                        </a:cxn>
                        <a:cxn ang="T79">
                          <a:pos x="T38" y="T39"/>
                        </a:cxn>
                        <a:cxn ang="T80">
                          <a:pos x="T40" y="T41"/>
                        </a:cxn>
                        <a:cxn ang="T81">
                          <a:pos x="T42" y="T43"/>
                        </a:cxn>
                        <a:cxn ang="T82">
                          <a:pos x="T44" y="T45"/>
                        </a:cxn>
                        <a:cxn ang="T83">
                          <a:pos x="T46" y="T47"/>
                        </a:cxn>
                        <a:cxn ang="T84">
                          <a:pos x="T48" y="T49"/>
                        </a:cxn>
                        <a:cxn ang="T85">
                          <a:pos x="T50" y="T51"/>
                        </a:cxn>
                        <a:cxn ang="T86">
                          <a:pos x="T52" y="T53"/>
                        </a:cxn>
                        <a:cxn ang="T87">
                          <a:pos x="T54" y="T55"/>
                        </a:cxn>
                        <a:cxn ang="T88">
                          <a:pos x="T56" y="T57"/>
                        </a:cxn>
                        <a:cxn ang="T89">
                          <a:pos x="T58" y="T59"/>
                        </a:cxn>
                      </a:cxnLst>
                      <a:rect l="T90" t="T91" r="T92" b="T93"/>
                      <a:pathLst>
                        <a:path w="190" h="18">
                          <a:moveTo>
                            <a:pt x="0" y="0"/>
                          </a:moveTo>
                          <a:lnTo>
                            <a:pt x="18" y="0"/>
                          </a:lnTo>
                          <a:lnTo>
                            <a:pt x="18" y="18"/>
                          </a:lnTo>
                          <a:lnTo>
                            <a:pt x="0" y="18"/>
                          </a:lnTo>
                          <a:lnTo>
                            <a:pt x="0" y="0"/>
                          </a:lnTo>
                          <a:close/>
                          <a:moveTo>
                            <a:pt x="36" y="0"/>
                          </a:moveTo>
                          <a:lnTo>
                            <a:pt x="54" y="0"/>
                          </a:lnTo>
                          <a:lnTo>
                            <a:pt x="54" y="18"/>
                          </a:lnTo>
                          <a:lnTo>
                            <a:pt x="36" y="18"/>
                          </a:lnTo>
                          <a:lnTo>
                            <a:pt x="36" y="0"/>
                          </a:lnTo>
                          <a:close/>
                          <a:moveTo>
                            <a:pt x="72" y="0"/>
                          </a:moveTo>
                          <a:lnTo>
                            <a:pt x="90" y="0"/>
                          </a:lnTo>
                          <a:lnTo>
                            <a:pt x="90" y="18"/>
                          </a:lnTo>
                          <a:lnTo>
                            <a:pt x="72" y="18"/>
                          </a:lnTo>
                          <a:lnTo>
                            <a:pt x="72" y="0"/>
                          </a:lnTo>
                          <a:close/>
                          <a:moveTo>
                            <a:pt x="108" y="0"/>
                          </a:moveTo>
                          <a:lnTo>
                            <a:pt x="126" y="0"/>
                          </a:lnTo>
                          <a:lnTo>
                            <a:pt x="126" y="18"/>
                          </a:lnTo>
                          <a:lnTo>
                            <a:pt x="108" y="18"/>
                          </a:lnTo>
                          <a:lnTo>
                            <a:pt x="108" y="0"/>
                          </a:lnTo>
                          <a:close/>
                          <a:moveTo>
                            <a:pt x="144" y="0"/>
                          </a:moveTo>
                          <a:lnTo>
                            <a:pt x="162" y="0"/>
                          </a:lnTo>
                          <a:lnTo>
                            <a:pt x="162" y="18"/>
                          </a:lnTo>
                          <a:lnTo>
                            <a:pt x="144" y="18"/>
                          </a:lnTo>
                          <a:lnTo>
                            <a:pt x="144" y="0"/>
                          </a:lnTo>
                          <a:close/>
                          <a:moveTo>
                            <a:pt x="180" y="0"/>
                          </a:moveTo>
                          <a:lnTo>
                            <a:pt x="190" y="0"/>
                          </a:lnTo>
                          <a:lnTo>
                            <a:pt x="190" y="18"/>
                          </a:lnTo>
                          <a:lnTo>
                            <a:pt x="180" y="18"/>
                          </a:lnTo>
                          <a:lnTo>
                            <a:pt x="180" y="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4763">
                      <a:solidFill>
                        <a:srgbClr val="000000"/>
                      </a:solidFill>
                      <a:bevel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 dirty="0">
                        <a:latin typeface="Calibri" pitchFamily="34" charset="0"/>
                      </a:endParaRPr>
                    </a:p>
                  </p:txBody>
                </p:sp>
              </p:grpSp>
              <p:sp>
                <p:nvSpPr>
                  <p:cNvPr id="11007" name="Freeform 1791"/>
                  <p:cNvSpPr>
                    <a:spLocks/>
                  </p:cNvSpPr>
                  <p:nvPr/>
                </p:nvSpPr>
                <p:spPr bwMode="auto">
                  <a:xfrm>
                    <a:off x="269" y="2024"/>
                    <a:ext cx="1783" cy="791"/>
                  </a:xfrm>
                  <a:custGeom>
                    <a:avLst/>
                    <a:gdLst>
                      <a:gd name="T0" fmla="*/ 0 w 1782"/>
                      <a:gd name="T1" fmla="*/ 127 h 792"/>
                      <a:gd name="T2" fmla="*/ 105 w 1782"/>
                      <a:gd name="T3" fmla="*/ 0 h 792"/>
                      <a:gd name="T4" fmla="*/ 1585 w 1782"/>
                      <a:gd name="T5" fmla="*/ 0 h 792"/>
                      <a:gd name="T6" fmla="*/ 1782 w 1782"/>
                      <a:gd name="T7" fmla="*/ 88 h 792"/>
                      <a:gd name="T8" fmla="*/ 1782 w 1782"/>
                      <a:gd name="T9" fmla="*/ 660 h 792"/>
                      <a:gd name="T10" fmla="*/ 1683 w 1782"/>
                      <a:gd name="T11" fmla="*/ 792 h 792"/>
                      <a:gd name="T12" fmla="*/ 105 w 1782"/>
                      <a:gd name="T13" fmla="*/ 792 h 792"/>
                      <a:gd name="T14" fmla="*/ 6 w 1782"/>
                      <a:gd name="T15" fmla="*/ 704 h 792"/>
                      <a:gd name="T16" fmla="*/ 8 w 1782"/>
                      <a:gd name="T17" fmla="*/ 116 h 79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782" h="792">
                        <a:moveTo>
                          <a:pt x="0" y="127"/>
                        </a:moveTo>
                        <a:lnTo>
                          <a:pt x="105" y="0"/>
                        </a:lnTo>
                        <a:lnTo>
                          <a:pt x="1585" y="0"/>
                        </a:lnTo>
                        <a:lnTo>
                          <a:pt x="1782" y="88"/>
                        </a:lnTo>
                        <a:lnTo>
                          <a:pt x="1782" y="660"/>
                        </a:lnTo>
                        <a:lnTo>
                          <a:pt x="1683" y="792"/>
                        </a:lnTo>
                        <a:lnTo>
                          <a:pt x="105" y="792"/>
                        </a:lnTo>
                        <a:lnTo>
                          <a:pt x="6" y="704"/>
                        </a:lnTo>
                        <a:lnTo>
                          <a:pt x="8" y="116"/>
                        </a:lnTo>
                      </a:path>
                    </a:pathLst>
                  </a:custGeom>
                  <a:gradFill rotWithShape="1">
                    <a:gsLst>
                      <a:gs pos="0">
                        <a:srgbClr val="00D200"/>
                      </a:gs>
                      <a:gs pos="50000">
                        <a:srgbClr val="008000"/>
                      </a:gs>
                      <a:gs pos="100000">
                        <a:srgbClr val="00D200"/>
                      </a:gs>
                    </a:gsLst>
                    <a:lin ang="2700000" scaled="1"/>
                  </a:gra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>
                    <a:outerShdw dist="107763" dir="18900000" algn="ctr" rotWithShape="0">
                      <a:srgbClr val="004800">
                        <a:alpha val="50000"/>
                      </a:srgbClr>
                    </a:outerShdw>
                  </a:effectLst>
                </p:spPr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 dirty="0">
                      <a:latin typeface="+mn-lt"/>
                    </a:endParaRPr>
                  </a:p>
                </p:txBody>
              </p:sp>
              <p:grpSp>
                <p:nvGrpSpPr>
                  <p:cNvPr id="23764" name="Group 1792"/>
                  <p:cNvGrpSpPr>
                    <a:grpSpLocks/>
                  </p:cNvGrpSpPr>
                  <p:nvPr/>
                </p:nvGrpSpPr>
                <p:grpSpPr bwMode="auto">
                  <a:xfrm>
                    <a:off x="352" y="2280"/>
                    <a:ext cx="1632" cy="235"/>
                    <a:chOff x="1088" y="2880"/>
                    <a:chExt cx="444" cy="64"/>
                  </a:xfrm>
                </p:grpSpPr>
                <p:sp>
                  <p:nvSpPr>
                    <p:cNvPr id="23775" name="Rectangle 179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088" y="2880"/>
                      <a:ext cx="48" cy="64"/>
                    </a:xfrm>
                    <a:prstGeom prst="rect">
                      <a:avLst/>
                    </a:prstGeom>
                    <a:solidFill>
                      <a:srgbClr val="00FFFF"/>
                    </a:solidFill>
                    <a:ln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ru-RU" dirty="0"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23776" name="Rectangle 179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144" y="2880"/>
                      <a:ext cx="48" cy="64"/>
                    </a:xfrm>
                    <a:prstGeom prst="rect">
                      <a:avLst/>
                    </a:prstGeom>
                    <a:solidFill>
                      <a:srgbClr val="00FFFF"/>
                    </a:solidFill>
                    <a:ln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ru-RU" dirty="0"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23777" name="Rectangle 179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00" y="2880"/>
                      <a:ext cx="48" cy="64"/>
                    </a:xfrm>
                    <a:prstGeom prst="rect">
                      <a:avLst/>
                    </a:prstGeom>
                    <a:solidFill>
                      <a:srgbClr val="00FFFF"/>
                    </a:solidFill>
                    <a:ln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ru-RU" dirty="0"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23778" name="Rectangle 179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58" y="2880"/>
                      <a:ext cx="48" cy="64"/>
                    </a:xfrm>
                    <a:prstGeom prst="rect">
                      <a:avLst/>
                    </a:prstGeom>
                    <a:solidFill>
                      <a:srgbClr val="00FFFF"/>
                    </a:solidFill>
                    <a:ln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ru-RU" dirty="0"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23779" name="Rectangle 179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316" y="2880"/>
                      <a:ext cx="48" cy="64"/>
                    </a:xfrm>
                    <a:prstGeom prst="rect">
                      <a:avLst/>
                    </a:prstGeom>
                    <a:solidFill>
                      <a:srgbClr val="00FFFF"/>
                    </a:solidFill>
                    <a:ln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ru-RU" dirty="0"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23780" name="Rectangle 179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372" y="2880"/>
                      <a:ext cx="48" cy="64"/>
                    </a:xfrm>
                    <a:prstGeom prst="rect">
                      <a:avLst/>
                    </a:prstGeom>
                    <a:solidFill>
                      <a:srgbClr val="00FFFF"/>
                    </a:solidFill>
                    <a:ln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ru-RU" dirty="0"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23781" name="Rectangle 179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484" y="2880"/>
                      <a:ext cx="48" cy="64"/>
                    </a:xfrm>
                    <a:prstGeom prst="rect">
                      <a:avLst/>
                    </a:prstGeom>
                    <a:solidFill>
                      <a:srgbClr val="00FFFF"/>
                    </a:solidFill>
                    <a:ln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ru-RU" dirty="0"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23782" name="Rectangle 180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428" y="2880"/>
                      <a:ext cx="48" cy="64"/>
                    </a:xfrm>
                    <a:prstGeom prst="rect">
                      <a:avLst/>
                    </a:prstGeom>
                    <a:solidFill>
                      <a:srgbClr val="00FFFF"/>
                    </a:solidFill>
                    <a:ln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ru-RU" dirty="0">
                        <a:latin typeface="Calibri" pitchFamily="34" charset="0"/>
                      </a:endParaRPr>
                    </a:p>
                  </p:txBody>
                </p:sp>
              </p:grpSp>
              <p:grpSp>
                <p:nvGrpSpPr>
                  <p:cNvPr id="23765" name="Group 1801"/>
                  <p:cNvGrpSpPr>
                    <a:grpSpLocks/>
                  </p:cNvGrpSpPr>
                  <p:nvPr/>
                </p:nvGrpSpPr>
                <p:grpSpPr bwMode="auto">
                  <a:xfrm>
                    <a:off x="592" y="1920"/>
                    <a:ext cx="192" cy="171"/>
                    <a:chOff x="5136" y="1968"/>
                    <a:chExt cx="192" cy="171"/>
                  </a:xfrm>
                </p:grpSpPr>
                <p:sp>
                  <p:nvSpPr>
                    <p:cNvPr id="23773" name="Oval 180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136" y="1968"/>
                      <a:ext cx="192" cy="48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ru-RU" dirty="0"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23774" name="Freeform 1803"/>
                    <p:cNvSpPr>
                      <a:spLocks/>
                    </p:cNvSpPr>
                    <p:nvPr/>
                  </p:nvSpPr>
                  <p:spPr bwMode="auto">
                    <a:xfrm>
                      <a:off x="5184" y="1968"/>
                      <a:ext cx="96" cy="171"/>
                    </a:xfrm>
                    <a:custGeom>
                      <a:avLst/>
                      <a:gdLst>
                        <a:gd name="T0" fmla="*/ 0 w 96"/>
                        <a:gd name="T1" fmla="*/ 0 h 171"/>
                        <a:gd name="T2" fmla="*/ 96 w 96"/>
                        <a:gd name="T3" fmla="*/ 0 h 171"/>
                        <a:gd name="T4" fmla="*/ 82 w 96"/>
                        <a:gd name="T5" fmla="*/ 156 h 171"/>
                        <a:gd name="T6" fmla="*/ 4 w 96"/>
                        <a:gd name="T7" fmla="*/ 171 h 171"/>
                        <a:gd name="T8" fmla="*/ 0 w 96"/>
                        <a:gd name="T9" fmla="*/ 48 h 171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96"/>
                        <a:gd name="T16" fmla="*/ 0 h 171"/>
                        <a:gd name="T17" fmla="*/ 96 w 96"/>
                        <a:gd name="T18" fmla="*/ 171 h 171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96" h="171">
                          <a:moveTo>
                            <a:pt x="0" y="0"/>
                          </a:moveTo>
                          <a:lnTo>
                            <a:pt x="96" y="0"/>
                          </a:lnTo>
                          <a:lnTo>
                            <a:pt x="82" y="156"/>
                          </a:lnTo>
                          <a:lnTo>
                            <a:pt x="4" y="171"/>
                          </a:lnTo>
                          <a:lnTo>
                            <a:pt x="0" y="48"/>
                          </a:lnTo>
                        </a:path>
                      </a:pathLst>
                    </a:custGeom>
                    <a:solidFill>
                      <a:schemeClr val="tx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 dirty="0">
                        <a:latin typeface="Calibri" pitchFamily="34" charset="0"/>
                      </a:endParaRPr>
                    </a:p>
                  </p:txBody>
                </p:sp>
              </p:grpSp>
              <p:sp>
                <p:nvSpPr>
                  <p:cNvPr id="23766" name="Freeform 1804"/>
                  <p:cNvSpPr>
                    <a:spLocks/>
                  </p:cNvSpPr>
                  <p:nvPr/>
                </p:nvSpPr>
                <p:spPr bwMode="auto">
                  <a:xfrm>
                    <a:off x="304" y="2736"/>
                    <a:ext cx="1728" cy="1"/>
                  </a:xfrm>
                  <a:custGeom>
                    <a:avLst/>
                    <a:gdLst>
                      <a:gd name="T0" fmla="*/ 0 w 1728"/>
                      <a:gd name="T1" fmla="*/ 0 h 1"/>
                      <a:gd name="T2" fmla="*/ 1728 w 1728"/>
                      <a:gd name="T3" fmla="*/ 0 h 1"/>
                      <a:gd name="T4" fmla="*/ 0 60000 65536"/>
                      <a:gd name="T5" fmla="*/ 0 60000 65536"/>
                      <a:gd name="T6" fmla="*/ 0 w 1728"/>
                      <a:gd name="T7" fmla="*/ 0 h 1"/>
                      <a:gd name="T8" fmla="*/ 1728 w 1728"/>
                      <a:gd name="T9" fmla="*/ 1 h 1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T6" t="T7" r="T8" b="T9"/>
                    <a:pathLst>
                      <a:path w="1728" h="1">
                        <a:moveTo>
                          <a:pt x="0" y="0"/>
                        </a:moveTo>
                        <a:cubicBezTo>
                          <a:pt x="0" y="0"/>
                          <a:pt x="864" y="0"/>
                          <a:pt x="1728" y="0"/>
                        </a:cubicBezTo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dirty="0">
                      <a:latin typeface="Calibri" pitchFamily="34" charset="0"/>
                    </a:endParaRPr>
                  </a:p>
                </p:txBody>
              </p:sp>
              <p:sp>
                <p:nvSpPr>
                  <p:cNvPr id="23767" name="Freeform 1805"/>
                  <p:cNvSpPr>
                    <a:spLocks/>
                  </p:cNvSpPr>
                  <p:nvPr/>
                </p:nvSpPr>
                <p:spPr bwMode="auto">
                  <a:xfrm>
                    <a:off x="270" y="2159"/>
                    <a:ext cx="1762" cy="1"/>
                  </a:xfrm>
                  <a:custGeom>
                    <a:avLst/>
                    <a:gdLst>
                      <a:gd name="T0" fmla="*/ 0 w 1762"/>
                      <a:gd name="T1" fmla="*/ 0 h 1"/>
                      <a:gd name="T2" fmla="*/ 1762 w 1762"/>
                      <a:gd name="T3" fmla="*/ 0 h 1"/>
                      <a:gd name="T4" fmla="*/ 0 60000 65536"/>
                      <a:gd name="T5" fmla="*/ 0 60000 65536"/>
                      <a:gd name="T6" fmla="*/ 0 w 1762"/>
                      <a:gd name="T7" fmla="*/ 0 h 1"/>
                      <a:gd name="T8" fmla="*/ 1762 w 1762"/>
                      <a:gd name="T9" fmla="*/ 1 h 1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T6" t="T7" r="T8" b="T9"/>
                    <a:pathLst>
                      <a:path w="1762" h="1">
                        <a:moveTo>
                          <a:pt x="0" y="0"/>
                        </a:moveTo>
                        <a:cubicBezTo>
                          <a:pt x="293" y="0"/>
                          <a:pt x="1395" y="0"/>
                          <a:pt x="1762" y="0"/>
                        </a:cubicBezTo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dirty="0">
                      <a:latin typeface="Calibri" pitchFamily="34" charset="0"/>
                    </a:endParaRPr>
                  </a:p>
                </p:txBody>
              </p:sp>
              <p:grpSp>
                <p:nvGrpSpPr>
                  <p:cNvPr id="23768" name="Group 1806"/>
                  <p:cNvGrpSpPr>
                    <a:grpSpLocks/>
                  </p:cNvGrpSpPr>
                  <p:nvPr/>
                </p:nvGrpSpPr>
                <p:grpSpPr bwMode="auto">
                  <a:xfrm>
                    <a:off x="1504" y="1920"/>
                    <a:ext cx="192" cy="171"/>
                    <a:chOff x="5136" y="1968"/>
                    <a:chExt cx="192" cy="171"/>
                  </a:xfrm>
                </p:grpSpPr>
                <p:sp>
                  <p:nvSpPr>
                    <p:cNvPr id="23771" name="Oval 180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136" y="1968"/>
                      <a:ext cx="192" cy="48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ru-RU" dirty="0"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23772" name="Freeform 1808"/>
                    <p:cNvSpPr>
                      <a:spLocks/>
                    </p:cNvSpPr>
                    <p:nvPr/>
                  </p:nvSpPr>
                  <p:spPr bwMode="auto">
                    <a:xfrm>
                      <a:off x="5184" y="1968"/>
                      <a:ext cx="96" cy="171"/>
                    </a:xfrm>
                    <a:custGeom>
                      <a:avLst/>
                      <a:gdLst>
                        <a:gd name="T0" fmla="*/ 0 w 96"/>
                        <a:gd name="T1" fmla="*/ 0 h 171"/>
                        <a:gd name="T2" fmla="*/ 96 w 96"/>
                        <a:gd name="T3" fmla="*/ 0 h 171"/>
                        <a:gd name="T4" fmla="*/ 82 w 96"/>
                        <a:gd name="T5" fmla="*/ 156 h 171"/>
                        <a:gd name="T6" fmla="*/ 4 w 96"/>
                        <a:gd name="T7" fmla="*/ 171 h 171"/>
                        <a:gd name="T8" fmla="*/ 0 w 96"/>
                        <a:gd name="T9" fmla="*/ 48 h 171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96"/>
                        <a:gd name="T16" fmla="*/ 0 h 171"/>
                        <a:gd name="T17" fmla="*/ 96 w 96"/>
                        <a:gd name="T18" fmla="*/ 171 h 171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96" h="171">
                          <a:moveTo>
                            <a:pt x="0" y="0"/>
                          </a:moveTo>
                          <a:lnTo>
                            <a:pt x="96" y="0"/>
                          </a:lnTo>
                          <a:lnTo>
                            <a:pt x="82" y="156"/>
                          </a:lnTo>
                          <a:lnTo>
                            <a:pt x="4" y="171"/>
                          </a:lnTo>
                          <a:lnTo>
                            <a:pt x="0" y="48"/>
                          </a:lnTo>
                        </a:path>
                      </a:pathLst>
                    </a:custGeom>
                    <a:solidFill>
                      <a:schemeClr val="tx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 dirty="0">
                        <a:latin typeface="Calibri" pitchFamily="34" charset="0"/>
                      </a:endParaRPr>
                    </a:p>
                  </p:txBody>
                </p:sp>
              </p:grpSp>
              <p:sp>
                <p:nvSpPr>
                  <p:cNvPr id="23769" name="Freeform 1809"/>
                  <p:cNvSpPr>
                    <a:spLocks/>
                  </p:cNvSpPr>
                  <p:nvPr/>
                </p:nvSpPr>
                <p:spPr bwMode="auto">
                  <a:xfrm>
                    <a:off x="496" y="2544"/>
                    <a:ext cx="16" cy="31"/>
                  </a:xfrm>
                  <a:custGeom>
                    <a:avLst/>
                    <a:gdLst>
                      <a:gd name="T0" fmla="*/ 0 w 16"/>
                      <a:gd name="T1" fmla="*/ 31 h 31"/>
                      <a:gd name="T2" fmla="*/ 16 w 16"/>
                      <a:gd name="T3" fmla="*/ 0 h 31"/>
                      <a:gd name="T4" fmla="*/ 0 w 16"/>
                      <a:gd name="T5" fmla="*/ 31 h 31"/>
                      <a:gd name="T6" fmla="*/ 0 60000 65536"/>
                      <a:gd name="T7" fmla="*/ 0 60000 65536"/>
                      <a:gd name="T8" fmla="*/ 0 60000 65536"/>
                      <a:gd name="T9" fmla="*/ 0 w 16"/>
                      <a:gd name="T10" fmla="*/ 0 h 31"/>
                      <a:gd name="T11" fmla="*/ 16 w 16"/>
                      <a:gd name="T12" fmla="*/ 31 h 31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6" h="31">
                        <a:moveTo>
                          <a:pt x="0" y="31"/>
                        </a:moveTo>
                        <a:cubicBezTo>
                          <a:pt x="5" y="21"/>
                          <a:pt x="16" y="0"/>
                          <a:pt x="16" y="0"/>
                        </a:cubicBezTo>
                        <a:cubicBezTo>
                          <a:pt x="16" y="0"/>
                          <a:pt x="5" y="21"/>
                          <a:pt x="0" y="3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dirty="0">
                      <a:latin typeface="Calibri" pitchFamily="34" charset="0"/>
                    </a:endParaRPr>
                  </a:p>
                </p:txBody>
              </p:sp>
              <p:sp>
                <p:nvSpPr>
                  <p:cNvPr id="23770" name="Freeform 1810"/>
                  <p:cNvSpPr>
                    <a:spLocks/>
                  </p:cNvSpPr>
                  <p:nvPr/>
                </p:nvSpPr>
                <p:spPr bwMode="auto">
                  <a:xfrm>
                    <a:off x="330" y="2208"/>
                    <a:ext cx="214" cy="528"/>
                  </a:xfrm>
                  <a:custGeom>
                    <a:avLst/>
                    <a:gdLst>
                      <a:gd name="T0" fmla="*/ 214 w 214"/>
                      <a:gd name="T1" fmla="*/ 528 h 528"/>
                      <a:gd name="T2" fmla="*/ 214 w 214"/>
                      <a:gd name="T3" fmla="*/ 0 h 528"/>
                      <a:gd name="T4" fmla="*/ 0 w 214"/>
                      <a:gd name="T5" fmla="*/ 2 h 528"/>
                      <a:gd name="T6" fmla="*/ 0 w 214"/>
                      <a:gd name="T7" fmla="*/ 527 h 528"/>
                      <a:gd name="T8" fmla="*/ 214 w 214"/>
                      <a:gd name="T9" fmla="*/ 528 h 52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14"/>
                      <a:gd name="T16" fmla="*/ 0 h 528"/>
                      <a:gd name="T17" fmla="*/ 214 w 214"/>
                      <a:gd name="T18" fmla="*/ 528 h 52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14" h="528">
                        <a:moveTo>
                          <a:pt x="214" y="528"/>
                        </a:moveTo>
                        <a:lnTo>
                          <a:pt x="214" y="0"/>
                        </a:lnTo>
                        <a:lnTo>
                          <a:pt x="0" y="2"/>
                        </a:lnTo>
                        <a:lnTo>
                          <a:pt x="0" y="527"/>
                        </a:lnTo>
                        <a:lnTo>
                          <a:pt x="214" y="528"/>
                        </a:lnTo>
                        <a:close/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dirty="0">
                      <a:latin typeface="Calibri" pitchFamily="34" charset="0"/>
                    </a:endParaRPr>
                  </a:p>
                </p:txBody>
              </p:sp>
            </p:grpSp>
            <p:grpSp>
              <p:nvGrpSpPr>
                <p:cNvPr id="23742" name="Group 1811"/>
                <p:cNvGrpSpPr>
                  <a:grpSpLocks/>
                </p:cNvGrpSpPr>
                <p:nvPr/>
              </p:nvGrpSpPr>
              <p:grpSpPr bwMode="auto">
                <a:xfrm>
                  <a:off x="-48" y="2496"/>
                  <a:ext cx="304" cy="285"/>
                  <a:chOff x="0" y="2496"/>
                  <a:chExt cx="304" cy="285"/>
                </a:xfrm>
              </p:grpSpPr>
              <p:sp>
                <p:nvSpPr>
                  <p:cNvPr id="23743" name="Line 1812"/>
                  <p:cNvSpPr>
                    <a:spLocks noChangeShapeType="1"/>
                  </p:cNvSpPr>
                  <p:nvPr/>
                </p:nvSpPr>
                <p:spPr bwMode="auto">
                  <a:xfrm>
                    <a:off x="148" y="2496"/>
                    <a:ext cx="3" cy="285"/>
                  </a:xfrm>
                  <a:prstGeom prst="line">
                    <a:avLst/>
                  </a:prstGeom>
                  <a:noFill/>
                  <a:ln w="571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23744" name="Freeform 1813"/>
                  <p:cNvSpPr>
                    <a:spLocks noEditPoints="1"/>
                  </p:cNvSpPr>
                  <p:nvPr/>
                </p:nvSpPr>
                <p:spPr bwMode="auto">
                  <a:xfrm>
                    <a:off x="0" y="2592"/>
                    <a:ext cx="304" cy="48"/>
                  </a:xfrm>
                  <a:custGeom>
                    <a:avLst/>
                    <a:gdLst>
                      <a:gd name="T0" fmla="*/ 0 w 190"/>
                      <a:gd name="T1" fmla="*/ 0 h 18"/>
                      <a:gd name="T2" fmla="*/ 74 w 190"/>
                      <a:gd name="T3" fmla="*/ 0 h 18"/>
                      <a:gd name="T4" fmla="*/ 74 w 190"/>
                      <a:gd name="T5" fmla="*/ 341 h 18"/>
                      <a:gd name="T6" fmla="*/ 0 w 190"/>
                      <a:gd name="T7" fmla="*/ 341 h 18"/>
                      <a:gd name="T8" fmla="*/ 0 w 190"/>
                      <a:gd name="T9" fmla="*/ 0 h 18"/>
                      <a:gd name="T10" fmla="*/ 149 w 190"/>
                      <a:gd name="T11" fmla="*/ 0 h 18"/>
                      <a:gd name="T12" fmla="*/ 221 w 190"/>
                      <a:gd name="T13" fmla="*/ 0 h 18"/>
                      <a:gd name="T14" fmla="*/ 221 w 190"/>
                      <a:gd name="T15" fmla="*/ 341 h 18"/>
                      <a:gd name="T16" fmla="*/ 149 w 190"/>
                      <a:gd name="T17" fmla="*/ 341 h 18"/>
                      <a:gd name="T18" fmla="*/ 149 w 190"/>
                      <a:gd name="T19" fmla="*/ 0 h 18"/>
                      <a:gd name="T20" fmla="*/ 294 w 190"/>
                      <a:gd name="T21" fmla="*/ 0 h 18"/>
                      <a:gd name="T22" fmla="*/ 368 w 190"/>
                      <a:gd name="T23" fmla="*/ 0 h 18"/>
                      <a:gd name="T24" fmla="*/ 368 w 190"/>
                      <a:gd name="T25" fmla="*/ 341 h 18"/>
                      <a:gd name="T26" fmla="*/ 294 w 190"/>
                      <a:gd name="T27" fmla="*/ 341 h 18"/>
                      <a:gd name="T28" fmla="*/ 294 w 190"/>
                      <a:gd name="T29" fmla="*/ 0 h 18"/>
                      <a:gd name="T30" fmla="*/ 443 w 190"/>
                      <a:gd name="T31" fmla="*/ 0 h 18"/>
                      <a:gd name="T32" fmla="*/ 517 w 190"/>
                      <a:gd name="T33" fmla="*/ 0 h 18"/>
                      <a:gd name="T34" fmla="*/ 517 w 190"/>
                      <a:gd name="T35" fmla="*/ 341 h 18"/>
                      <a:gd name="T36" fmla="*/ 443 w 190"/>
                      <a:gd name="T37" fmla="*/ 341 h 18"/>
                      <a:gd name="T38" fmla="*/ 443 w 190"/>
                      <a:gd name="T39" fmla="*/ 0 h 18"/>
                      <a:gd name="T40" fmla="*/ 589 w 190"/>
                      <a:gd name="T41" fmla="*/ 0 h 18"/>
                      <a:gd name="T42" fmla="*/ 662 w 190"/>
                      <a:gd name="T43" fmla="*/ 0 h 18"/>
                      <a:gd name="T44" fmla="*/ 662 w 190"/>
                      <a:gd name="T45" fmla="*/ 341 h 18"/>
                      <a:gd name="T46" fmla="*/ 589 w 190"/>
                      <a:gd name="T47" fmla="*/ 341 h 18"/>
                      <a:gd name="T48" fmla="*/ 589 w 190"/>
                      <a:gd name="T49" fmla="*/ 0 h 18"/>
                      <a:gd name="T50" fmla="*/ 738 w 190"/>
                      <a:gd name="T51" fmla="*/ 0 h 18"/>
                      <a:gd name="T52" fmla="*/ 778 w 190"/>
                      <a:gd name="T53" fmla="*/ 0 h 18"/>
                      <a:gd name="T54" fmla="*/ 778 w 190"/>
                      <a:gd name="T55" fmla="*/ 341 h 18"/>
                      <a:gd name="T56" fmla="*/ 738 w 190"/>
                      <a:gd name="T57" fmla="*/ 341 h 18"/>
                      <a:gd name="T58" fmla="*/ 738 w 190"/>
                      <a:gd name="T59" fmla="*/ 0 h 18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w 190"/>
                      <a:gd name="T91" fmla="*/ 0 h 18"/>
                      <a:gd name="T92" fmla="*/ 190 w 190"/>
                      <a:gd name="T93" fmla="*/ 18 h 18"/>
                    </a:gdLst>
                    <a:ahLst/>
                    <a:cxnLst>
                      <a:cxn ang="T60">
                        <a:pos x="T0" y="T1"/>
                      </a:cxn>
                      <a:cxn ang="T61">
                        <a:pos x="T2" y="T3"/>
                      </a:cxn>
                      <a:cxn ang="T62">
                        <a:pos x="T4" y="T5"/>
                      </a:cxn>
                      <a:cxn ang="T63">
                        <a:pos x="T6" y="T7"/>
                      </a:cxn>
                      <a:cxn ang="T64">
                        <a:pos x="T8" y="T9"/>
                      </a:cxn>
                      <a:cxn ang="T65">
                        <a:pos x="T10" y="T11"/>
                      </a:cxn>
                      <a:cxn ang="T66">
                        <a:pos x="T12" y="T13"/>
                      </a:cxn>
                      <a:cxn ang="T67">
                        <a:pos x="T14" y="T15"/>
                      </a:cxn>
                      <a:cxn ang="T68">
                        <a:pos x="T16" y="T17"/>
                      </a:cxn>
                      <a:cxn ang="T69">
                        <a:pos x="T18" y="T19"/>
                      </a:cxn>
                      <a:cxn ang="T70">
                        <a:pos x="T20" y="T21"/>
                      </a:cxn>
                      <a:cxn ang="T71">
                        <a:pos x="T22" y="T23"/>
                      </a:cxn>
                      <a:cxn ang="T72">
                        <a:pos x="T24" y="T25"/>
                      </a:cxn>
                      <a:cxn ang="T73">
                        <a:pos x="T26" y="T27"/>
                      </a:cxn>
                      <a:cxn ang="T74">
                        <a:pos x="T28" y="T29"/>
                      </a:cxn>
                      <a:cxn ang="T75">
                        <a:pos x="T30" y="T31"/>
                      </a:cxn>
                      <a:cxn ang="T76">
                        <a:pos x="T32" y="T33"/>
                      </a:cxn>
                      <a:cxn ang="T77">
                        <a:pos x="T34" y="T35"/>
                      </a:cxn>
                      <a:cxn ang="T78">
                        <a:pos x="T36" y="T37"/>
                      </a:cxn>
                      <a:cxn ang="T79">
                        <a:pos x="T38" y="T39"/>
                      </a:cxn>
                      <a:cxn ang="T80">
                        <a:pos x="T40" y="T41"/>
                      </a:cxn>
                      <a:cxn ang="T81">
                        <a:pos x="T42" y="T43"/>
                      </a:cxn>
                      <a:cxn ang="T82">
                        <a:pos x="T44" y="T45"/>
                      </a:cxn>
                      <a:cxn ang="T83">
                        <a:pos x="T46" y="T47"/>
                      </a:cxn>
                      <a:cxn ang="T84">
                        <a:pos x="T48" y="T49"/>
                      </a:cxn>
                      <a:cxn ang="T85">
                        <a:pos x="T50" y="T51"/>
                      </a:cxn>
                      <a:cxn ang="T86">
                        <a:pos x="T52" y="T53"/>
                      </a:cxn>
                      <a:cxn ang="T87">
                        <a:pos x="T54" y="T55"/>
                      </a:cxn>
                      <a:cxn ang="T88">
                        <a:pos x="T56" y="T57"/>
                      </a:cxn>
                      <a:cxn ang="T89">
                        <a:pos x="T58" y="T59"/>
                      </a:cxn>
                    </a:cxnLst>
                    <a:rect l="T90" t="T91" r="T92" b="T93"/>
                    <a:pathLst>
                      <a:path w="190" h="18">
                        <a:moveTo>
                          <a:pt x="0" y="0"/>
                        </a:moveTo>
                        <a:lnTo>
                          <a:pt x="18" y="0"/>
                        </a:lnTo>
                        <a:lnTo>
                          <a:pt x="18" y="18"/>
                        </a:lnTo>
                        <a:lnTo>
                          <a:pt x="0" y="18"/>
                        </a:lnTo>
                        <a:lnTo>
                          <a:pt x="0" y="0"/>
                        </a:lnTo>
                        <a:close/>
                        <a:moveTo>
                          <a:pt x="36" y="0"/>
                        </a:moveTo>
                        <a:lnTo>
                          <a:pt x="54" y="0"/>
                        </a:lnTo>
                        <a:lnTo>
                          <a:pt x="54" y="18"/>
                        </a:lnTo>
                        <a:lnTo>
                          <a:pt x="36" y="18"/>
                        </a:lnTo>
                        <a:lnTo>
                          <a:pt x="36" y="0"/>
                        </a:lnTo>
                        <a:close/>
                        <a:moveTo>
                          <a:pt x="72" y="0"/>
                        </a:moveTo>
                        <a:lnTo>
                          <a:pt x="90" y="0"/>
                        </a:lnTo>
                        <a:lnTo>
                          <a:pt x="90" y="18"/>
                        </a:lnTo>
                        <a:lnTo>
                          <a:pt x="72" y="18"/>
                        </a:lnTo>
                        <a:lnTo>
                          <a:pt x="72" y="0"/>
                        </a:lnTo>
                        <a:close/>
                        <a:moveTo>
                          <a:pt x="108" y="0"/>
                        </a:moveTo>
                        <a:lnTo>
                          <a:pt x="126" y="0"/>
                        </a:lnTo>
                        <a:lnTo>
                          <a:pt x="126" y="18"/>
                        </a:lnTo>
                        <a:lnTo>
                          <a:pt x="108" y="18"/>
                        </a:lnTo>
                        <a:lnTo>
                          <a:pt x="108" y="0"/>
                        </a:lnTo>
                        <a:close/>
                        <a:moveTo>
                          <a:pt x="144" y="0"/>
                        </a:moveTo>
                        <a:lnTo>
                          <a:pt x="162" y="0"/>
                        </a:lnTo>
                        <a:lnTo>
                          <a:pt x="162" y="18"/>
                        </a:lnTo>
                        <a:lnTo>
                          <a:pt x="144" y="18"/>
                        </a:lnTo>
                        <a:lnTo>
                          <a:pt x="144" y="0"/>
                        </a:lnTo>
                        <a:close/>
                        <a:moveTo>
                          <a:pt x="180" y="0"/>
                        </a:moveTo>
                        <a:lnTo>
                          <a:pt x="190" y="0"/>
                        </a:lnTo>
                        <a:lnTo>
                          <a:pt x="190" y="18"/>
                        </a:lnTo>
                        <a:lnTo>
                          <a:pt x="180" y="18"/>
                        </a:lnTo>
                        <a:lnTo>
                          <a:pt x="18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4763">
                    <a:solidFill>
                      <a:srgbClr val="000000"/>
                    </a:solidFill>
                    <a:bevel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dirty="0">
                      <a:latin typeface="Calibri" pitchFamily="34" charset="0"/>
                    </a:endParaRPr>
                  </a:p>
                </p:txBody>
              </p:sp>
            </p:grpSp>
          </p:grpSp>
        </p:grpSp>
        <p:grpSp>
          <p:nvGrpSpPr>
            <p:cNvPr id="23562" name="Group 1814"/>
            <p:cNvGrpSpPr>
              <a:grpSpLocks/>
            </p:cNvGrpSpPr>
            <p:nvPr/>
          </p:nvGrpSpPr>
          <p:grpSpPr bwMode="auto">
            <a:xfrm>
              <a:off x="4944" y="3024"/>
              <a:ext cx="1392" cy="816"/>
              <a:chOff x="723" y="872"/>
              <a:chExt cx="2390" cy="1386"/>
            </a:xfrm>
          </p:grpSpPr>
          <p:grpSp>
            <p:nvGrpSpPr>
              <p:cNvPr id="23563" name="Group 1815"/>
              <p:cNvGrpSpPr>
                <a:grpSpLocks/>
              </p:cNvGrpSpPr>
              <p:nvPr/>
            </p:nvGrpSpPr>
            <p:grpSpPr bwMode="auto">
              <a:xfrm>
                <a:off x="2087" y="1824"/>
                <a:ext cx="409" cy="434"/>
                <a:chOff x="2298" y="1822"/>
                <a:chExt cx="409" cy="434"/>
              </a:xfrm>
            </p:grpSpPr>
            <p:grpSp>
              <p:nvGrpSpPr>
                <p:cNvPr id="23700" name="Group 1816"/>
                <p:cNvGrpSpPr>
                  <a:grpSpLocks/>
                </p:cNvGrpSpPr>
                <p:nvPr/>
              </p:nvGrpSpPr>
              <p:grpSpPr bwMode="auto">
                <a:xfrm>
                  <a:off x="2298" y="1822"/>
                  <a:ext cx="409" cy="434"/>
                  <a:chOff x="4381" y="2756"/>
                  <a:chExt cx="148" cy="164"/>
                </a:xfrm>
              </p:grpSpPr>
              <p:grpSp>
                <p:nvGrpSpPr>
                  <p:cNvPr id="23726" name="Group 1817"/>
                  <p:cNvGrpSpPr>
                    <a:grpSpLocks/>
                  </p:cNvGrpSpPr>
                  <p:nvPr/>
                </p:nvGrpSpPr>
                <p:grpSpPr bwMode="auto">
                  <a:xfrm>
                    <a:off x="4381" y="2756"/>
                    <a:ext cx="148" cy="164"/>
                    <a:chOff x="4381" y="2756"/>
                    <a:chExt cx="148" cy="164"/>
                  </a:xfrm>
                </p:grpSpPr>
                <p:grpSp>
                  <p:nvGrpSpPr>
                    <p:cNvPr id="23730" name="Group 181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81" y="2756"/>
                      <a:ext cx="148" cy="164"/>
                      <a:chOff x="4381" y="2756"/>
                      <a:chExt cx="148" cy="164"/>
                    </a:xfrm>
                  </p:grpSpPr>
                  <p:sp>
                    <p:nvSpPr>
                      <p:cNvPr id="23734" name="Oval 181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81" y="2756"/>
                        <a:ext cx="148" cy="164"/>
                      </a:xfrm>
                      <a:prstGeom prst="ellipse">
                        <a:avLst/>
                      </a:prstGeom>
                      <a:solidFill>
                        <a:srgbClr val="CC0000"/>
                      </a:solidFill>
                      <a:ln w="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 dirty="0">
                          <a:latin typeface="Calibri" pitchFamily="34" charset="0"/>
                        </a:endParaRPr>
                      </a:p>
                    </p:txBody>
                  </p:sp>
                  <p:sp>
                    <p:nvSpPr>
                      <p:cNvPr id="23735" name="Oval 182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81" y="2756"/>
                        <a:ext cx="148" cy="164"/>
                      </a:xfrm>
                      <a:prstGeom prst="ellipse">
                        <a:avLst/>
                      </a:prstGeom>
                      <a:noFill/>
                      <a:ln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 dirty="0">
                          <a:latin typeface="Calibri" pitchFamily="34" charset="0"/>
                        </a:endParaRPr>
                      </a:p>
                    </p:txBody>
                  </p:sp>
                </p:grpSp>
                <p:grpSp>
                  <p:nvGrpSpPr>
                    <p:cNvPr id="23731" name="Group 182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93" y="2770"/>
                      <a:ext cx="123" cy="136"/>
                      <a:chOff x="4393" y="2770"/>
                      <a:chExt cx="123" cy="136"/>
                    </a:xfrm>
                  </p:grpSpPr>
                  <p:sp>
                    <p:nvSpPr>
                      <p:cNvPr id="23732" name="Oval 182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93" y="2770"/>
                        <a:ext cx="123" cy="136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 dirty="0">
                          <a:latin typeface="Calibri" pitchFamily="34" charset="0"/>
                        </a:endParaRPr>
                      </a:p>
                    </p:txBody>
                  </p:sp>
                  <p:sp>
                    <p:nvSpPr>
                      <p:cNvPr id="23733" name="Oval 182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93" y="2770"/>
                        <a:ext cx="123" cy="136"/>
                      </a:xfrm>
                      <a:prstGeom prst="ellipse">
                        <a:avLst/>
                      </a:prstGeom>
                      <a:noFill/>
                      <a:ln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 dirty="0">
                          <a:latin typeface="Calibri" pitchFamily="34" charset="0"/>
                        </a:endParaRPr>
                      </a:p>
                    </p:txBody>
                  </p:sp>
                </p:grpSp>
              </p:grpSp>
              <p:grpSp>
                <p:nvGrpSpPr>
                  <p:cNvPr id="23727" name="Group 1824"/>
                  <p:cNvGrpSpPr>
                    <a:grpSpLocks/>
                  </p:cNvGrpSpPr>
                  <p:nvPr/>
                </p:nvGrpSpPr>
                <p:grpSpPr bwMode="auto">
                  <a:xfrm>
                    <a:off x="4393" y="2770"/>
                    <a:ext cx="123" cy="136"/>
                    <a:chOff x="4393" y="2770"/>
                    <a:chExt cx="123" cy="136"/>
                  </a:xfrm>
                </p:grpSpPr>
                <p:sp>
                  <p:nvSpPr>
                    <p:cNvPr id="23728" name="Freeform 1825"/>
                    <p:cNvSpPr>
                      <a:spLocks/>
                    </p:cNvSpPr>
                    <p:nvPr/>
                  </p:nvSpPr>
                  <p:spPr bwMode="auto">
                    <a:xfrm>
                      <a:off x="4393" y="2770"/>
                      <a:ext cx="123" cy="136"/>
                    </a:xfrm>
                    <a:custGeom>
                      <a:avLst/>
                      <a:gdLst>
                        <a:gd name="T0" fmla="*/ 123 w 123"/>
                        <a:gd name="T1" fmla="*/ 68 h 136"/>
                        <a:gd name="T2" fmla="*/ 72 w 123"/>
                        <a:gd name="T3" fmla="*/ 66 h 136"/>
                        <a:gd name="T4" fmla="*/ 118 w 123"/>
                        <a:gd name="T5" fmla="*/ 42 h 136"/>
                        <a:gd name="T6" fmla="*/ 71 w 123"/>
                        <a:gd name="T7" fmla="*/ 62 h 136"/>
                        <a:gd name="T8" fmla="*/ 105 w 123"/>
                        <a:gd name="T9" fmla="*/ 20 h 136"/>
                        <a:gd name="T10" fmla="*/ 68 w 123"/>
                        <a:gd name="T11" fmla="*/ 58 h 136"/>
                        <a:gd name="T12" fmla="*/ 85 w 123"/>
                        <a:gd name="T13" fmla="*/ 5 h 136"/>
                        <a:gd name="T14" fmla="*/ 64 w 123"/>
                        <a:gd name="T15" fmla="*/ 56 h 136"/>
                        <a:gd name="T16" fmla="*/ 62 w 123"/>
                        <a:gd name="T17" fmla="*/ 0 h 136"/>
                        <a:gd name="T18" fmla="*/ 60 w 123"/>
                        <a:gd name="T19" fmla="*/ 56 h 136"/>
                        <a:gd name="T20" fmla="*/ 38 w 123"/>
                        <a:gd name="T21" fmla="*/ 5 h 136"/>
                        <a:gd name="T22" fmla="*/ 56 w 123"/>
                        <a:gd name="T23" fmla="*/ 58 h 136"/>
                        <a:gd name="T24" fmla="*/ 18 w 123"/>
                        <a:gd name="T25" fmla="*/ 20 h 136"/>
                        <a:gd name="T26" fmla="*/ 53 w 123"/>
                        <a:gd name="T27" fmla="*/ 62 h 136"/>
                        <a:gd name="T28" fmla="*/ 5 w 123"/>
                        <a:gd name="T29" fmla="*/ 42 h 136"/>
                        <a:gd name="T30" fmla="*/ 51 w 123"/>
                        <a:gd name="T31" fmla="*/ 66 h 136"/>
                        <a:gd name="T32" fmla="*/ 0 w 123"/>
                        <a:gd name="T33" fmla="*/ 68 h 136"/>
                        <a:gd name="T34" fmla="*/ 51 w 123"/>
                        <a:gd name="T35" fmla="*/ 71 h 136"/>
                        <a:gd name="T36" fmla="*/ 5 w 123"/>
                        <a:gd name="T37" fmla="*/ 94 h 136"/>
                        <a:gd name="T38" fmla="*/ 53 w 123"/>
                        <a:gd name="T39" fmla="*/ 75 h 136"/>
                        <a:gd name="T40" fmla="*/ 18 w 123"/>
                        <a:gd name="T41" fmla="*/ 116 h 136"/>
                        <a:gd name="T42" fmla="*/ 56 w 123"/>
                        <a:gd name="T43" fmla="*/ 78 h 136"/>
                        <a:gd name="T44" fmla="*/ 38 w 123"/>
                        <a:gd name="T45" fmla="*/ 131 h 136"/>
                        <a:gd name="T46" fmla="*/ 60 w 123"/>
                        <a:gd name="T47" fmla="*/ 80 h 136"/>
                        <a:gd name="T48" fmla="*/ 62 w 123"/>
                        <a:gd name="T49" fmla="*/ 136 h 136"/>
                        <a:gd name="T50" fmla="*/ 64 w 123"/>
                        <a:gd name="T51" fmla="*/ 80 h 136"/>
                        <a:gd name="T52" fmla="*/ 85 w 123"/>
                        <a:gd name="T53" fmla="*/ 131 h 136"/>
                        <a:gd name="T54" fmla="*/ 68 w 123"/>
                        <a:gd name="T55" fmla="*/ 78 h 136"/>
                        <a:gd name="T56" fmla="*/ 105 w 123"/>
                        <a:gd name="T57" fmla="*/ 116 h 136"/>
                        <a:gd name="T58" fmla="*/ 71 w 123"/>
                        <a:gd name="T59" fmla="*/ 75 h 136"/>
                        <a:gd name="T60" fmla="*/ 118 w 123"/>
                        <a:gd name="T61" fmla="*/ 94 h 136"/>
                        <a:gd name="T62" fmla="*/ 72 w 123"/>
                        <a:gd name="T63" fmla="*/ 71 h 136"/>
                        <a:gd name="T64" fmla="*/ 123 w 123"/>
                        <a:gd name="T65" fmla="*/ 68 h 1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w 123"/>
                        <a:gd name="T100" fmla="*/ 0 h 136"/>
                        <a:gd name="T101" fmla="*/ 123 w 123"/>
                        <a:gd name="T102" fmla="*/ 136 h 136"/>
                      </a:gdLst>
                      <a:ahLst/>
                      <a:cxnLst>
                        <a:cxn ang="T66">
                          <a:pos x="T0" y="T1"/>
                        </a:cxn>
                        <a:cxn ang="T67">
                          <a:pos x="T2" y="T3"/>
                        </a:cxn>
                        <a:cxn ang="T68">
                          <a:pos x="T4" y="T5"/>
                        </a:cxn>
                        <a:cxn ang="T69">
                          <a:pos x="T6" y="T7"/>
                        </a:cxn>
                        <a:cxn ang="T70">
                          <a:pos x="T8" y="T9"/>
                        </a:cxn>
                        <a:cxn ang="T71">
                          <a:pos x="T10" y="T11"/>
                        </a:cxn>
                        <a:cxn ang="T72">
                          <a:pos x="T12" y="T13"/>
                        </a:cxn>
                        <a:cxn ang="T73">
                          <a:pos x="T14" y="T15"/>
                        </a:cxn>
                        <a:cxn ang="T74">
                          <a:pos x="T16" y="T17"/>
                        </a:cxn>
                        <a:cxn ang="T75">
                          <a:pos x="T18" y="T19"/>
                        </a:cxn>
                        <a:cxn ang="T76">
                          <a:pos x="T20" y="T21"/>
                        </a:cxn>
                        <a:cxn ang="T77">
                          <a:pos x="T22" y="T23"/>
                        </a:cxn>
                        <a:cxn ang="T78">
                          <a:pos x="T24" y="T25"/>
                        </a:cxn>
                        <a:cxn ang="T79">
                          <a:pos x="T26" y="T27"/>
                        </a:cxn>
                        <a:cxn ang="T80">
                          <a:pos x="T28" y="T29"/>
                        </a:cxn>
                        <a:cxn ang="T81">
                          <a:pos x="T30" y="T31"/>
                        </a:cxn>
                        <a:cxn ang="T82">
                          <a:pos x="T32" y="T33"/>
                        </a:cxn>
                        <a:cxn ang="T83">
                          <a:pos x="T34" y="T35"/>
                        </a:cxn>
                        <a:cxn ang="T84">
                          <a:pos x="T36" y="T37"/>
                        </a:cxn>
                        <a:cxn ang="T85">
                          <a:pos x="T38" y="T39"/>
                        </a:cxn>
                        <a:cxn ang="T86">
                          <a:pos x="T40" y="T41"/>
                        </a:cxn>
                        <a:cxn ang="T87">
                          <a:pos x="T42" y="T43"/>
                        </a:cxn>
                        <a:cxn ang="T88">
                          <a:pos x="T44" y="T45"/>
                        </a:cxn>
                        <a:cxn ang="T89">
                          <a:pos x="T46" y="T47"/>
                        </a:cxn>
                        <a:cxn ang="T90">
                          <a:pos x="T48" y="T49"/>
                        </a:cxn>
                        <a:cxn ang="T91">
                          <a:pos x="T50" y="T51"/>
                        </a:cxn>
                        <a:cxn ang="T92">
                          <a:pos x="T52" y="T53"/>
                        </a:cxn>
                        <a:cxn ang="T93">
                          <a:pos x="T54" y="T55"/>
                        </a:cxn>
                        <a:cxn ang="T94">
                          <a:pos x="T56" y="T57"/>
                        </a:cxn>
                        <a:cxn ang="T95">
                          <a:pos x="T58" y="T59"/>
                        </a:cxn>
                        <a:cxn ang="T96">
                          <a:pos x="T60" y="T61"/>
                        </a:cxn>
                        <a:cxn ang="T97">
                          <a:pos x="T62" y="T63"/>
                        </a:cxn>
                        <a:cxn ang="T98">
                          <a:pos x="T64" y="T65"/>
                        </a:cxn>
                      </a:cxnLst>
                      <a:rect l="T99" t="T100" r="T101" b="T102"/>
                      <a:pathLst>
                        <a:path w="123" h="136">
                          <a:moveTo>
                            <a:pt x="123" y="68"/>
                          </a:moveTo>
                          <a:lnTo>
                            <a:pt x="72" y="66"/>
                          </a:lnTo>
                          <a:lnTo>
                            <a:pt x="118" y="42"/>
                          </a:lnTo>
                          <a:lnTo>
                            <a:pt x="71" y="62"/>
                          </a:lnTo>
                          <a:lnTo>
                            <a:pt x="105" y="20"/>
                          </a:lnTo>
                          <a:lnTo>
                            <a:pt x="68" y="58"/>
                          </a:lnTo>
                          <a:lnTo>
                            <a:pt x="85" y="5"/>
                          </a:lnTo>
                          <a:lnTo>
                            <a:pt x="64" y="56"/>
                          </a:lnTo>
                          <a:lnTo>
                            <a:pt x="62" y="0"/>
                          </a:lnTo>
                          <a:lnTo>
                            <a:pt x="60" y="56"/>
                          </a:lnTo>
                          <a:lnTo>
                            <a:pt x="38" y="5"/>
                          </a:lnTo>
                          <a:lnTo>
                            <a:pt x="56" y="58"/>
                          </a:lnTo>
                          <a:lnTo>
                            <a:pt x="18" y="20"/>
                          </a:lnTo>
                          <a:lnTo>
                            <a:pt x="53" y="62"/>
                          </a:lnTo>
                          <a:lnTo>
                            <a:pt x="5" y="42"/>
                          </a:lnTo>
                          <a:lnTo>
                            <a:pt x="51" y="66"/>
                          </a:lnTo>
                          <a:lnTo>
                            <a:pt x="0" y="68"/>
                          </a:lnTo>
                          <a:lnTo>
                            <a:pt x="51" y="71"/>
                          </a:lnTo>
                          <a:lnTo>
                            <a:pt x="5" y="94"/>
                          </a:lnTo>
                          <a:lnTo>
                            <a:pt x="53" y="75"/>
                          </a:lnTo>
                          <a:lnTo>
                            <a:pt x="18" y="116"/>
                          </a:lnTo>
                          <a:lnTo>
                            <a:pt x="56" y="78"/>
                          </a:lnTo>
                          <a:lnTo>
                            <a:pt x="38" y="131"/>
                          </a:lnTo>
                          <a:lnTo>
                            <a:pt x="60" y="80"/>
                          </a:lnTo>
                          <a:lnTo>
                            <a:pt x="62" y="136"/>
                          </a:lnTo>
                          <a:lnTo>
                            <a:pt x="64" y="80"/>
                          </a:lnTo>
                          <a:lnTo>
                            <a:pt x="85" y="131"/>
                          </a:lnTo>
                          <a:lnTo>
                            <a:pt x="68" y="78"/>
                          </a:lnTo>
                          <a:lnTo>
                            <a:pt x="105" y="116"/>
                          </a:lnTo>
                          <a:lnTo>
                            <a:pt x="71" y="75"/>
                          </a:lnTo>
                          <a:lnTo>
                            <a:pt x="118" y="94"/>
                          </a:lnTo>
                          <a:lnTo>
                            <a:pt x="72" y="71"/>
                          </a:lnTo>
                          <a:lnTo>
                            <a:pt x="123" y="68"/>
                          </a:lnTo>
                          <a:close/>
                        </a:path>
                      </a:pathLst>
                    </a:custGeom>
                    <a:solidFill>
                      <a:srgbClr val="808080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 dirty="0"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23729" name="Freeform 1826"/>
                    <p:cNvSpPr>
                      <a:spLocks/>
                    </p:cNvSpPr>
                    <p:nvPr/>
                  </p:nvSpPr>
                  <p:spPr bwMode="auto">
                    <a:xfrm>
                      <a:off x="4393" y="2770"/>
                      <a:ext cx="123" cy="136"/>
                    </a:xfrm>
                    <a:custGeom>
                      <a:avLst/>
                      <a:gdLst>
                        <a:gd name="T0" fmla="*/ 123 w 123"/>
                        <a:gd name="T1" fmla="*/ 68 h 136"/>
                        <a:gd name="T2" fmla="*/ 72 w 123"/>
                        <a:gd name="T3" fmla="*/ 66 h 136"/>
                        <a:gd name="T4" fmla="*/ 118 w 123"/>
                        <a:gd name="T5" fmla="*/ 42 h 136"/>
                        <a:gd name="T6" fmla="*/ 71 w 123"/>
                        <a:gd name="T7" fmla="*/ 62 h 136"/>
                        <a:gd name="T8" fmla="*/ 105 w 123"/>
                        <a:gd name="T9" fmla="*/ 20 h 136"/>
                        <a:gd name="T10" fmla="*/ 68 w 123"/>
                        <a:gd name="T11" fmla="*/ 58 h 136"/>
                        <a:gd name="T12" fmla="*/ 85 w 123"/>
                        <a:gd name="T13" fmla="*/ 5 h 136"/>
                        <a:gd name="T14" fmla="*/ 64 w 123"/>
                        <a:gd name="T15" fmla="*/ 56 h 136"/>
                        <a:gd name="T16" fmla="*/ 62 w 123"/>
                        <a:gd name="T17" fmla="*/ 0 h 136"/>
                        <a:gd name="T18" fmla="*/ 60 w 123"/>
                        <a:gd name="T19" fmla="*/ 56 h 136"/>
                        <a:gd name="T20" fmla="*/ 38 w 123"/>
                        <a:gd name="T21" fmla="*/ 5 h 136"/>
                        <a:gd name="T22" fmla="*/ 56 w 123"/>
                        <a:gd name="T23" fmla="*/ 58 h 136"/>
                        <a:gd name="T24" fmla="*/ 18 w 123"/>
                        <a:gd name="T25" fmla="*/ 20 h 136"/>
                        <a:gd name="T26" fmla="*/ 53 w 123"/>
                        <a:gd name="T27" fmla="*/ 62 h 136"/>
                        <a:gd name="T28" fmla="*/ 5 w 123"/>
                        <a:gd name="T29" fmla="*/ 42 h 136"/>
                        <a:gd name="T30" fmla="*/ 51 w 123"/>
                        <a:gd name="T31" fmla="*/ 66 h 136"/>
                        <a:gd name="T32" fmla="*/ 0 w 123"/>
                        <a:gd name="T33" fmla="*/ 68 h 136"/>
                        <a:gd name="T34" fmla="*/ 51 w 123"/>
                        <a:gd name="T35" fmla="*/ 71 h 136"/>
                        <a:gd name="T36" fmla="*/ 5 w 123"/>
                        <a:gd name="T37" fmla="*/ 94 h 136"/>
                        <a:gd name="T38" fmla="*/ 53 w 123"/>
                        <a:gd name="T39" fmla="*/ 75 h 136"/>
                        <a:gd name="T40" fmla="*/ 18 w 123"/>
                        <a:gd name="T41" fmla="*/ 116 h 136"/>
                        <a:gd name="T42" fmla="*/ 56 w 123"/>
                        <a:gd name="T43" fmla="*/ 78 h 136"/>
                        <a:gd name="T44" fmla="*/ 38 w 123"/>
                        <a:gd name="T45" fmla="*/ 131 h 136"/>
                        <a:gd name="T46" fmla="*/ 60 w 123"/>
                        <a:gd name="T47" fmla="*/ 80 h 136"/>
                        <a:gd name="T48" fmla="*/ 62 w 123"/>
                        <a:gd name="T49" fmla="*/ 136 h 136"/>
                        <a:gd name="T50" fmla="*/ 64 w 123"/>
                        <a:gd name="T51" fmla="*/ 80 h 136"/>
                        <a:gd name="T52" fmla="*/ 85 w 123"/>
                        <a:gd name="T53" fmla="*/ 131 h 136"/>
                        <a:gd name="T54" fmla="*/ 68 w 123"/>
                        <a:gd name="T55" fmla="*/ 78 h 136"/>
                        <a:gd name="T56" fmla="*/ 105 w 123"/>
                        <a:gd name="T57" fmla="*/ 116 h 136"/>
                        <a:gd name="T58" fmla="*/ 71 w 123"/>
                        <a:gd name="T59" fmla="*/ 75 h 136"/>
                        <a:gd name="T60" fmla="*/ 118 w 123"/>
                        <a:gd name="T61" fmla="*/ 94 h 136"/>
                        <a:gd name="T62" fmla="*/ 72 w 123"/>
                        <a:gd name="T63" fmla="*/ 71 h 136"/>
                        <a:gd name="T64" fmla="*/ 123 w 123"/>
                        <a:gd name="T65" fmla="*/ 68 h 1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w 123"/>
                        <a:gd name="T100" fmla="*/ 0 h 136"/>
                        <a:gd name="T101" fmla="*/ 123 w 123"/>
                        <a:gd name="T102" fmla="*/ 136 h 136"/>
                      </a:gdLst>
                      <a:ahLst/>
                      <a:cxnLst>
                        <a:cxn ang="T66">
                          <a:pos x="T0" y="T1"/>
                        </a:cxn>
                        <a:cxn ang="T67">
                          <a:pos x="T2" y="T3"/>
                        </a:cxn>
                        <a:cxn ang="T68">
                          <a:pos x="T4" y="T5"/>
                        </a:cxn>
                        <a:cxn ang="T69">
                          <a:pos x="T6" y="T7"/>
                        </a:cxn>
                        <a:cxn ang="T70">
                          <a:pos x="T8" y="T9"/>
                        </a:cxn>
                        <a:cxn ang="T71">
                          <a:pos x="T10" y="T11"/>
                        </a:cxn>
                        <a:cxn ang="T72">
                          <a:pos x="T12" y="T13"/>
                        </a:cxn>
                        <a:cxn ang="T73">
                          <a:pos x="T14" y="T15"/>
                        </a:cxn>
                        <a:cxn ang="T74">
                          <a:pos x="T16" y="T17"/>
                        </a:cxn>
                        <a:cxn ang="T75">
                          <a:pos x="T18" y="T19"/>
                        </a:cxn>
                        <a:cxn ang="T76">
                          <a:pos x="T20" y="T21"/>
                        </a:cxn>
                        <a:cxn ang="T77">
                          <a:pos x="T22" y="T23"/>
                        </a:cxn>
                        <a:cxn ang="T78">
                          <a:pos x="T24" y="T25"/>
                        </a:cxn>
                        <a:cxn ang="T79">
                          <a:pos x="T26" y="T27"/>
                        </a:cxn>
                        <a:cxn ang="T80">
                          <a:pos x="T28" y="T29"/>
                        </a:cxn>
                        <a:cxn ang="T81">
                          <a:pos x="T30" y="T31"/>
                        </a:cxn>
                        <a:cxn ang="T82">
                          <a:pos x="T32" y="T33"/>
                        </a:cxn>
                        <a:cxn ang="T83">
                          <a:pos x="T34" y="T35"/>
                        </a:cxn>
                        <a:cxn ang="T84">
                          <a:pos x="T36" y="T37"/>
                        </a:cxn>
                        <a:cxn ang="T85">
                          <a:pos x="T38" y="T39"/>
                        </a:cxn>
                        <a:cxn ang="T86">
                          <a:pos x="T40" y="T41"/>
                        </a:cxn>
                        <a:cxn ang="T87">
                          <a:pos x="T42" y="T43"/>
                        </a:cxn>
                        <a:cxn ang="T88">
                          <a:pos x="T44" y="T45"/>
                        </a:cxn>
                        <a:cxn ang="T89">
                          <a:pos x="T46" y="T47"/>
                        </a:cxn>
                        <a:cxn ang="T90">
                          <a:pos x="T48" y="T49"/>
                        </a:cxn>
                        <a:cxn ang="T91">
                          <a:pos x="T50" y="T51"/>
                        </a:cxn>
                        <a:cxn ang="T92">
                          <a:pos x="T52" y="T53"/>
                        </a:cxn>
                        <a:cxn ang="T93">
                          <a:pos x="T54" y="T55"/>
                        </a:cxn>
                        <a:cxn ang="T94">
                          <a:pos x="T56" y="T57"/>
                        </a:cxn>
                        <a:cxn ang="T95">
                          <a:pos x="T58" y="T59"/>
                        </a:cxn>
                        <a:cxn ang="T96">
                          <a:pos x="T60" y="T61"/>
                        </a:cxn>
                        <a:cxn ang="T97">
                          <a:pos x="T62" y="T63"/>
                        </a:cxn>
                        <a:cxn ang="T98">
                          <a:pos x="T64" y="T65"/>
                        </a:cxn>
                      </a:cxnLst>
                      <a:rect l="T99" t="T100" r="T101" b="T102"/>
                      <a:pathLst>
                        <a:path w="123" h="136">
                          <a:moveTo>
                            <a:pt x="123" y="68"/>
                          </a:moveTo>
                          <a:lnTo>
                            <a:pt x="72" y="66"/>
                          </a:lnTo>
                          <a:lnTo>
                            <a:pt x="118" y="42"/>
                          </a:lnTo>
                          <a:lnTo>
                            <a:pt x="71" y="62"/>
                          </a:lnTo>
                          <a:lnTo>
                            <a:pt x="105" y="20"/>
                          </a:lnTo>
                          <a:lnTo>
                            <a:pt x="68" y="58"/>
                          </a:lnTo>
                          <a:lnTo>
                            <a:pt x="85" y="5"/>
                          </a:lnTo>
                          <a:lnTo>
                            <a:pt x="64" y="56"/>
                          </a:lnTo>
                          <a:lnTo>
                            <a:pt x="62" y="0"/>
                          </a:lnTo>
                          <a:lnTo>
                            <a:pt x="60" y="56"/>
                          </a:lnTo>
                          <a:lnTo>
                            <a:pt x="38" y="5"/>
                          </a:lnTo>
                          <a:lnTo>
                            <a:pt x="56" y="58"/>
                          </a:lnTo>
                          <a:lnTo>
                            <a:pt x="18" y="20"/>
                          </a:lnTo>
                          <a:lnTo>
                            <a:pt x="53" y="62"/>
                          </a:lnTo>
                          <a:lnTo>
                            <a:pt x="5" y="42"/>
                          </a:lnTo>
                          <a:lnTo>
                            <a:pt x="51" y="66"/>
                          </a:lnTo>
                          <a:lnTo>
                            <a:pt x="0" y="68"/>
                          </a:lnTo>
                          <a:lnTo>
                            <a:pt x="51" y="71"/>
                          </a:lnTo>
                          <a:lnTo>
                            <a:pt x="5" y="94"/>
                          </a:lnTo>
                          <a:lnTo>
                            <a:pt x="53" y="75"/>
                          </a:lnTo>
                          <a:lnTo>
                            <a:pt x="18" y="116"/>
                          </a:lnTo>
                          <a:lnTo>
                            <a:pt x="56" y="78"/>
                          </a:lnTo>
                          <a:lnTo>
                            <a:pt x="38" y="131"/>
                          </a:lnTo>
                          <a:lnTo>
                            <a:pt x="60" y="80"/>
                          </a:lnTo>
                          <a:lnTo>
                            <a:pt x="62" y="136"/>
                          </a:lnTo>
                          <a:lnTo>
                            <a:pt x="64" y="80"/>
                          </a:lnTo>
                          <a:lnTo>
                            <a:pt x="85" y="131"/>
                          </a:lnTo>
                          <a:lnTo>
                            <a:pt x="68" y="78"/>
                          </a:lnTo>
                          <a:lnTo>
                            <a:pt x="105" y="116"/>
                          </a:lnTo>
                          <a:lnTo>
                            <a:pt x="71" y="75"/>
                          </a:lnTo>
                          <a:lnTo>
                            <a:pt x="118" y="94"/>
                          </a:lnTo>
                          <a:lnTo>
                            <a:pt x="72" y="71"/>
                          </a:lnTo>
                          <a:lnTo>
                            <a:pt x="123" y="68"/>
                          </a:lnTo>
                          <a:close/>
                        </a:path>
                      </a:pathLst>
                    </a:custGeom>
                    <a:noFill/>
                    <a:ln w="9525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 dirty="0">
                        <a:latin typeface="Calibri" pitchFamily="34" charset="0"/>
                      </a:endParaRPr>
                    </a:p>
                  </p:txBody>
                </p:sp>
              </p:grpSp>
            </p:grpSp>
            <p:grpSp>
              <p:nvGrpSpPr>
                <p:cNvPr id="23701" name="Group 1827"/>
                <p:cNvGrpSpPr>
                  <a:grpSpLocks/>
                </p:cNvGrpSpPr>
                <p:nvPr/>
              </p:nvGrpSpPr>
              <p:grpSpPr bwMode="auto">
                <a:xfrm>
                  <a:off x="2298" y="1822"/>
                  <a:ext cx="409" cy="434"/>
                  <a:chOff x="4381" y="2756"/>
                  <a:chExt cx="148" cy="164"/>
                </a:xfrm>
              </p:grpSpPr>
              <p:grpSp>
                <p:nvGrpSpPr>
                  <p:cNvPr id="23720" name="Group 1828"/>
                  <p:cNvGrpSpPr>
                    <a:grpSpLocks/>
                  </p:cNvGrpSpPr>
                  <p:nvPr/>
                </p:nvGrpSpPr>
                <p:grpSpPr bwMode="auto">
                  <a:xfrm>
                    <a:off x="4381" y="2756"/>
                    <a:ext cx="148" cy="164"/>
                    <a:chOff x="4381" y="2756"/>
                    <a:chExt cx="148" cy="164"/>
                  </a:xfrm>
                </p:grpSpPr>
                <p:sp>
                  <p:nvSpPr>
                    <p:cNvPr id="23724" name="Oval 182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81" y="2756"/>
                      <a:ext cx="148" cy="164"/>
                    </a:xfrm>
                    <a:prstGeom prst="ellipse">
                      <a:avLst/>
                    </a:prstGeom>
                    <a:solidFill>
                      <a:srgbClr val="CC0000"/>
                    </a:solidFill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 dirty="0"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23725" name="Oval 183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81" y="2756"/>
                      <a:ext cx="148" cy="164"/>
                    </a:xfrm>
                    <a:prstGeom prst="ellipse">
                      <a:avLst/>
                    </a:prstGeom>
                    <a:noFill/>
                    <a:ln w="9525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 dirty="0">
                        <a:latin typeface="Calibri" pitchFamily="34" charset="0"/>
                      </a:endParaRPr>
                    </a:p>
                  </p:txBody>
                </p:sp>
              </p:grpSp>
              <p:grpSp>
                <p:nvGrpSpPr>
                  <p:cNvPr id="23721" name="Group 1831"/>
                  <p:cNvGrpSpPr>
                    <a:grpSpLocks/>
                  </p:cNvGrpSpPr>
                  <p:nvPr/>
                </p:nvGrpSpPr>
                <p:grpSpPr bwMode="auto">
                  <a:xfrm>
                    <a:off x="4393" y="2770"/>
                    <a:ext cx="123" cy="136"/>
                    <a:chOff x="4393" y="2770"/>
                    <a:chExt cx="123" cy="136"/>
                  </a:xfrm>
                </p:grpSpPr>
                <p:sp>
                  <p:nvSpPr>
                    <p:cNvPr id="23722" name="Oval 183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93" y="2770"/>
                      <a:ext cx="123" cy="136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 dirty="0"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23723" name="Oval 183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93" y="2770"/>
                      <a:ext cx="123" cy="136"/>
                    </a:xfrm>
                    <a:prstGeom prst="ellipse">
                      <a:avLst/>
                    </a:prstGeom>
                    <a:noFill/>
                    <a:ln w="9525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 dirty="0">
                        <a:latin typeface="Calibri" pitchFamily="34" charset="0"/>
                      </a:endParaRPr>
                    </a:p>
                  </p:txBody>
                </p:sp>
              </p:grpSp>
            </p:grpSp>
            <p:grpSp>
              <p:nvGrpSpPr>
                <p:cNvPr id="23702" name="Group 1834"/>
                <p:cNvGrpSpPr>
                  <a:grpSpLocks/>
                </p:cNvGrpSpPr>
                <p:nvPr/>
              </p:nvGrpSpPr>
              <p:grpSpPr bwMode="auto">
                <a:xfrm>
                  <a:off x="2330" y="1860"/>
                  <a:ext cx="340" cy="358"/>
                  <a:chOff x="4393" y="2770"/>
                  <a:chExt cx="123" cy="136"/>
                </a:xfrm>
              </p:grpSpPr>
              <p:sp>
                <p:nvSpPr>
                  <p:cNvPr id="23718" name="Freeform 1835"/>
                  <p:cNvSpPr>
                    <a:spLocks/>
                  </p:cNvSpPr>
                  <p:nvPr/>
                </p:nvSpPr>
                <p:spPr bwMode="auto">
                  <a:xfrm>
                    <a:off x="4393" y="2770"/>
                    <a:ext cx="123" cy="136"/>
                  </a:xfrm>
                  <a:custGeom>
                    <a:avLst/>
                    <a:gdLst>
                      <a:gd name="T0" fmla="*/ 123 w 123"/>
                      <a:gd name="T1" fmla="*/ 68 h 136"/>
                      <a:gd name="T2" fmla="*/ 72 w 123"/>
                      <a:gd name="T3" fmla="*/ 66 h 136"/>
                      <a:gd name="T4" fmla="*/ 118 w 123"/>
                      <a:gd name="T5" fmla="*/ 42 h 136"/>
                      <a:gd name="T6" fmla="*/ 71 w 123"/>
                      <a:gd name="T7" fmla="*/ 62 h 136"/>
                      <a:gd name="T8" fmla="*/ 105 w 123"/>
                      <a:gd name="T9" fmla="*/ 20 h 136"/>
                      <a:gd name="T10" fmla="*/ 68 w 123"/>
                      <a:gd name="T11" fmla="*/ 58 h 136"/>
                      <a:gd name="T12" fmla="*/ 85 w 123"/>
                      <a:gd name="T13" fmla="*/ 5 h 136"/>
                      <a:gd name="T14" fmla="*/ 64 w 123"/>
                      <a:gd name="T15" fmla="*/ 56 h 136"/>
                      <a:gd name="T16" fmla="*/ 62 w 123"/>
                      <a:gd name="T17" fmla="*/ 0 h 136"/>
                      <a:gd name="T18" fmla="*/ 60 w 123"/>
                      <a:gd name="T19" fmla="*/ 56 h 136"/>
                      <a:gd name="T20" fmla="*/ 38 w 123"/>
                      <a:gd name="T21" fmla="*/ 5 h 136"/>
                      <a:gd name="T22" fmla="*/ 56 w 123"/>
                      <a:gd name="T23" fmla="*/ 58 h 136"/>
                      <a:gd name="T24" fmla="*/ 18 w 123"/>
                      <a:gd name="T25" fmla="*/ 20 h 136"/>
                      <a:gd name="T26" fmla="*/ 53 w 123"/>
                      <a:gd name="T27" fmla="*/ 62 h 136"/>
                      <a:gd name="T28" fmla="*/ 5 w 123"/>
                      <a:gd name="T29" fmla="*/ 42 h 136"/>
                      <a:gd name="T30" fmla="*/ 51 w 123"/>
                      <a:gd name="T31" fmla="*/ 66 h 136"/>
                      <a:gd name="T32" fmla="*/ 0 w 123"/>
                      <a:gd name="T33" fmla="*/ 68 h 136"/>
                      <a:gd name="T34" fmla="*/ 51 w 123"/>
                      <a:gd name="T35" fmla="*/ 71 h 136"/>
                      <a:gd name="T36" fmla="*/ 5 w 123"/>
                      <a:gd name="T37" fmla="*/ 94 h 136"/>
                      <a:gd name="T38" fmla="*/ 53 w 123"/>
                      <a:gd name="T39" fmla="*/ 75 h 136"/>
                      <a:gd name="T40" fmla="*/ 18 w 123"/>
                      <a:gd name="T41" fmla="*/ 116 h 136"/>
                      <a:gd name="T42" fmla="*/ 56 w 123"/>
                      <a:gd name="T43" fmla="*/ 78 h 136"/>
                      <a:gd name="T44" fmla="*/ 38 w 123"/>
                      <a:gd name="T45" fmla="*/ 131 h 136"/>
                      <a:gd name="T46" fmla="*/ 60 w 123"/>
                      <a:gd name="T47" fmla="*/ 80 h 136"/>
                      <a:gd name="T48" fmla="*/ 62 w 123"/>
                      <a:gd name="T49" fmla="*/ 136 h 136"/>
                      <a:gd name="T50" fmla="*/ 64 w 123"/>
                      <a:gd name="T51" fmla="*/ 80 h 136"/>
                      <a:gd name="T52" fmla="*/ 85 w 123"/>
                      <a:gd name="T53" fmla="*/ 131 h 136"/>
                      <a:gd name="T54" fmla="*/ 68 w 123"/>
                      <a:gd name="T55" fmla="*/ 78 h 136"/>
                      <a:gd name="T56" fmla="*/ 105 w 123"/>
                      <a:gd name="T57" fmla="*/ 116 h 136"/>
                      <a:gd name="T58" fmla="*/ 71 w 123"/>
                      <a:gd name="T59" fmla="*/ 75 h 136"/>
                      <a:gd name="T60" fmla="*/ 118 w 123"/>
                      <a:gd name="T61" fmla="*/ 94 h 136"/>
                      <a:gd name="T62" fmla="*/ 72 w 123"/>
                      <a:gd name="T63" fmla="*/ 71 h 136"/>
                      <a:gd name="T64" fmla="*/ 123 w 123"/>
                      <a:gd name="T65" fmla="*/ 68 h 1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123"/>
                      <a:gd name="T100" fmla="*/ 0 h 136"/>
                      <a:gd name="T101" fmla="*/ 123 w 123"/>
                      <a:gd name="T102" fmla="*/ 136 h 136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123" h="136">
                        <a:moveTo>
                          <a:pt x="123" y="68"/>
                        </a:moveTo>
                        <a:lnTo>
                          <a:pt x="72" y="66"/>
                        </a:lnTo>
                        <a:lnTo>
                          <a:pt x="118" y="42"/>
                        </a:lnTo>
                        <a:lnTo>
                          <a:pt x="71" y="62"/>
                        </a:lnTo>
                        <a:lnTo>
                          <a:pt x="105" y="20"/>
                        </a:lnTo>
                        <a:lnTo>
                          <a:pt x="68" y="58"/>
                        </a:lnTo>
                        <a:lnTo>
                          <a:pt x="85" y="5"/>
                        </a:lnTo>
                        <a:lnTo>
                          <a:pt x="64" y="56"/>
                        </a:lnTo>
                        <a:lnTo>
                          <a:pt x="62" y="0"/>
                        </a:lnTo>
                        <a:lnTo>
                          <a:pt x="60" y="56"/>
                        </a:lnTo>
                        <a:lnTo>
                          <a:pt x="38" y="5"/>
                        </a:lnTo>
                        <a:lnTo>
                          <a:pt x="56" y="58"/>
                        </a:lnTo>
                        <a:lnTo>
                          <a:pt x="18" y="20"/>
                        </a:lnTo>
                        <a:lnTo>
                          <a:pt x="53" y="62"/>
                        </a:lnTo>
                        <a:lnTo>
                          <a:pt x="5" y="42"/>
                        </a:lnTo>
                        <a:lnTo>
                          <a:pt x="51" y="66"/>
                        </a:lnTo>
                        <a:lnTo>
                          <a:pt x="0" y="68"/>
                        </a:lnTo>
                        <a:lnTo>
                          <a:pt x="51" y="71"/>
                        </a:lnTo>
                        <a:lnTo>
                          <a:pt x="5" y="94"/>
                        </a:lnTo>
                        <a:lnTo>
                          <a:pt x="53" y="75"/>
                        </a:lnTo>
                        <a:lnTo>
                          <a:pt x="18" y="116"/>
                        </a:lnTo>
                        <a:lnTo>
                          <a:pt x="56" y="78"/>
                        </a:lnTo>
                        <a:lnTo>
                          <a:pt x="38" y="131"/>
                        </a:lnTo>
                        <a:lnTo>
                          <a:pt x="60" y="80"/>
                        </a:lnTo>
                        <a:lnTo>
                          <a:pt x="62" y="136"/>
                        </a:lnTo>
                        <a:lnTo>
                          <a:pt x="64" y="80"/>
                        </a:lnTo>
                        <a:lnTo>
                          <a:pt x="85" y="131"/>
                        </a:lnTo>
                        <a:lnTo>
                          <a:pt x="68" y="78"/>
                        </a:lnTo>
                        <a:lnTo>
                          <a:pt x="105" y="116"/>
                        </a:lnTo>
                        <a:lnTo>
                          <a:pt x="71" y="75"/>
                        </a:lnTo>
                        <a:lnTo>
                          <a:pt x="118" y="94"/>
                        </a:lnTo>
                        <a:lnTo>
                          <a:pt x="72" y="71"/>
                        </a:lnTo>
                        <a:lnTo>
                          <a:pt x="123" y="68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dirty="0">
                      <a:latin typeface="Calibri" pitchFamily="34" charset="0"/>
                    </a:endParaRPr>
                  </a:p>
                </p:txBody>
              </p:sp>
              <p:sp>
                <p:nvSpPr>
                  <p:cNvPr id="23719" name="Freeform 1836"/>
                  <p:cNvSpPr>
                    <a:spLocks/>
                  </p:cNvSpPr>
                  <p:nvPr/>
                </p:nvSpPr>
                <p:spPr bwMode="auto">
                  <a:xfrm>
                    <a:off x="4393" y="2770"/>
                    <a:ext cx="123" cy="136"/>
                  </a:xfrm>
                  <a:custGeom>
                    <a:avLst/>
                    <a:gdLst>
                      <a:gd name="T0" fmla="*/ 123 w 123"/>
                      <a:gd name="T1" fmla="*/ 68 h 136"/>
                      <a:gd name="T2" fmla="*/ 72 w 123"/>
                      <a:gd name="T3" fmla="*/ 66 h 136"/>
                      <a:gd name="T4" fmla="*/ 118 w 123"/>
                      <a:gd name="T5" fmla="*/ 42 h 136"/>
                      <a:gd name="T6" fmla="*/ 71 w 123"/>
                      <a:gd name="T7" fmla="*/ 62 h 136"/>
                      <a:gd name="T8" fmla="*/ 105 w 123"/>
                      <a:gd name="T9" fmla="*/ 20 h 136"/>
                      <a:gd name="T10" fmla="*/ 68 w 123"/>
                      <a:gd name="T11" fmla="*/ 58 h 136"/>
                      <a:gd name="T12" fmla="*/ 85 w 123"/>
                      <a:gd name="T13" fmla="*/ 5 h 136"/>
                      <a:gd name="T14" fmla="*/ 64 w 123"/>
                      <a:gd name="T15" fmla="*/ 56 h 136"/>
                      <a:gd name="T16" fmla="*/ 62 w 123"/>
                      <a:gd name="T17" fmla="*/ 0 h 136"/>
                      <a:gd name="T18" fmla="*/ 60 w 123"/>
                      <a:gd name="T19" fmla="*/ 56 h 136"/>
                      <a:gd name="T20" fmla="*/ 38 w 123"/>
                      <a:gd name="T21" fmla="*/ 5 h 136"/>
                      <a:gd name="T22" fmla="*/ 56 w 123"/>
                      <a:gd name="T23" fmla="*/ 58 h 136"/>
                      <a:gd name="T24" fmla="*/ 18 w 123"/>
                      <a:gd name="T25" fmla="*/ 20 h 136"/>
                      <a:gd name="T26" fmla="*/ 53 w 123"/>
                      <a:gd name="T27" fmla="*/ 62 h 136"/>
                      <a:gd name="T28" fmla="*/ 5 w 123"/>
                      <a:gd name="T29" fmla="*/ 42 h 136"/>
                      <a:gd name="T30" fmla="*/ 51 w 123"/>
                      <a:gd name="T31" fmla="*/ 66 h 136"/>
                      <a:gd name="T32" fmla="*/ 0 w 123"/>
                      <a:gd name="T33" fmla="*/ 68 h 136"/>
                      <a:gd name="T34" fmla="*/ 51 w 123"/>
                      <a:gd name="T35" fmla="*/ 71 h 136"/>
                      <a:gd name="T36" fmla="*/ 5 w 123"/>
                      <a:gd name="T37" fmla="*/ 94 h 136"/>
                      <a:gd name="T38" fmla="*/ 53 w 123"/>
                      <a:gd name="T39" fmla="*/ 75 h 136"/>
                      <a:gd name="T40" fmla="*/ 18 w 123"/>
                      <a:gd name="T41" fmla="*/ 116 h 136"/>
                      <a:gd name="T42" fmla="*/ 56 w 123"/>
                      <a:gd name="T43" fmla="*/ 78 h 136"/>
                      <a:gd name="T44" fmla="*/ 38 w 123"/>
                      <a:gd name="T45" fmla="*/ 131 h 136"/>
                      <a:gd name="T46" fmla="*/ 60 w 123"/>
                      <a:gd name="T47" fmla="*/ 80 h 136"/>
                      <a:gd name="T48" fmla="*/ 62 w 123"/>
                      <a:gd name="T49" fmla="*/ 136 h 136"/>
                      <a:gd name="T50" fmla="*/ 64 w 123"/>
                      <a:gd name="T51" fmla="*/ 80 h 136"/>
                      <a:gd name="T52" fmla="*/ 85 w 123"/>
                      <a:gd name="T53" fmla="*/ 131 h 136"/>
                      <a:gd name="T54" fmla="*/ 68 w 123"/>
                      <a:gd name="T55" fmla="*/ 78 h 136"/>
                      <a:gd name="T56" fmla="*/ 105 w 123"/>
                      <a:gd name="T57" fmla="*/ 116 h 136"/>
                      <a:gd name="T58" fmla="*/ 71 w 123"/>
                      <a:gd name="T59" fmla="*/ 75 h 136"/>
                      <a:gd name="T60" fmla="*/ 118 w 123"/>
                      <a:gd name="T61" fmla="*/ 94 h 136"/>
                      <a:gd name="T62" fmla="*/ 72 w 123"/>
                      <a:gd name="T63" fmla="*/ 71 h 136"/>
                      <a:gd name="T64" fmla="*/ 123 w 123"/>
                      <a:gd name="T65" fmla="*/ 68 h 1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123"/>
                      <a:gd name="T100" fmla="*/ 0 h 136"/>
                      <a:gd name="T101" fmla="*/ 123 w 123"/>
                      <a:gd name="T102" fmla="*/ 136 h 136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123" h="136">
                        <a:moveTo>
                          <a:pt x="123" y="68"/>
                        </a:moveTo>
                        <a:lnTo>
                          <a:pt x="72" y="66"/>
                        </a:lnTo>
                        <a:lnTo>
                          <a:pt x="118" y="42"/>
                        </a:lnTo>
                        <a:lnTo>
                          <a:pt x="71" y="62"/>
                        </a:lnTo>
                        <a:lnTo>
                          <a:pt x="105" y="20"/>
                        </a:lnTo>
                        <a:lnTo>
                          <a:pt x="68" y="58"/>
                        </a:lnTo>
                        <a:lnTo>
                          <a:pt x="85" y="5"/>
                        </a:lnTo>
                        <a:lnTo>
                          <a:pt x="64" y="56"/>
                        </a:lnTo>
                        <a:lnTo>
                          <a:pt x="62" y="0"/>
                        </a:lnTo>
                        <a:lnTo>
                          <a:pt x="60" y="56"/>
                        </a:lnTo>
                        <a:lnTo>
                          <a:pt x="38" y="5"/>
                        </a:lnTo>
                        <a:lnTo>
                          <a:pt x="56" y="58"/>
                        </a:lnTo>
                        <a:lnTo>
                          <a:pt x="18" y="20"/>
                        </a:lnTo>
                        <a:lnTo>
                          <a:pt x="53" y="62"/>
                        </a:lnTo>
                        <a:lnTo>
                          <a:pt x="5" y="42"/>
                        </a:lnTo>
                        <a:lnTo>
                          <a:pt x="51" y="66"/>
                        </a:lnTo>
                        <a:lnTo>
                          <a:pt x="0" y="68"/>
                        </a:lnTo>
                        <a:lnTo>
                          <a:pt x="51" y="71"/>
                        </a:lnTo>
                        <a:lnTo>
                          <a:pt x="5" y="94"/>
                        </a:lnTo>
                        <a:lnTo>
                          <a:pt x="53" y="75"/>
                        </a:lnTo>
                        <a:lnTo>
                          <a:pt x="18" y="116"/>
                        </a:lnTo>
                        <a:lnTo>
                          <a:pt x="56" y="78"/>
                        </a:lnTo>
                        <a:lnTo>
                          <a:pt x="38" y="131"/>
                        </a:lnTo>
                        <a:lnTo>
                          <a:pt x="60" y="80"/>
                        </a:lnTo>
                        <a:lnTo>
                          <a:pt x="62" y="136"/>
                        </a:lnTo>
                        <a:lnTo>
                          <a:pt x="64" y="80"/>
                        </a:lnTo>
                        <a:lnTo>
                          <a:pt x="85" y="131"/>
                        </a:lnTo>
                        <a:lnTo>
                          <a:pt x="68" y="78"/>
                        </a:lnTo>
                        <a:lnTo>
                          <a:pt x="105" y="116"/>
                        </a:lnTo>
                        <a:lnTo>
                          <a:pt x="71" y="75"/>
                        </a:lnTo>
                        <a:lnTo>
                          <a:pt x="118" y="94"/>
                        </a:lnTo>
                        <a:lnTo>
                          <a:pt x="72" y="71"/>
                        </a:lnTo>
                        <a:lnTo>
                          <a:pt x="123" y="68"/>
                        </a:lnTo>
                        <a:close/>
                      </a:path>
                    </a:pathLst>
                  </a:custGeom>
                  <a:noFill/>
                  <a:ln w="9525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dirty="0">
                      <a:latin typeface="Calibri" pitchFamily="34" charset="0"/>
                    </a:endParaRPr>
                  </a:p>
                </p:txBody>
              </p:sp>
            </p:grpSp>
            <p:grpSp>
              <p:nvGrpSpPr>
                <p:cNvPr id="23703" name="Group 1837"/>
                <p:cNvGrpSpPr>
                  <a:grpSpLocks/>
                </p:cNvGrpSpPr>
                <p:nvPr/>
              </p:nvGrpSpPr>
              <p:grpSpPr bwMode="auto">
                <a:xfrm>
                  <a:off x="2298" y="1822"/>
                  <a:ext cx="409" cy="434"/>
                  <a:chOff x="4381" y="2756"/>
                  <a:chExt cx="148" cy="164"/>
                </a:xfrm>
              </p:grpSpPr>
              <p:sp>
                <p:nvSpPr>
                  <p:cNvPr id="23716" name="Oval 1838"/>
                  <p:cNvSpPr>
                    <a:spLocks noChangeArrowheads="1"/>
                  </p:cNvSpPr>
                  <p:nvPr/>
                </p:nvSpPr>
                <p:spPr bwMode="auto">
                  <a:xfrm>
                    <a:off x="4381" y="2756"/>
                    <a:ext cx="148" cy="164"/>
                  </a:xfrm>
                  <a:prstGeom prst="ellipse">
                    <a:avLst/>
                  </a:prstGeom>
                  <a:solidFill>
                    <a:srgbClr val="CC0000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dirty="0">
                      <a:latin typeface="Calibri" pitchFamily="34" charset="0"/>
                    </a:endParaRPr>
                  </a:p>
                </p:txBody>
              </p:sp>
              <p:sp>
                <p:nvSpPr>
                  <p:cNvPr id="23717" name="Oval 1839"/>
                  <p:cNvSpPr>
                    <a:spLocks noChangeArrowheads="1"/>
                  </p:cNvSpPr>
                  <p:nvPr/>
                </p:nvSpPr>
                <p:spPr bwMode="auto">
                  <a:xfrm>
                    <a:off x="4381" y="2756"/>
                    <a:ext cx="148" cy="164"/>
                  </a:xfrm>
                  <a:prstGeom prst="ellips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dirty="0">
                      <a:latin typeface="Calibri" pitchFamily="34" charset="0"/>
                    </a:endParaRPr>
                  </a:p>
                </p:txBody>
              </p:sp>
            </p:grpSp>
            <p:grpSp>
              <p:nvGrpSpPr>
                <p:cNvPr id="23704" name="Group 1840"/>
                <p:cNvGrpSpPr>
                  <a:grpSpLocks/>
                </p:cNvGrpSpPr>
                <p:nvPr/>
              </p:nvGrpSpPr>
              <p:grpSpPr bwMode="auto">
                <a:xfrm>
                  <a:off x="2330" y="1860"/>
                  <a:ext cx="340" cy="358"/>
                  <a:chOff x="4393" y="2770"/>
                  <a:chExt cx="123" cy="136"/>
                </a:xfrm>
              </p:grpSpPr>
              <p:sp>
                <p:nvSpPr>
                  <p:cNvPr id="23714" name="Oval 1841"/>
                  <p:cNvSpPr>
                    <a:spLocks noChangeArrowheads="1"/>
                  </p:cNvSpPr>
                  <p:nvPr/>
                </p:nvSpPr>
                <p:spPr bwMode="auto">
                  <a:xfrm>
                    <a:off x="4393" y="2770"/>
                    <a:ext cx="123" cy="136"/>
                  </a:xfrm>
                  <a:prstGeom prst="ellipse">
                    <a:avLst/>
                  </a:prstGeom>
                  <a:solidFill>
                    <a:srgbClr val="FFFFFF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dirty="0">
                      <a:latin typeface="Calibri" pitchFamily="34" charset="0"/>
                    </a:endParaRPr>
                  </a:p>
                </p:txBody>
              </p:sp>
              <p:sp>
                <p:nvSpPr>
                  <p:cNvPr id="23715" name="Oval 1842"/>
                  <p:cNvSpPr>
                    <a:spLocks noChangeArrowheads="1"/>
                  </p:cNvSpPr>
                  <p:nvPr/>
                </p:nvSpPr>
                <p:spPr bwMode="auto">
                  <a:xfrm>
                    <a:off x="4393" y="2770"/>
                    <a:ext cx="123" cy="136"/>
                  </a:xfrm>
                  <a:prstGeom prst="ellips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dirty="0">
                      <a:latin typeface="Calibri" pitchFamily="34" charset="0"/>
                    </a:endParaRPr>
                  </a:p>
                </p:txBody>
              </p:sp>
            </p:grpSp>
            <p:grpSp>
              <p:nvGrpSpPr>
                <p:cNvPr id="23705" name="Group 1843"/>
                <p:cNvGrpSpPr>
                  <a:grpSpLocks/>
                </p:cNvGrpSpPr>
                <p:nvPr/>
              </p:nvGrpSpPr>
              <p:grpSpPr bwMode="auto">
                <a:xfrm>
                  <a:off x="2298" y="1822"/>
                  <a:ext cx="409" cy="434"/>
                  <a:chOff x="4381" y="2756"/>
                  <a:chExt cx="148" cy="164"/>
                </a:xfrm>
              </p:grpSpPr>
              <p:sp>
                <p:nvSpPr>
                  <p:cNvPr id="23712" name="Oval 1844"/>
                  <p:cNvSpPr>
                    <a:spLocks noChangeArrowheads="1"/>
                  </p:cNvSpPr>
                  <p:nvPr/>
                </p:nvSpPr>
                <p:spPr bwMode="auto">
                  <a:xfrm>
                    <a:off x="4381" y="2756"/>
                    <a:ext cx="148" cy="164"/>
                  </a:xfrm>
                  <a:prstGeom prst="ellipse">
                    <a:avLst/>
                  </a:prstGeom>
                  <a:solidFill>
                    <a:srgbClr val="CC0000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dirty="0">
                      <a:latin typeface="Calibri" pitchFamily="34" charset="0"/>
                    </a:endParaRPr>
                  </a:p>
                </p:txBody>
              </p:sp>
              <p:sp>
                <p:nvSpPr>
                  <p:cNvPr id="23713" name="Oval 1845"/>
                  <p:cNvSpPr>
                    <a:spLocks noChangeArrowheads="1"/>
                  </p:cNvSpPr>
                  <p:nvPr/>
                </p:nvSpPr>
                <p:spPr bwMode="auto">
                  <a:xfrm>
                    <a:off x="4381" y="2756"/>
                    <a:ext cx="148" cy="164"/>
                  </a:xfrm>
                  <a:prstGeom prst="ellips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dirty="0">
                      <a:latin typeface="Calibri" pitchFamily="34" charset="0"/>
                    </a:endParaRPr>
                  </a:p>
                </p:txBody>
              </p:sp>
            </p:grpSp>
            <p:grpSp>
              <p:nvGrpSpPr>
                <p:cNvPr id="23706" name="Group 1846"/>
                <p:cNvGrpSpPr>
                  <a:grpSpLocks/>
                </p:cNvGrpSpPr>
                <p:nvPr/>
              </p:nvGrpSpPr>
              <p:grpSpPr bwMode="auto">
                <a:xfrm>
                  <a:off x="2330" y="1860"/>
                  <a:ext cx="340" cy="358"/>
                  <a:chOff x="4393" y="2770"/>
                  <a:chExt cx="123" cy="136"/>
                </a:xfrm>
              </p:grpSpPr>
              <p:sp>
                <p:nvSpPr>
                  <p:cNvPr id="23710" name="Oval 1847"/>
                  <p:cNvSpPr>
                    <a:spLocks noChangeArrowheads="1"/>
                  </p:cNvSpPr>
                  <p:nvPr/>
                </p:nvSpPr>
                <p:spPr bwMode="auto">
                  <a:xfrm>
                    <a:off x="4393" y="2770"/>
                    <a:ext cx="123" cy="136"/>
                  </a:xfrm>
                  <a:prstGeom prst="ellipse">
                    <a:avLst/>
                  </a:prstGeom>
                  <a:solidFill>
                    <a:srgbClr val="FFFFFF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dirty="0">
                      <a:latin typeface="Calibri" pitchFamily="34" charset="0"/>
                    </a:endParaRPr>
                  </a:p>
                </p:txBody>
              </p:sp>
              <p:sp>
                <p:nvSpPr>
                  <p:cNvPr id="23711" name="Oval 1848"/>
                  <p:cNvSpPr>
                    <a:spLocks noChangeArrowheads="1"/>
                  </p:cNvSpPr>
                  <p:nvPr/>
                </p:nvSpPr>
                <p:spPr bwMode="auto">
                  <a:xfrm>
                    <a:off x="4393" y="2770"/>
                    <a:ext cx="123" cy="136"/>
                  </a:xfrm>
                  <a:prstGeom prst="ellips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dirty="0">
                      <a:latin typeface="Calibri" pitchFamily="34" charset="0"/>
                    </a:endParaRPr>
                  </a:p>
                </p:txBody>
              </p:sp>
            </p:grpSp>
            <p:grpSp>
              <p:nvGrpSpPr>
                <p:cNvPr id="23707" name="Group 1849"/>
                <p:cNvGrpSpPr>
                  <a:grpSpLocks/>
                </p:cNvGrpSpPr>
                <p:nvPr/>
              </p:nvGrpSpPr>
              <p:grpSpPr bwMode="auto">
                <a:xfrm>
                  <a:off x="2330" y="1860"/>
                  <a:ext cx="340" cy="358"/>
                  <a:chOff x="4393" y="2770"/>
                  <a:chExt cx="123" cy="136"/>
                </a:xfrm>
              </p:grpSpPr>
              <p:sp>
                <p:nvSpPr>
                  <p:cNvPr id="23708" name="Freeform 1850"/>
                  <p:cNvSpPr>
                    <a:spLocks/>
                  </p:cNvSpPr>
                  <p:nvPr/>
                </p:nvSpPr>
                <p:spPr bwMode="auto">
                  <a:xfrm>
                    <a:off x="4393" y="2770"/>
                    <a:ext cx="123" cy="136"/>
                  </a:xfrm>
                  <a:custGeom>
                    <a:avLst/>
                    <a:gdLst>
                      <a:gd name="T0" fmla="*/ 123 w 123"/>
                      <a:gd name="T1" fmla="*/ 68 h 136"/>
                      <a:gd name="T2" fmla="*/ 72 w 123"/>
                      <a:gd name="T3" fmla="*/ 66 h 136"/>
                      <a:gd name="T4" fmla="*/ 118 w 123"/>
                      <a:gd name="T5" fmla="*/ 42 h 136"/>
                      <a:gd name="T6" fmla="*/ 71 w 123"/>
                      <a:gd name="T7" fmla="*/ 62 h 136"/>
                      <a:gd name="T8" fmla="*/ 105 w 123"/>
                      <a:gd name="T9" fmla="*/ 20 h 136"/>
                      <a:gd name="T10" fmla="*/ 68 w 123"/>
                      <a:gd name="T11" fmla="*/ 58 h 136"/>
                      <a:gd name="T12" fmla="*/ 85 w 123"/>
                      <a:gd name="T13" fmla="*/ 5 h 136"/>
                      <a:gd name="T14" fmla="*/ 64 w 123"/>
                      <a:gd name="T15" fmla="*/ 56 h 136"/>
                      <a:gd name="T16" fmla="*/ 62 w 123"/>
                      <a:gd name="T17" fmla="*/ 0 h 136"/>
                      <a:gd name="T18" fmla="*/ 60 w 123"/>
                      <a:gd name="T19" fmla="*/ 56 h 136"/>
                      <a:gd name="T20" fmla="*/ 38 w 123"/>
                      <a:gd name="T21" fmla="*/ 5 h 136"/>
                      <a:gd name="T22" fmla="*/ 56 w 123"/>
                      <a:gd name="T23" fmla="*/ 58 h 136"/>
                      <a:gd name="T24" fmla="*/ 18 w 123"/>
                      <a:gd name="T25" fmla="*/ 20 h 136"/>
                      <a:gd name="T26" fmla="*/ 53 w 123"/>
                      <a:gd name="T27" fmla="*/ 62 h 136"/>
                      <a:gd name="T28" fmla="*/ 5 w 123"/>
                      <a:gd name="T29" fmla="*/ 42 h 136"/>
                      <a:gd name="T30" fmla="*/ 51 w 123"/>
                      <a:gd name="T31" fmla="*/ 66 h 136"/>
                      <a:gd name="T32" fmla="*/ 0 w 123"/>
                      <a:gd name="T33" fmla="*/ 68 h 136"/>
                      <a:gd name="T34" fmla="*/ 51 w 123"/>
                      <a:gd name="T35" fmla="*/ 71 h 136"/>
                      <a:gd name="T36" fmla="*/ 5 w 123"/>
                      <a:gd name="T37" fmla="*/ 94 h 136"/>
                      <a:gd name="T38" fmla="*/ 53 w 123"/>
                      <a:gd name="T39" fmla="*/ 75 h 136"/>
                      <a:gd name="T40" fmla="*/ 18 w 123"/>
                      <a:gd name="T41" fmla="*/ 116 h 136"/>
                      <a:gd name="T42" fmla="*/ 56 w 123"/>
                      <a:gd name="T43" fmla="*/ 78 h 136"/>
                      <a:gd name="T44" fmla="*/ 38 w 123"/>
                      <a:gd name="T45" fmla="*/ 131 h 136"/>
                      <a:gd name="T46" fmla="*/ 60 w 123"/>
                      <a:gd name="T47" fmla="*/ 80 h 136"/>
                      <a:gd name="T48" fmla="*/ 62 w 123"/>
                      <a:gd name="T49" fmla="*/ 136 h 136"/>
                      <a:gd name="T50" fmla="*/ 64 w 123"/>
                      <a:gd name="T51" fmla="*/ 80 h 136"/>
                      <a:gd name="T52" fmla="*/ 85 w 123"/>
                      <a:gd name="T53" fmla="*/ 131 h 136"/>
                      <a:gd name="T54" fmla="*/ 68 w 123"/>
                      <a:gd name="T55" fmla="*/ 78 h 136"/>
                      <a:gd name="T56" fmla="*/ 105 w 123"/>
                      <a:gd name="T57" fmla="*/ 116 h 136"/>
                      <a:gd name="T58" fmla="*/ 71 w 123"/>
                      <a:gd name="T59" fmla="*/ 75 h 136"/>
                      <a:gd name="T60" fmla="*/ 118 w 123"/>
                      <a:gd name="T61" fmla="*/ 94 h 136"/>
                      <a:gd name="T62" fmla="*/ 72 w 123"/>
                      <a:gd name="T63" fmla="*/ 71 h 136"/>
                      <a:gd name="T64" fmla="*/ 123 w 123"/>
                      <a:gd name="T65" fmla="*/ 68 h 1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123"/>
                      <a:gd name="T100" fmla="*/ 0 h 136"/>
                      <a:gd name="T101" fmla="*/ 123 w 123"/>
                      <a:gd name="T102" fmla="*/ 136 h 136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123" h="136">
                        <a:moveTo>
                          <a:pt x="123" y="68"/>
                        </a:moveTo>
                        <a:lnTo>
                          <a:pt x="72" y="66"/>
                        </a:lnTo>
                        <a:lnTo>
                          <a:pt x="118" y="42"/>
                        </a:lnTo>
                        <a:lnTo>
                          <a:pt x="71" y="62"/>
                        </a:lnTo>
                        <a:lnTo>
                          <a:pt x="105" y="20"/>
                        </a:lnTo>
                        <a:lnTo>
                          <a:pt x="68" y="58"/>
                        </a:lnTo>
                        <a:lnTo>
                          <a:pt x="85" y="5"/>
                        </a:lnTo>
                        <a:lnTo>
                          <a:pt x="64" y="56"/>
                        </a:lnTo>
                        <a:lnTo>
                          <a:pt x="62" y="0"/>
                        </a:lnTo>
                        <a:lnTo>
                          <a:pt x="60" y="56"/>
                        </a:lnTo>
                        <a:lnTo>
                          <a:pt x="38" y="5"/>
                        </a:lnTo>
                        <a:lnTo>
                          <a:pt x="56" y="58"/>
                        </a:lnTo>
                        <a:lnTo>
                          <a:pt x="18" y="20"/>
                        </a:lnTo>
                        <a:lnTo>
                          <a:pt x="53" y="62"/>
                        </a:lnTo>
                        <a:lnTo>
                          <a:pt x="5" y="42"/>
                        </a:lnTo>
                        <a:lnTo>
                          <a:pt x="51" y="66"/>
                        </a:lnTo>
                        <a:lnTo>
                          <a:pt x="0" y="68"/>
                        </a:lnTo>
                        <a:lnTo>
                          <a:pt x="51" y="71"/>
                        </a:lnTo>
                        <a:lnTo>
                          <a:pt x="5" y="94"/>
                        </a:lnTo>
                        <a:lnTo>
                          <a:pt x="53" y="75"/>
                        </a:lnTo>
                        <a:lnTo>
                          <a:pt x="18" y="116"/>
                        </a:lnTo>
                        <a:lnTo>
                          <a:pt x="56" y="78"/>
                        </a:lnTo>
                        <a:lnTo>
                          <a:pt x="38" y="131"/>
                        </a:lnTo>
                        <a:lnTo>
                          <a:pt x="60" y="80"/>
                        </a:lnTo>
                        <a:lnTo>
                          <a:pt x="62" y="136"/>
                        </a:lnTo>
                        <a:lnTo>
                          <a:pt x="64" y="80"/>
                        </a:lnTo>
                        <a:lnTo>
                          <a:pt x="85" y="131"/>
                        </a:lnTo>
                        <a:lnTo>
                          <a:pt x="68" y="78"/>
                        </a:lnTo>
                        <a:lnTo>
                          <a:pt x="105" y="116"/>
                        </a:lnTo>
                        <a:lnTo>
                          <a:pt x="71" y="75"/>
                        </a:lnTo>
                        <a:lnTo>
                          <a:pt x="118" y="94"/>
                        </a:lnTo>
                        <a:lnTo>
                          <a:pt x="72" y="71"/>
                        </a:lnTo>
                        <a:lnTo>
                          <a:pt x="123" y="68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dirty="0">
                      <a:latin typeface="Calibri" pitchFamily="34" charset="0"/>
                    </a:endParaRPr>
                  </a:p>
                </p:txBody>
              </p:sp>
              <p:sp>
                <p:nvSpPr>
                  <p:cNvPr id="23709" name="Freeform 1851"/>
                  <p:cNvSpPr>
                    <a:spLocks/>
                  </p:cNvSpPr>
                  <p:nvPr/>
                </p:nvSpPr>
                <p:spPr bwMode="auto">
                  <a:xfrm>
                    <a:off x="4393" y="2770"/>
                    <a:ext cx="123" cy="136"/>
                  </a:xfrm>
                  <a:custGeom>
                    <a:avLst/>
                    <a:gdLst>
                      <a:gd name="T0" fmla="*/ 123 w 123"/>
                      <a:gd name="T1" fmla="*/ 68 h 136"/>
                      <a:gd name="T2" fmla="*/ 72 w 123"/>
                      <a:gd name="T3" fmla="*/ 66 h 136"/>
                      <a:gd name="T4" fmla="*/ 118 w 123"/>
                      <a:gd name="T5" fmla="*/ 42 h 136"/>
                      <a:gd name="T6" fmla="*/ 71 w 123"/>
                      <a:gd name="T7" fmla="*/ 62 h 136"/>
                      <a:gd name="T8" fmla="*/ 105 w 123"/>
                      <a:gd name="T9" fmla="*/ 20 h 136"/>
                      <a:gd name="T10" fmla="*/ 68 w 123"/>
                      <a:gd name="T11" fmla="*/ 58 h 136"/>
                      <a:gd name="T12" fmla="*/ 85 w 123"/>
                      <a:gd name="T13" fmla="*/ 5 h 136"/>
                      <a:gd name="T14" fmla="*/ 64 w 123"/>
                      <a:gd name="T15" fmla="*/ 56 h 136"/>
                      <a:gd name="T16" fmla="*/ 62 w 123"/>
                      <a:gd name="T17" fmla="*/ 0 h 136"/>
                      <a:gd name="T18" fmla="*/ 60 w 123"/>
                      <a:gd name="T19" fmla="*/ 56 h 136"/>
                      <a:gd name="T20" fmla="*/ 38 w 123"/>
                      <a:gd name="T21" fmla="*/ 5 h 136"/>
                      <a:gd name="T22" fmla="*/ 56 w 123"/>
                      <a:gd name="T23" fmla="*/ 58 h 136"/>
                      <a:gd name="T24" fmla="*/ 18 w 123"/>
                      <a:gd name="T25" fmla="*/ 20 h 136"/>
                      <a:gd name="T26" fmla="*/ 53 w 123"/>
                      <a:gd name="T27" fmla="*/ 62 h 136"/>
                      <a:gd name="T28" fmla="*/ 5 w 123"/>
                      <a:gd name="T29" fmla="*/ 42 h 136"/>
                      <a:gd name="T30" fmla="*/ 51 w 123"/>
                      <a:gd name="T31" fmla="*/ 66 h 136"/>
                      <a:gd name="T32" fmla="*/ 0 w 123"/>
                      <a:gd name="T33" fmla="*/ 68 h 136"/>
                      <a:gd name="T34" fmla="*/ 51 w 123"/>
                      <a:gd name="T35" fmla="*/ 71 h 136"/>
                      <a:gd name="T36" fmla="*/ 5 w 123"/>
                      <a:gd name="T37" fmla="*/ 94 h 136"/>
                      <a:gd name="T38" fmla="*/ 53 w 123"/>
                      <a:gd name="T39" fmla="*/ 75 h 136"/>
                      <a:gd name="T40" fmla="*/ 18 w 123"/>
                      <a:gd name="T41" fmla="*/ 116 h 136"/>
                      <a:gd name="T42" fmla="*/ 56 w 123"/>
                      <a:gd name="T43" fmla="*/ 78 h 136"/>
                      <a:gd name="T44" fmla="*/ 38 w 123"/>
                      <a:gd name="T45" fmla="*/ 131 h 136"/>
                      <a:gd name="T46" fmla="*/ 60 w 123"/>
                      <a:gd name="T47" fmla="*/ 80 h 136"/>
                      <a:gd name="T48" fmla="*/ 62 w 123"/>
                      <a:gd name="T49" fmla="*/ 136 h 136"/>
                      <a:gd name="T50" fmla="*/ 64 w 123"/>
                      <a:gd name="T51" fmla="*/ 80 h 136"/>
                      <a:gd name="T52" fmla="*/ 85 w 123"/>
                      <a:gd name="T53" fmla="*/ 131 h 136"/>
                      <a:gd name="T54" fmla="*/ 68 w 123"/>
                      <a:gd name="T55" fmla="*/ 78 h 136"/>
                      <a:gd name="T56" fmla="*/ 105 w 123"/>
                      <a:gd name="T57" fmla="*/ 116 h 136"/>
                      <a:gd name="T58" fmla="*/ 71 w 123"/>
                      <a:gd name="T59" fmla="*/ 75 h 136"/>
                      <a:gd name="T60" fmla="*/ 118 w 123"/>
                      <a:gd name="T61" fmla="*/ 94 h 136"/>
                      <a:gd name="T62" fmla="*/ 72 w 123"/>
                      <a:gd name="T63" fmla="*/ 71 h 136"/>
                      <a:gd name="T64" fmla="*/ 123 w 123"/>
                      <a:gd name="T65" fmla="*/ 68 h 1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123"/>
                      <a:gd name="T100" fmla="*/ 0 h 136"/>
                      <a:gd name="T101" fmla="*/ 123 w 123"/>
                      <a:gd name="T102" fmla="*/ 136 h 136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123" h="136">
                        <a:moveTo>
                          <a:pt x="123" y="68"/>
                        </a:moveTo>
                        <a:lnTo>
                          <a:pt x="72" y="66"/>
                        </a:lnTo>
                        <a:lnTo>
                          <a:pt x="118" y="42"/>
                        </a:lnTo>
                        <a:lnTo>
                          <a:pt x="71" y="62"/>
                        </a:lnTo>
                        <a:lnTo>
                          <a:pt x="105" y="20"/>
                        </a:lnTo>
                        <a:lnTo>
                          <a:pt x="68" y="58"/>
                        </a:lnTo>
                        <a:lnTo>
                          <a:pt x="85" y="5"/>
                        </a:lnTo>
                        <a:lnTo>
                          <a:pt x="64" y="56"/>
                        </a:lnTo>
                        <a:lnTo>
                          <a:pt x="62" y="0"/>
                        </a:lnTo>
                        <a:lnTo>
                          <a:pt x="60" y="56"/>
                        </a:lnTo>
                        <a:lnTo>
                          <a:pt x="38" y="5"/>
                        </a:lnTo>
                        <a:lnTo>
                          <a:pt x="56" y="58"/>
                        </a:lnTo>
                        <a:lnTo>
                          <a:pt x="18" y="20"/>
                        </a:lnTo>
                        <a:lnTo>
                          <a:pt x="53" y="62"/>
                        </a:lnTo>
                        <a:lnTo>
                          <a:pt x="5" y="42"/>
                        </a:lnTo>
                        <a:lnTo>
                          <a:pt x="51" y="66"/>
                        </a:lnTo>
                        <a:lnTo>
                          <a:pt x="0" y="68"/>
                        </a:lnTo>
                        <a:lnTo>
                          <a:pt x="51" y="71"/>
                        </a:lnTo>
                        <a:lnTo>
                          <a:pt x="5" y="94"/>
                        </a:lnTo>
                        <a:lnTo>
                          <a:pt x="53" y="75"/>
                        </a:lnTo>
                        <a:lnTo>
                          <a:pt x="18" y="116"/>
                        </a:lnTo>
                        <a:lnTo>
                          <a:pt x="56" y="78"/>
                        </a:lnTo>
                        <a:lnTo>
                          <a:pt x="38" y="131"/>
                        </a:lnTo>
                        <a:lnTo>
                          <a:pt x="60" y="80"/>
                        </a:lnTo>
                        <a:lnTo>
                          <a:pt x="62" y="136"/>
                        </a:lnTo>
                        <a:lnTo>
                          <a:pt x="64" y="80"/>
                        </a:lnTo>
                        <a:lnTo>
                          <a:pt x="85" y="131"/>
                        </a:lnTo>
                        <a:lnTo>
                          <a:pt x="68" y="78"/>
                        </a:lnTo>
                        <a:lnTo>
                          <a:pt x="105" y="116"/>
                        </a:lnTo>
                        <a:lnTo>
                          <a:pt x="71" y="75"/>
                        </a:lnTo>
                        <a:lnTo>
                          <a:pt x="118" y="94"/>
                        </a:lnTo>
                        <a:lnTo>
                          <a:pt x="72" y="71"/>
                        </a:lnTo>
                        <a:lnTo>
                          <a:pt x="123" y="68"/>
                        </a:lnTo>
                        <a:close/>
                      </a:path>
                    </a:pathLst>
                  </a:custGeom>
                  <a:noFill/>
                  <a:ln w="9525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dirty="0">
                      <a:latin typeface="Calibri" pitchFamily="34" charset="0"/>
                    </a:endParaRPr>
                  </a:p>
                </p:txBody>
              </p:sp>
            </p:grpSp>
          </p:grpSp>
          <p:grpSp>
            <p:nvGrpSpPr>
              <p:cNvPr id="23564" name="Group 1852"/>
              <p:cNvGrpSpPr>
                <a:grpSpLocks/>
              </p:cNvGrpSpPr>
              <p:nvPr/>
            </p:nvGrpSpPr>
            <p:grpSpPr bwMode="auto">
              <a:xfrm>
                <a:off x="1511" y="1824"/>
                <a:ext cx="409" cy="434"/>
                <a:chOff x="2298" y="1822"/>
                <a:chExt cx="409" cy="434"/>
              </a:xfrm>
            </p:grpSpPr>
            <p:grpSp>
              <p:nvGrpSpPr>
                <p:cNvPr id="23664" name="Group 1853"/>
                <p:cNvGrpSpPr>
                  <a:grpSpLocks/>
                </p:cNvGrpSpPr>
                <p:nvPr/>
              </p:nvGrpSpPr>
              <p:grpSpPr bwMode="auto">
                <a:xfrm>
                  <a:off x="2298" y="1822"/>
                  <a:ext cx="409" cy="434"/>
                  <a:chOff x="4381" y="2756"/>
                  <a:chExt cx="148" cy="164"/>
                </a:xfrm>
              </p:grpSpPr>
              <p:grpSp>
                <p:nvGrpSpPr>
                  <p:cNvPr id="23690" name="Group 1854"/>
                  <p:cNvGrpSpPr>
                    <a:grpSpLocks/>
                  </p:cNvGrpSpPr>
                  <p:nvPr/>
                </p:nvGrpSpPr>
                <p:grpSpPr bwMode="auto">
                  <a:xfrm>
                    <a:off x="4381" y="2756"/>
                    <a:ext cx="148" cy="164"/>
                    <a:chOff x="4381" y="2756"/>
                    <a:chExt cx="148" cy="164"/>
                  </a:xfrm>
                </p:grpSpPr>
                <p:grpSp>
                  <p:nvGrpSpPr>
                    <p:cNvPr id="23694" name="Group 185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81" y="2756"/>
                      <a:ext cx="148" cy="164"/>
                      <a:chOff x="4381" y="2756"/>
                      <a:chExt cx="148" cy="164"/>
                    </a:xfrm>
                  </p:grpSpPr>
                  <p:sp>
                    <p:nvSpPr>
                      <p:cNvPr id="23698" name="Oval 185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81" y="2756"/>
                        <a:ext cx="148" cy="164"/>
                      </a:xfrm>
                      <a:prstGeom prst="ellipse">
                        <a:avLst/>
                      </a:prstGeom>
                      <a:solidFill>
                        <a:srgbClr val="CC0000"/>
                      </a:solidFill>
                      <a:ln w="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 dirty="0">
                          <a:latin typeface="Calibri" pitchFamily="34" charset="0"/>
                        </a:endParaRPr>
                      </a:p>
                    </p:txBody>
                  </p:sp>
                  <p:sp>
                    <p:nvSpPr>
                      <p:cNvPr id="23699" name="Oval 185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81" y="2756"/>
                        <a:ext cx="148" cy="164"/>
                      </a:xfrm>
                      <a:prstGeom prst="ellipse">
                        <a:avLst/>
                      </a:prstGeom>
                      <a:noFill/>
                      <a:ln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 dirty="0">
                          <a:latin typeface="Calibri" pitchFamily="34" charset="0"/>
                        </a:endParaRPr>
                      </a:p>
                    </p:txBody>
                  </p:sp>
                </p:grpSp>
                <p:grpSp>
                  <p:nvGrpSpPr>
                    <p:cNvPr id="23695" name="Group 185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93" y="2770"/>
                      <a:ext cx="123" cy="136"/>
                      <a:chOff x="4393" y="2770"/>
                      <a:chExt cx="123" cy="136"/>
                    </a:xfrm>
                  </p:grpSpPr>
                  <p:sp>
                    <p:nvSpPr>
                      <p:cNvPr id="23696" name="Oval 185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93" y="2770"/>
                        <a:ext cx="123" cy="136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 dirty="0">
                          <a:latin typeface="Calibri" pitchFamily="34" charset="0"/>
                        </a:endParaRPr>
                      </a:p>
                    </p:txBody>
                  </p:sp>
                  <p:sp>
                    <p:nvSpPr>
                      <p:cNvPr id="23697" name="Oval 186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93" y="2770"/>
                        <a:ext cx="123" cy="136"/>
                      </a:xfrm>
                      <a:prstGeom prst="ellipse">
                        <a:avLst/>
                      </a:prstGeom>
                      <a:noFill/>
                      <a:ln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 dirty="0">
                          <a:latin typeface="Calibri" pitchFamily="34" charset="0"/>
                        </a:endParaRPr>
                      </a:p>
                    </p:txBody>
                  </p:sp>
                </p:grpSp>
              </p:grpSp>
              <p:grpSp>
                <p:nvGrpSpPr>
                  <p:cNvPr id="23691" name="Group 1861"/>
                  <p:cNvGrpSpPr>
                    <a:grpSpLocks/>
                  </p:cNvGrpSpPr>
                  <p:nvPr/>
                </p:nvGrpSpPr>
                <p:grpSpPr bwMode="auto">
                  <a:xfrm>
                    <a:off x="4393" y="2770"/>
                    <a:ext cx="123" cy="136"/>
                    <a:chOff x="4393" y="2770"/>
                    <a:chExt cx="123" cy="136"/>
                  </a:xfrm>
                </p:grpSpPr>
                <p:sp>
                  <p:nvSpPr>
                    <p:cNvPr id="23692" name="Freeform 1862"/>
                    <p:cNvSpPr>
                      <a:spLocks/>
                    </p:cNvSpPr>
                    <p:nvPr/>
                  </p:nvSpPr>
                  <p:spPr bwMode="auto">
                    <a:xfrm>
                      <a:off x="4393" y="2770"/>
                      <a:ext cx="123" cy="136"/>
                    </a:xfrm>
                    <a:custGeom>
                      <a:avLst/>
                      <a:gdLst>
                        <a:gd name="T0" fmla="*/ 123 w 123"/>
                        <a:gd name="T1" fmla="*/ 68 h 136"/>
                        <a:gd name="T2" fmla="*/ 72 w 123"/>
                        <a:gd name="T3" fmla="*/ 66 h 136"/>
                        <a:gd name="T4" fmla="*/ 118 w 123"/>
                        <a:gd name="T5" fmla="*/ 42 h 136"/>
                        <a:gd name="T6" fmla="*/ 71 w 123"/>
                        <a:gd name="T7" fmla="*/ 62 h 136"/>
                        <a:gd name="T8" fmla="*/ 105 w 123"/>
                        <a:gd name="T9" fmla="*/ 20 h 136"/>
                        <a:gd name="T10" fmla="*/ 68 w 123"/>
                        <a:gd name="T11" fmla="*/ 58 h 136"/>
                        <a:gd name="T12" fmla="*/ 85 w 123"/>
                        <a:gd name="T13" fmla="*/ 5 h 136"/>
                        <a:gd name="T14" fmla="*/ 64 w 123"/>
                        <a:gd name="T15" fmla="*/ 56 h 136"/>
                        <a:gd name="T16" fmla="*/ 62 w 123"/>
                        <a:gd name="T17" fmla="*/ 0 h 136"/>
                        <a:gd name="T18" fmla="*/ 60 w 123"/>
                        <a:gd name="T19" fmla="*/ 56 h 136"/>
                        <a:gd name="T20" fmla="*/ 38 w 123"/>
                        <a:gd name="T21" fmla="*/ 5 h 136"/>
                        <a:gd name="T22" fmla="*/ 56 w 123"/>
                        <a:gd name="T23" fmla="*/ 58 h 136"/>
                        <a:gd name="T24" fmla="*/ 18 w 123"/>
                        <a:gd name="T25" fmla="*/ 20 h 136"/>
                        <a:gd name="T26" fmla="*/ 53 w 123"/>
                        <a:gd name="T27" fmla="*/ 62 h 136"/>
                        <a:gd name="T28" fmla="*/ 5 w 123"/>
                        <a:gd name="T29" fmla="*/ 42 h 136"/>
                        <a:gd name="T30" fmla="*/ 51 w 123"/>
                        <a:gd name="T31" fmla="*/ 66 h 136"/>
                        <a:gd name="T32" fmla="*/ 0 w 123"/>
                        <a:gd name="T33" fmla="*/ 68 h 136"/>
                        <a:gd name="T34" fmla="*/ 51 w 123"/>
                        <a:gd name="T35" fmla="*/ 71 h 136"/>
                        <a:gd name="T36" fmla="*/ 5 w 123"/>
                        <a:gd name="T37" fmla="*/ 94 h 136"/>
                        <a:gd name="T38" fmla="*/ 53 w 123"/>
                        <a:gd name="T39" fmla="*/ 75 h 136"/>
                        <a:gd name="T40" fmla="*/ 18 w 123"/>
                        <a:gd name="T41" fmla="*/ 116 h 136"/>
                        <a:gd name="T42" fmla="*/ 56 w 123"/>
                        <a:gd name="T43" fmla="*/ 78 h 136"/>
                        <a:gd name="T44" fmla="*/ 38 w 123"/>
                        <a:gd name="T45" fmla="*/ 131 h 136"/>
                        <a:gd name="T46" fmla="*/ 60 w 123"/>
                        <a:gd name="T47" fmla="*/ 80 h 136"/>
                        <a:gd name="T48" fmla="*/ 62 w 123"/>
                        <a:gd name="T49" fmla="*/ 136 h 136"/>
                        <a:gd name="T50" fmla="*/ 64 w 123"/>
                        <a:gd name="T51" fmla="*/ 80 h 136"/>
                        <a:gd name="T52" fmla="*/ 85 w 123"/>
                        <a:gd name="T53" fmla="*/ 131 h 136"/>
                        <a:gd name="T54" fmla="*/ 68 w 123"/>
                        <a:gd name="T55" fmla="*/ 78 h 136"/>
                        <a:gd name="T56" fmla="*/ 105 w 123"/>
                        <a:gd name="T57" fmla="*/ 116 h 136"/>
                        <a:gd name="T58" fmla="*/ 71 w 123"/>
                        <a:gd name="T59" fmla="*/ 75 h 136"/>
                        <a:gd name="T60" fmla="*/ 118 w 123"/>
                        <a:gd name="T61" fmla="*/ 94 h 136"/>
                        <a:gd name="T62" fmla="*/ 72 w 123"/>
                        <a:gd name="T63" fmla="*/ 71 h 136"/>
                        <a:gd name="T64" fmla="*/ 123 w 123"/>
                        <a:gd name="T65" fmla="*/ 68 h 1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w 123"/>
                        <a:gd name="T100" fmla="*/ 0 h 136"/>
                        <a:gd name="T101" fmla="*/ 123 w 123"/>
                        <a:gd name="T102" fmla="*/ 136 h 136"/>
                      </a:gdLst>
                      <a:ahLst/>
                      <a:cxnLst>
                        <a:cxn ang="T66">
                          <a:pos x="T0" y="T1"/>
                        </a:cxn>
                        <a:cxn ang="T67">
                          <a:pos x="T2" y="T3"/>
                        </a:cxn>
                        <a:cxn ang="T68">
                          <a:pos x="T4" y="T5"/>
                        </a:cxn>
                        <a:cxn ang="T69">
                          <a:pos x="T6" y="T7"/>
                        </a:cxn>
                        <a:cxn ang="T70">
                          <a:pos x="T8" y="T9"/>
                        </a:cxn>
                        <a:cxn ang="T71">
                          <a:pos x="T10" y="T11"/>
                        </a:cxn>
                        <a:cxn ang="T72">
                          <a:pos x="T12" y="T13"/>
                        </a:cxn>
                        <a:cxn ang="T73">
                          <a:pos x="T14" y="T15"/>
                        </a:cxn>
                        <a:cxn ang="T74">
                          <a:pos x="T16" y="T17"/>
                        </a:cxn>
                        <a:cxn ang="T75">
                          <a:pos x="T18" y="T19"/>
                        </a:cxn>
                        <a:cxn ang="T76">
                          <a:pos x="T20" y="T21"/>
                        </a:cxn>
                        <a:cxn ang="T77">
                          <a:pos x="T22" y="T23"/>
                        </a:cxn>
                        <a:cxn ang="T78">
                          <a:pos x="T24" y="T25"/>
                        </a:cxn>
                        <a:cxn ang="T79">
                          <a:pos x="T26" y="T27"/>
                        </a:cxn>
                        <a:cxn ang="T80">
                          <a:pos x="T28" y="T29"/>
                        </a:cxn>
                        <a:cxn ang="T81">
                          <a:pos x="T30" y="T31"/>
                        </a:cxn>
                        <a:cxn ang="T82">
                          <a:pos x="T32" y="T33"/>
                        </a:cxn>
                        <a:cxn ang="T83">
                          <a:pos x="T34" y="T35"/>
                        </a:cxn>
                        <a:cxn ang="T84">
                          <a:pos x="T36" y="T37"/>
                        </a:cxn>
                        <a:cxn ang="T85">
                          <a:pos x="T38" y="T39"/>
                        </a:cxn>
                        <a:cxn ang="T86">
                          <a:pos x="T40" y="T41"/>
                        </a:cxn>
                        <a:cxn ang="T87">
                          <a:pos x="T42" y="T43"/>
                        </a:cxn>
                        <a:cxn ang="T88">
                          <a:pos x="T44" y="T45"/>
                        </a:cxn>
                        <a:cxn ang="T89">
                          <a:pos x="T46" y="T47"/>
                        </a:cxn>
                        <a:cxn ang="T90">
                          <a:pos x="T48" y="T49"/>
                        </a:cxn>
                        <a:cxn ang="T91">
                          <a:pos x="T50" y="T51"/>
                        </a:cxn>
                        <a:cxn ang="T92">
                          <a:pos x="T52" y="T53"/>
                        </a:cxn>
                        <a:cxn ang="T93">
                          <a:pos x="T54" y="T55"/>
                        </a:cxn>
                        <a:cxn ang="T94">
                          <a:pos x="T56" y="T57"/>
                        </a:cxn>
                        <a:cxn ang="T95">
                          <a:pos x="T58" y="T59"/>
                        </a:cxn>
                        <a:cxn ang="T96">
                          <a:pos x="T60" y="T61"/>
                        </a:cxn>
                        <a:cxn ang="T97">
                          <a:pos x="T62" y="T63"/>
                        </a:cxn>
                        <a:cxn ang="T98">
                          <a:pos x="T64" y="T65"/>
                        </a:cxn>
                      </a:cxnLst>
                      <a:rect l="T99" t="T100" r="T101" b="T102"/>
                      <a:pathLst>
                        <a:path w="123" h="136">
                          <a:moveTo>
                            <a:pt x="123" y="68"/>
                          </a:moveTo>
                          <a:lnTo>
                            <a:pt x="72" y="66"/>
                          </a:lnTo>
                          <a:lnTo>
                            <a:pt x="118" y="42"/>
                          </a:lnTo>
                          <a:lnTo>
                            <a:pt x="71" y="62"/>
                          </a:lnTo>
                          <a:lnTo>
                            <a:pt x="105" y="20"/>
                          </a:lnTo>
                          <a:lnTo>
                            <a:pt x="68" y="58"/>
                          </a:lnTo>
                          <a:lnTo>
                            <a:pt x="85" y="5"/>
                          </a:lnTo>
                          <a:lnTo>
                            <a:pt x="64" y="56"/>
                          </a:lnTo>
                          <a:lnTo>
                            <a:pt x="62" y="0"/>
                          </a:lnTo>
                          <a:lnTo>
                            <a:pt x="60" y="56"/>
                          </a:lnTo>
                          <a:lnTo>
                            <a:pt x="38" y="5"/>
                          </a:lnTo>
                          <a:lnTo>
                            <a:pt x="56" y="58"/>
                          </a:lnTo>
                          <a:lnTo>
                            <a:pt x="18" y="20"/>
                          </a:lnTo>
                          <a:lnTo>
                            <a:pt x="53" y="62"/>
                          </a:lnTo>
                          <a:lnTo>
                            <a:pt x="5" y="42"/>
                          </a:lnTo>
                          <a:lnTo>
                            <a:pt x="51" y="66"/>
                          </a:lnTo>
                          <a:lnTo>
                            <a:pt x="0" y="68"/>
                          </a:lnTo>
                          <a:lnTo>
                            <a:pt x="51" y="71"/>
                          </a:lnTo>
                          <a:lnTo>
                            <a:pt x="5" y="94"/>
                          </a:lnTo>
                          <a:lnTo>
                            <a:pt x="53" y="75"/>
                          </a:lnTo>
                          <a:lnTo>
                            <a:pt x="18" y="116"/>
                          </a:lnTo>
                          <a:lnTo>
                            <a:pt x="56" y="78"/>
                          </a:lnTo>
                          <a:lnTo>
                            <a:pt x="38" y="131"/>
                          </a:lnTo>
                          <a:lnTo>
                            <a:pt x="60" y="80"/>
                          </a:lnTo>
                          <a:lnTo>
                            <a:pt x="62" y="136"/>
                          </a:lnTo>
                          <a:lnTo>
                            <a:pt x="64" y="80"/>
                          </a:lnTo>
                          <a:lnTo>
                            <a:pt x="85" y="131"/>
                          </a:lnTo>
                          <a:lnTo>
                            <a:pt x="68" y="78"/>
                          </a:lnTo>
                          <a:lnTo>
                            <a:pt x="105" y="116"/>
                          </a:lnTo>
                          <a:lnTo>
                            <a:pt x="71" y="75"/>
                          </a:lnTo>
                          <a:lnTo>
                            <a:pt x="118" y="94"/>
                          </a:lnTo>
                          <a:lnTo>
                            <a:pt x="72" y="71"/>
                          </a:lnTo>
                          <a:lnTo>
                            <a:pt x="123" y="68"/>
                          </a:lnTo>
                          <a:close/>
                        </a:path>
                      </a:pathLst>
                    </a:custGeom>
                    <a:solidFill>
                      <a:srgbClr val="808080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 dirty="0"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23693" name="Freeform 1863"/>
                    <p:cNvSpPr>
                      <a:spLocks/>
                    </p:cNvSpPr>
                    <p:nvPr/>
                  </p:nvSpPr>
                  <p:spPr bwMode="auto">
                    <a:xfrm>
                      <a:off x="4393" y="2770"/>
                      <a:ext cx="123" cy="136"/>
                    </a:xfrm>
                    <a:custGeom>
                      <a:avLst/>
                      <a:gdLst>
                        <a:gd name="T0" fmla="*/ 123 w 123"/>
                        <a:gd name="T1" fmla="*/ 68 h 136"/>
                        <a:gd name="T2" fmla="*/ 72 w 123"/>
                        <a:gd name="T3" fmla="*/ 66 h 136"/>
                        <a:gd name="T4" fmla="*/ 118 w 123"/>
                        <a:gd name="T5" fmla="*/ 42 h 136"/>
                        <a:gd name="T6" fmla="*/ 71 w 123"/>
                        <a:gd name="T7" fmla="*/ 62 h 136"/>
                        <a:gd name="T8" fmla="*/ 105 w 123"/>
                        <a:gd name="T9" fmla="*/ 20 h 136"/>
                        <a:gd name="T10" fmla="*/ 68 w 123"/>
                        <a:gd name="T11" fmla="*/ 58 h 136"/>
                        <a:gd name="T12" fmla="*/ 85 w 123"/>
                        <a:gd name="T13" fmla="*/ 5 h 136"/>
                        <a:gd name="T14" fmla="*/ 64 w 123"/>
                        <a:gd name="T15" fmla="*/ 56 h 136"/>
                        <a:gd name="T16" fmla="*/ 62 w 123"/>
                        <a:gd name="T17" fmla="*/ 0 h 136"/>
                        <a:gd name="T18" fmla="*/ 60 w 123"/>
                        <a:gd name="T19" fmla="*/ 56 h 136"/>
                        <a:gd name="T20" fmla="*/ 38 w 123"/>
                        <a:gd name="T21" fmla="*/ 5 h 136"/>
                        <a:gd name="T22" fmla="*/ 56 w 123"/>
                        <a:gd name="T23" fmla="*/ 58 h 136"/>
                        <a:gd name="T24" fmla="*/ 18 w 123"/>
                        <a:gd name="T25" fmla="*/ 20 h 136"/>
                        <a:gd name="T26" fmla="*/ 53 w 123"/>
                        <a:gd name="T27" fmla="*/ 62 h 136"/>
                        <a:gd name="T28" fmla="*/ 5 w 123"/>
                        <a:gd name="T29" fmla="*/ 42 h 136"/>
                        <a:gd name="T30" fmla="*/ 51 w 123"/>
                        <a:gd name="T31" fmla="*/ 66 h 136"/>
                        <a:gd name="T32" fmla="*/ 0 w 123"/>
                        <a:gd name="T33" fmla="*/ 68 h 136"/>
                        <a:gd name="T34" fmla="*/ 51 w 123"/>
                        <a:gd name="T35" fmla="*/ 71 h 136"/>
                        <a:gd name="T36" fmla="*/ 5 w 123"/>
                        <a:gd name="T37" fmla="*/ 94 h 136"/>
                        <a:gd name="T38" fmla="*/ 53 w 123"/>
                        <a:gd name="T39" fmla="*/ 75 h 136"/>
                        <a:gd name="T40" fmla="*/ 18 w 123"/>
                        <a:gd name="T41" fmla="*/ 116 h 136"/>
                        <a:gd name="T42" fmla="*/ 56 w 123"/>
                        <a:gd name="T43" fmla="*/ 78 h 136"/>
                        <a:gd name="T44" fmla="*/ 38 w 123"/>
                        <a:gd name="T45" fmla="*/ 131 h 136"/>
                        <a:gd name="T46" fmla="*/ 60 w 123"/>
                        <a:gd name="T47" fmla="*/ 80 h 136"/>
                        <a:gd name="T48" fmla="*/ 62 w 123"/>
                        <a:gd name="T49" fmla="*/ 136 h 136"/>
                        <a:gd name="T50" fmla="*/ 64 w 123"/>
                        <a:gd name="T51" fmla="*/ 80 h 136"/>
                        <a:gd name="T52" fmla="*/ 85 w 123"/>
                        <a:gd name="T53" fmla="*/ 131 h 136"/>
                        <a:gd name="T54" fmla="*/ 68 w 123"/>
                        <a:gd name="T55" fmla="*/ 78 h 136"/>
                        <a:gd name="T56" fmla="*/ 105 w 123"/>
                        <a:gd name="T57" fmla="*/ 116 h 136"/>
                        <a:gd name="T58" fmla="*/ 71 w 123"/>
                        <a:gd name="T59" fmla="*/ 75 h 136"/>
                        <a:gd name="T60" fmla="*/ 118 w 123"/>
                        <a:gd name="T61" fmla="*/ 94 h 136"/>
                        <a:gd name="T62" fmla="*/ 72 w 123"/>
                        <a:gd name="T63" fmla="*/ 71 h 136"/>
                        <a:gd name="T64" fmla="*/ 123 w 123"/>
                        <a:gd name="T65" fmla="*/ 68 h 1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w 123"/>
                        <a:gd name="T100" fmla="*/ 0 h 136"/>
                        <a:gd name="T101" fmla="*/ 123 w 123"/>
                        <a:gd name="T102" fmla="*/ 136 h 136"/>
                      </a:gdLst>
                      <a:ahLst/>
                      <a:cxnLst>
                        <a:cxn ang="T66">
                          <a:pos x="T0" y="T1"/>
                        </a:cxn>
                        <a:cxn ang="T67">
                          <a:pos x="T2" y="T3"/>
                        </a:cxn>
                        <a:cxn ang="T68">
                          <a:pos x="T4" y="T5"/>
                        </a:cxn>
                        <a:cxn ang="T69">
                          <a:pos x="T6" y="T7"/>
                        </a:cxn>
                        <a:cxn ang="T70">
                          <a:pos x="T8" y="T9"/>
                        </a:cxn>
                        <a:cxn ang="T71">
                          <a:pos x="T10" y="T11"/>
                        </a:cxn>
                        <a:cxn ang="T72">
                          <a:pos x="T12" y="T13"/>
                        </a:cxn>
                        <a:cxn ang="T73">
                          <a:pos x="T14" y="T15"/>
                        </a:cxn>
                        <a:cxn ang="T74">
                          <a:pos x="T16" y="T17"/>
                        </a:cxn>
                        <a:cxn ang="T75">
                          <a:pos x="T18" y="T19"/>
                        </a:cxn>
                        <a:cxn ang="T76">
                          <a:pos x="T20" y="T21"/>
                        </a:cxn>
                        <a:cxn ang="T77">
                          <a:pos x="T22" y="T23"/>
                        </a:cxn>
                        <a:cxn ang="T78">
                          <a:pos x="T24" y="T25"/>
                        </a:cxn>
                        <a:cxn ang="T79">
                          <a:pos x="T26" y="T27"/>
                        </a:cxn>
                        <a:cxn ang="T80">
                          <a:pos x="T28" y="T29"/>
                        </a:cxn>
                        <a:cxn ang="T81">
                          <a:pos x="T30" y="T31"/>
                        </a:cxn>
                        <a:cxn ang="T82">
                          <a:pos x="T32" y="T33"/>
                        </a:cxn>
                        <a:cxn ang="T83">
                          <a:pos x="T34" y="T35"/>
                        </a:cxn>
                        <a:cxn ang="T84">
                          <a:pos x="T36" y="T37"/>
                        </a:cxn>
                        <a:cxn ang="T85">
                          <a:pos x="T38" y="T39"/>
                        </a:cxn>
                        <a:cxn ang="T86">
                          <a:pos x="T40" y="T41"/>
                        </a:cxn>
                        <a:cxn ang="T87">
                          <a:pos x="T42" y="T43"/>
                        </a:cxn>
                        <a:cxn ang="T88">
                          <a:pos x="T44" y="T45"/>
                        </a:cxn>
                        <a:cxn ang="T89">
                          <a:pos x="T46" y="T47"/>
                        </a:cxn>
                        <a:cxn ang="T90">
                          <a:pos x="T48" y="T49"/>
                        </a:cxn>
                        <a:cxn ang="T91">
                          <a:pos x="T50" y="T51"/>
                        </a:cxn>
                        <a:cxn ang="T92">
                          <a:pos x="T52" y="T53"/>
                        </a:cxn>
                        <a:cxn ang="T93">
                          <a:pos x="T54" y="T55"/>
                        </a:cxn>
                        <a:cxn ang="T94">
                          <a:pos x="T56" y="T57"/>
                        </a:cxn>
                        <a:cxn ang="T95">
                          <a:pos x="T58" y="T59"/>
                        </a:cxn>
                        <a:cxn ang="T96">
                          <a:pos x="T60" y="T61"/>
                        </a:cxn>
                        <a:cxn ang="T97">
                          <a:pos x="T62" y="T63"/>
                        </a:cxn>
                        <a:cxn ang="T98">
                          <a:pos x="T64" y="T65"/>
                        </a:cxn>
                      </a:cxnLst>
                      <a:rect l="T99" t="T100" r="T101" b="T102"/>
                      <a:pathLst>
                        <a:path w="123" h="136">
                          <a:moveTo>
                            <a:pt x="123" y="68"/>
                          </a:moveTo>
                          <a:lnTo>
                            <a:pt x="72" y="66"/>
                          </a:lnTo>
                          <a:lnTo>
                            <a:pt x="118" y="42"/>
                          </a:lnTo>
                          <a:lnTo>
                            <a:pt x="71" y="62"/>
                          </a:lnTo>
                          <a:lnTo>
                            <a:pt x="105" y="20"/>
                          </a:lnTo>
                          <a:lnTo>
                            <a:pt x="68" y="58"/>
                          </a:lnTo>
                          <a:lnTo>
                            <a:pt x="85" y="5"/>
                          </a:lnTo>
                          <a:lnTo>
                            <a:pt x="64" y="56"/>
                          </a:lnTo>
                          <a:lnTo>
                            <a:pt x="62" y="0"/>
                          </a:lnTo>
                          <a:lnTo>
                            <a:pt x="60" y="56"/>
                          </a:lnTo>
                          <a:lnTo>
                            <a:pt x="38" y="5"/>
                          </a:lnTo>
                          <a:lnTo>
                            <a:pt x="56" y="58"/>
                          </a:lnTo>
                          <a:lnTo>
                            <a:pt x="18" y="20"/>
                          </a:lnTo>
                          <a:lnTo>
                            <a:pt x="53" y="62"/>
                          </a:lnTo>
                          <a:lnTo>
                            <a:pt x="5" y="42"/>
                          </a:lnTo>
                          <a:lnTo>
                            <a:pt x="51" y="66"/>
                          </a:lnTo>
                          <a:lnTo>
                            <a:pt x="0" y="68"/>
                          </a:lnTo>
                          <a:lnTo>
                            <a:pt x="51" y="71"/>
                          </a:lnTo>
                          <a:lnTo>
                            <a:pt x="5" y="94"/>
                          </a:lnTo>
                          <a:lnTo>
                            <a:pt x="53" y="75"/>
                          </a:lnTo>
                          <a:lnTo>
                            <a:pt x="18" y="116"/>
                          </a:lnTo>
                          <a:lnTo>
                            <a:pt x="56" y="78"/>
                          </a:lnTo>
                          <a:lnTo>
                            <a:pt x="38" y="131"/>
                          </a:lnTo>
                          <a:lnTo>
                            <a:pt x="60" y="80"/>
                          </a:lnTo>
                          <a:lnTo>
                            <a:pt x="62" y="136"/>
                          </a:lnTo>
                          <a:lnTo>
                            <a:pt x="64" y="80"/>
                          </a:lnTo>
                          <a:lnTo>
                            <a:pt x="85" y="131"/>
                          </a:lnTo>
                          <a:lnTo>
                            <a:pt x="68" y="78"/>
                          </a:lnTo>
                          <a:lnTo>
                            <a:pt x="105" y="116"/>
                          </a:lnTo>
                          <a:lnTo>
                            <a:pt x="71" y="75"/>
                          </a:lnTo>
                          <a:lnTo>
                            <a:pt x="118" y="94"/>
                          </a:lnTo>
                          <a:lnTo>
                            <a:pt x="72" y="71"/>
                          </a:lnTo>
                          <a:lnTo>
                            <a:pt x="123" y="68"/>
                          </a:lnTo>
                          <a:close/>
                        </a:path>
                      </a:pathLst>
                    </a:custGeom>
                    <a:noFill/>
                    <a:ln w="9525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 dirty="0">
                        <a:latin typeface="Calibri" pitchFamily="34" charset="0"/>
                      </a:endParaRPr>
                    </a:p>
                  </p:txBody>
                </p:sp>
              </p:grpSp>
            </p:grpSp>
            <p:grpSp>
              <p:nvGrpSpPr>
                <p:cNvPr id="23665" name="Group 1864"/>
                <p:cNvGrpSpPr>
                  <a:grpSpLocks/>
                </p:cNvGrpSpPr>
                <p:nvPr/>
              </p:nvGrpSpPr>
              <p:grpSpPr bwMode="auto">
                <a:xfrm>
                  <a:off x="2298" y="1822"/>
                  <a:ext cx="409" cy="434"/>
                  <a:chOff x="4381" y="2756"/>
                  <a:chExt cx="148" cy="164"/>
                </a:xfrm>
              </p:grpSpPr>
              <p:grpSp>
                <p:nvGrpSpPr>
                  <p:cNvPr id="23684" name="Group 1865"/>
                  <p:cNvGrpSpPr>
                    <a:grpSpLocks/>
                  </p:cNvGrpSpPr>
                  <p:nvPr/>
                </p:nvGrpSpPr>
                <p:grpSpPr bwMode="auto">
                  <a:xfrm>
                    <a:off x="4381" y="2756"/>
                    <a:ext cx="148" cy="164"/>
                    <a:chOff x="4381" y="2756"/>
                    <a:chExt cx="148" cy="164"/>
                  </a:xfrm>
                </p:grpSpPr>
                <p:sp>
                  <p:nvSpPr>
                    <p:cNvPr id="23688" name="Oval 186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81" y="2756"/>
                      <a:ext cx="148" cy="164"/>
                    </a:xfrm>
                    <a:prstGeom prst="ellipse">
                      <a:avLst/>
                    </a:prstGeom>
                    <a:solidFill>
                      <a:srgbClr val="CC0000"/>
                    </a:solidFill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 dirty="0"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23689" name="Oval 186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81" y="2756"/>
                      <a:ext cx="148" cy="164"/>
                    </a:xfrm>
                    <a:prstGeom prst="ellipse">
                      <a:avLst/>
                    </a:prstGeom>
                    <a:noFill/>
                    <a:ln w="9525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 dirty="0">
                        <a:latin typeface="Calibri" pitchFamily="34" charset="0"/>
                      </a:endParaRPr>
                    </a:p>
                  </p:txBody>
                </p:sp>
              </p:grpSp>
              <p:grpSp>
                <p:nvGrpSpPr>
                  <p:cNvPr id="23685" name="Group 1868"/>
                  <p:cNvGrpSpPr>
                    <a:grpSpLocks/>
                  </p:cNvGrpSpPr>
                  <p:nvPr/>
                </p:nvGrpSpPr>
                <p:grpSpPr bwMode="auto">
                  <a:xfrm>
                    <a:off x="4393" y="2770"/>
                    <a:ext cx="123" cy="136"/>
                    <a:chOff x="4393" y="2770"/>
                    <a:chExt cx="123" cy="136"/>
                  </a:xfrm>
                </p:grpSpPr>
                <p:sp>
                  <p:nvSpPr>
                    <p:cNvPr id="23686" name="Oval 186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93" y="2770"/>
                      <a:ext cx="123" cy="136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 dirty="0"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23687" name="Oval 187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93" y="2770"/>
                      <a:ext cx="123" cy="136"/>
                    </a:xfrm>
                    <a:prstGeom prst="ellipse">
                      <a:avLst/>
                    </a:prstGeom>
                    <a:noFill/>
                    <a:ln w="9525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 dirty="0">
                        <a:latin typeface="Calibri" pitchFamily="34" charset="0"/>
                      </a:endParaRPr>
                    </a:p>
                  </p:txBody>
                </p:sp>
              </p:grpSp>
            </p:grpSp>
            <p:grpSp>
              <p:nvGrpSpPr>
                <p:cNvPr id="23666" name="Group 1871"/>
                <p:cNvGrpSpPr>
                  <a:grpSpLocks/>
                </p:cNvGrpSpPr>
                <p:nvPr/>
              </p:nvGrpSpPr>
              <p:grpSpPr bwMode="auto">
                <a:xfrm>
                  <a:off x="2330" y="1860"/>
                  <a:ext cx="340" cy="358"/>
                  <a:chOff x="4393" y="2770"/>
                  <a:chExt cx="123" cy="136"/>
                </a:xfrm>
              </p:grpSpPr>
              <p:sp>
                <p:nvSpPr>
                  <p:cNvPr id="23682" name="Freeform 1872"/>
                  <p:cNvSpPr>
                    <a:spLocks/>
                  </p:cNvSpPr>
                  <p:nvPr/>
                </p:nvSpPr>
                <p:spPr bwMode="auto">
                  <a:xfrm>
                    <a:off x="4393" y="2770"/>
                    <a:ext cx="123" cy="136"/>
                  </a:xfrm>
                  <a:custGeom>
                    <a:avLst/>
                    <a:gdLst>
                      <a:gd name="T0" fmla="*/ 123 w 123"/>
                      <a:gd name="T1" fmla="*/ 68 h 136"/>
                      <a:gd name="T2" fmla="*/ 72 w 123"/>
                      <a:gd name="T3" fmla="*/ 66 h 136"/>
                      <a:gd name="T4" fmla="*/ 118 w 123"/>
                      <a:gd name="T5" fmla="*/ 42 h 136"/>
                      <a:gd name="T6" fmla="*/ 71 w 123"/>
                      <a:gd name="T7" fmla="*/ 62 h 136"/>
                      <a:gd name="T8" fmla="*/ 105 w 123"/>
                      <a:gd name="T9" fmla="*/ 20 h 136"/>
                      <a:gd name="T10" fmla="*/ 68 w 123"/>
                      <a:gd name="T11" fmla="*/ 58 h 136"/>
                      <a:gd name="T12" fmla="*/ 85 w 123"/>
                      <a:gd name="T13" fmla="*/ 5 h 136"/>
                      <a:gd name="T14" fmla="*/ 64 w 123"/>
                      <a:gd name="T15" fmla="*/ 56 h 136"/>
                      <a:gd name="T16" fmla="*/ 62 w 123"/>
                      <a:gd name="T17" fmla="*/ 0 h 136"/>
                      <a:gd name="T18" fmla="*/ 60 w 123"/>
                      <a:gd name="T19" fmla="*/ 56 h 136"/>
                      <a:gd name="T20" fmla="*/ 38 w 123"/>
                      <a:gd name="T21" fmla="*/ 5 h 136"/>
                      <a:gd name="T22" fmla="*/ 56 w 123"/>
                      <a:gd name="T23" fmla="*/ 58 h 136"/>
                      <a:gd name="T24" fmla="*/ 18 w 123"/>
                      <a:gd name="T25" fmla="*/ 20 h 136"/>
                      <a:gd name="T26" fmla="*/ 53 w 123"/>
                      <a:gd name="T27" fmla="*/ 62 h 136"/>
                      <a:gd name="T28" fmla="*/ 5 w 123"/>
                      <a:gd name="T29" fmla="*/ 42 h 136"/>
                      <a:gd name="T30" fmla="*/ 51 w 123"/>
                      <a:gd name="T31" fmla="*/ 66 h 136"/>
                      <a:gd name="T32" fmla="*/ 0 w 123"/>
                      <a:gd name="T33" fmla="*/ 68 h 136"/>
                      <a:gd name="T34" fmla="*/ 51 w 123"/>
                      <a:gd name="T35" fmla="*/ 71 h 136"/>
                      <a:gd name="T36" fmla="*/ 5 w 123"/>
                      <a:gd name="T37" fmla="*/ 94 h 136"/>
                      <a:gd name="T38" fmla="*/ 53 w 123"/>
                      <a:gd name="T39" fmla="*/ 75 h 136"/>
                      <a:gd name="T40" fmla="*/ 18 w 123"/>
                      <a:gd name="T41" fmla="*/ 116 h 136"/>
                      <a:gd name="T42" fmla="*/ 56 w 123"/>
                      <a:gd name="T43" fmla="*/ 78 h 136"/>
                      <a:gd name="T44" fmla="*/ 38 w 123"/>
                      <a:gd name="T45" fmla="*/ 131 h 136"/>
                      <a:gd name="T46" fmla="*/ 60 w 123"/>
                      <a:gd name="T47" fmla="*/ 80 h 136"/>
                      <a:gd name="T48" fmla="*/ 62 w 123"/>
                      <a:gd name="T49" fmla="*/ 136 h 136"/>
                      <a:gd name="T50" fmla="*/ 64 w 123"/>
                      <a:gd name="T51" fmla="*/ 80 h 136"/>
                      <a:gd name="T52" fmla="*/ 85 w 123"/>
                      <a:gd name="T53" fmla="*/ 131 h 136"/>
                      <a:gd name="T54" fmla="*/ 68 w 123"/>
                      <a:gd name="T55" fmla="*/ 78 h 136"/>
                      <a:gd name="T56" fmla="*/ 105 w 123"/>
                      <a:gd name="T57" fmla="*/ 116 h 136"/>
                      <a:gd name="T58" fmla="*/ 71 w 123"/>
                      <a:gd name="T59" fmla="*/ 75 h 136"/>
                      <a:gd name="T60" fmla="*/ 118 w 123"/>
                      <a:gd name="T61" fmla="*/ 94 h 136"/>
                      <a:gd name="T62" fmla="*/ 72 w 123"/>
                      <a:gd name="T63" fmla="*/ 71 h 136"/>
                      <a:gd name="T64" fmla="*/ 123 w 123"/>
                      <a:gd name="T65" fmla="*/ 68 h 1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123"/>
                      <a:gd name="T100" fmla="*/ 0 h 136"/>
                      <a:gd name="T101" fmla="*/ 123 w 123"/>
                      <a:gd name="T102" fmla="*/ 136 h 136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123" h="136">
                        <a:moveTo>
                          <a:pt x="123" y="68"/>
                        </a:moveTo>
                        <a:lnTo>
                          <a:pt x="72" y="66"/>
                        </a:lnTo>
                        <a:lnTo>
                          <a:pt x="118" y="42"/>
                        </a:lnTo>
                        <a:lnTo>
                          <a:pt x="71" y="62"/>
                        </a:lnTo>
                        <a:lnTo>
                          <a:pt x="105" y="20"/>
                        </a:lnTo>
                        <a:lnTo>
                          <a:pt x="68" y="58"/>
                        </a:lnTo>
                        <a:lnTo>
                          <a:pt x="85" y="5"/>
                        </a:lnTo>
                        <a:lnTo>
                          <a:pt x="64" y="56"/>
                        </a:lnTo>
                        <a:lnTo>
                          <a:pt x="62" y="0"/>
                        </a:lnTo>
                        <a:lnTo>
                          <a:pt x="60" y="56"/>
                        </a:lnTo>
                        <a:lnTo>
                          <a:pt x="38" y="5"/>
                        </a:lnTo>
                        <a:lnTo>
                          <a:pt x="56" y="58"/>
                        </a:lnTo>
                        <a:lnTo>
                          <a:pt x="18" y="20"/>
                        </a:lnTo>
                        <a:lnTo>
                          <a:pt x="53" y="62"/>
                        </a:lnTo>
                        <a:lnTo>
                          <a:pt x="5" y="42"/>
                        </a:lnTo>
                        <a:lnTo>
                          <a:pt x="51" y="66"/>
                        </a:lnTo>
                        <a:lnTo>
                          <a:pt x="0" y="68"/>
                        </a:lnTo>
                        <a:lnTo>
                          <a:pt x="51" y="71"/>
                        </a:lnTo>
                        <a:lnTo>
                          <a:pt x="5" y="94"/>
                        </a:lnTo>
                        <a:lnTo>
                          <a:pt x="53" y="75"/>
                        </a:lnTo>
                        <a:lnTo>
                          <a:pt x="18" y="116"/>
                        </a:lnTo>
                        <a:lnTo>
                          <a:pt x="56" y="78"/>
                        </a:lnTo>
                        <a:lnTo>
                          <a:pt x="38" y="131"/>
                        </a:lnTo>
                        <a:lnTo>
                          <a:pt x="60" y="80"/>
                        </a:lnTo>
                        <a:lnTo>
                          <a:pt x="62" y="136"/>
                        </a:lnTo>
                        <a:lnTo>
                          <a:pt x="64" y="80"/>
                        </a:lnTo>
                        <a:lnTo>
                          <a:pt x="85" y="131"/>
                        </a:lnTo>
                        <a:lnTo>
                          <a:pt x="68" y="78"/>
                        </a:lnTo>
                        <a:lnTo>
                          <a:pt x="105" y="116"/>
                        </a:lnTo>
                        <a:lnTo>
                          <a:pt x="71" y="75"/>
                        </a:lnTo>
                        <a:lnTo>
                          <a:pt x="118" y="94"/>
                        </a:lnTo>
                        <a:lnTo>
                          <a:pt x="72" y="71"/>
                        </a:lnTo>
                        <a:lnTo>
                          <a:pt x="123" y="68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dirty="0">
                      <a:latin typeface="Calibri" pitchFamily="34" charset="0"/>
                    </a:endParaRPr>
                  </a:p>
                </p:txBody>
              </p:sp>
              <p:sp>
                <p:nvSpPr>
                  <p:cNvPr id="23683" name="Freeform 1873"/>
                  <p:cNvSpPr>
                    <a:spLocks/>
                  </p:cNvSpPr>
                  <p:nvPr/>
                </p:nvSpPr>
                <p:spPr bwMode="auto">
                  <a:xfrm>
                    <a:off x="4393" y="2770"/>
                    <a:ext cx="123" cy="136"/>
                  </a:xfrm>
                  <a:custGeom>
                    <a:avLst/>
                    <a:gdLst>
                      <a:gd name="T0" fmla="*/ 123 w 123"/>
                      <a:gd name="T1" fmla="*/ 68 h 136"/>
                      <a:gd name="T2" fmla="*/ 72 w 123"/>
                      <a:gd name="T3" fmla="*/ 66 h 136"/>
                      <a:gd name="T4" fmla="*/ 118 w 123"/>
                      <a:gd name="T5" fmla="*/ 42 h 136"/>
                      <a:gd name="T6" fmla="*/ 71 w 123"/>
                      <a:gd name="T7" fmla="*/ 62 h 136"/>
                      <a:gd name="T8" fmla="*/ 105 w 123"/>
                      <a:gd name="T9" fmla="*/ 20 h 136"/>
                      <a:gd name="T10" fmla="*/ 68 w 123"/>
                      <a:gd name="T11" fmla="*/ 58 h 136"/>
                      <a:gd name="T12" fmla="*/ 85 w 123"/>
                      <a:gd name="T13" fmla="*/ 5 h 136"/>
                      <a:gd name="T14" fmla="*/ 64 w 123"/>
                      <a:gd name="T15" fmla="*/ 56 h 136"/>
                      <a:gd name="T16" fmla="*/ 62 w 123"/>
                      <a:gd name="T17" fmla="*/ 0 h 136"/>
                      <a:gd name="T18" fmla="*/ 60 w 123"/>
                      <a:gd name="T19" fmla="*/ 56 h 136"/>
                      <a:gd name="T20" fmla="*/ 38 w 123"/>
                      <a:gd name="T21" fmla="*/ 5 h 136"/>
                      <a:gd name="T22" fmla="*/ 56 w 123"/>
                      <a:gd name="T23" fmla="*/ 58 h 136"/>
                      <a:gd name="T24" fmla="*/ 18 w 123"/>
                      <a:gd name="T25" fmla="*/ 20 h 136"/>
                      <a:gd name="T26" fmla="*/ 53 w 123"/>
                      <a:gd name="T27" fmla="*/ 62 h 136"/>
                      <a:gd name="T28" fmla="*/ 5 w 123"/>
                      <a:gd name="T29" fmla="*/ 42 h 136"/>
                      <a:gd name="T30" fmla="*/ 51 w 123"/>
                      <a:gd name="T31" fmla="*/ 66 h 136"/>
                      <a:gd name="T32" fmla="*/ 0 w 123"/>
                      <a:gd name="T33" fmla="*/ 68 h 136"/>
                      <a:gd name="T34" fmla="*/ 51 w 123"/>
                      <a:gd name="T35" fmla="*/ 71 h 136"/>
                      <a:gd name="T36" fmla="*/ 5 w 123"/>
                      <a:gd name="T37" fmla="*/ 94 h 136"/>
                      <a:gd name="T38" fmla="*/ 53 w 123"/>
                      <a:gd name="T39" fmla="*/ 75 h 136"/>
                      <a:gd name="T40" fmla="*/ 18 w 123"/>
                      <a:gd name="T41" fmla="*/ 116 h 136"/>
                      <a:gd name="T42" fmla="*/ 56 w 123"/>
                      <a:gd name="T43" fmla="*/ 78 h 136"/>
                      <a:gd name="T44" fmla="*/ 38 w 123"/>
                      <a:gd name="T45" fmla="*/ 131 h 136"/>
                      <a:gd name="T46" fmla="*/ 60 w 123"/>
                      <a:gd name="T47" fmla="*/ 80 h 136"/>
                      <a:gd name="T48" fmla="*/ 62 w 123"/>
                      <a:gd name="T49" fmla="*/ 136 h 136"/>
                      <a:gd name="T50" fmla="*/ 64 w 123"/>
                      <a:gd name="T51" fmla="*/ 80 h 136"/>
                      <a:gd name="T52" fmla="*/ 85 w 123"/>
                      <a:gd name="T53" fmla="*/ 131 h 136"/>
                      <a:gd name="T54" fmla="*/ 68 w 123"/>
                      <a:gd name="T55" fmla="*/ 78 h 136"/>
                      <a:gd name="T56" fmla="*/ 105 w 123"/>
                      <a:gd name="T57" fmla="*/ 116 h 136"/>
                      <a:gd name="T58" fmla="*/ 71 w 123"/>
                      <a:gd name="T59" fmla="*/ 75 h 136"/>
                      <a:gd name="T60" fmla="*/ 118 w 123"/>
                      <a:gd name="T61" fmla="*/ 94 h 136"/>
                      <a:gd name="T62" fmla="*/ 72 w 123"/>
                      <a:gd name="T63" fmla="*/ 71 h 136"/>
                      <a:gd name="T64" fmla="*/ 123 w 123"/>
                      <a:gd name="T65" fmla="*/ 68 h 1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123"/>
                      <a:gd name="T100" fmla="*/ 0 h 136"/>
                      <a:gd name="T101" fmla="*/ 123 w 123"/>
                      <a:gd name="T102" fmla="*/ 136 h 136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123" h="136">
                        <a:moveTo>
                          <a:pt x="123" y="68"/>
                        </a:moveTo>
                        <a:lnTo>
                          <a:pt x="72" y="66"/>
                        </a:lnTo>
                        <a:lnTo>
                          <a:pt x="118" y="42"/>
                        </a:lnTo>
                        <a:lnTo>
                          <a:pt x="71" y="62"/>
                        </a:lnTo>
                        <a:lnTo>
                          <a:pt x="105" y="20"/>
                        </a:lnTo>
                        <a:lnTo>
                          <a:pt x="68" y="58"/>
                        </a:lnTo>
                        <a:lnTo>
                          <a:pt x="85" y="5"/>
                        </a:lnTo>
                        <a:lnTo>
                          <a:pt x="64" y="56"/>
                        </a:lnTo>
                        <a:lnTo>
                          <a:pt x="62" y="0"/>
                        </a:lnTo>
                        <a:lnTo>
                          <a:pt x="60" y="56"/>
                        </a:lnTo>
                        <a:lnTo>
                          <a:pt x="38" y="5"/>
                        </a:lnTo>
                        <a:lnTo>
                          <a:pt x="56" y="58"/>
                        </a:lnTo>
                        <a:lnTo>
                          <a:pt x="18" y="20"/>
                        </a:lnTo>
                        <a:lnTo>
                          <a:pt x="53" y="62"/>
                        </a:lnTo>
                        <a:lnTo>
                          <a:pt x="5" y="42"/>
                        </a:lnTo>
                        <a:lnTo>
                          <a:pt x="51" y="66"/>
                        </a:lnTo>
                        <a:lnTo>
                          <a:pt x="0" y="68"/>
                        </a:lnTo>
                        <a:lnTo>
                          <a:pt x="51" y="71"/>
                        </a:lnTo>
                        <a:lnTo>
                          <a:pt x="5" y="94"/>
                        </a:lnTo>
                        <a:lnTo>
                          <a:pt x="53" y="75"/>
                        </a:lnTo>
                        <a:lnTo>
                          <a:pt x="18" y="116"/>
                        </a:lnTo>
                        <a:lnTo>
                          <a:pt x="56" y="78"/>
                        </a:lnTo>
                        <a:lnTo>
                          <a:pt x="38" y="131"/>
                        </a:lnTo>
                        <a:lnTo>
                          <a:pt x="60" y="80"/>
                        </a:lnTo>
                        <a:lnTo>
                          <a:pt x="62" y="136"/>
                        </a:lnTo>
                        <a:lnTo>
                          <a:pt x="64" y="80"/>
                        </a:lnTo>
                        <a:lnTo>
                          <a:pt x="85" y="131"/>
                        </a:lnTo>
                        <a:lnTo>
                          <a:pt x="68" y="78"/>
                        </a:lnTo>
                        <a:lnTo>
                          <a:pt x="105" y="116"/>
                        </a:lnTo>
                        <a:lnTo>
                          <a:pt x="71" y="75"/>
                        </a:lnTo>
                        <a:lnTo>
                          <a:pt x="118" y="94"/>
                        </a:lnTo>
                        <a:lnTo>
                          <a:pt x="72" y="71"/>
                        </a:lnTo>
                        <a:lnTo>
                          <a:pt x="123" y="68"/>
                        </a:lnTo>
                        <a:close/>
                      </a:path>
                    </a:pathLst>
                  </a:custGeom>
                  <a:noFill/>
                  <a:ln w="9525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dirty="0">
                      <a:latin typeface="Calibri" pitchFamily="34" charset="0"/>
                    </a:endParaRPr>
                  </a:p>
                </p:txBody>
              </p:sp>
            </p:grpSp>
            <p:grpSp>
              <p:nvGrpSpPr>
                <p:cNvPr id="23667" name="Group 1874"/>
                <p:cNvGrpSpPr>
                  <a:grpSpLocks/>
                </p:cNvGrpSpPr>
                <p:nvPr/>
              </p:nvGrpSpPr>
              <p:grpSpPr bwMode="auto">
                <a:xfrm>
                  <a:off x="2298" y="1822"/>
                  <a:ext cx="409" cy="434"/>
                  <a:chOff x="4381" y="2756"/>
                  <a:chExt cx="148" cy="164"/>
                </a:xfrm>
              </p:grpSpPr>
              <p:sp>
                <p:nvSpPr>
                  <p:cNvPr id="23680" name="Oval 1875"/>
                  <p:cNvSpPr>
                    <a:spLocks noChangeArrowheads="1"/>
                  </p:cNvSpPr>
                  <p:nvPr/>
                </p:nvSpPr>
                <p:spPr bwMode="auto">
                  <a:xfrm>
                    <a:off x="4381" y="2756"/>
                    <a:ext cx="148" cy="164"/>
                  </a:xfrm>
                  <a:prstGeom prst="ellipse">
                    <a:avLst/>
                  </a:prstGeom>
                  <a:solidFill>
                    <a:srgbClr val="CC0000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dirty="0">
                      <a:latin typeface="Calibri" pitchFamily="34" charset="0"/>
                    </a:endParaRPr>
                  </a:p>
                </p:txBody>
              </p:sp>
              <p:sp>
                <p:nvSpPr>
                  <p:cNvPr id="23681" name="Oval 1876"/>
                  <p:cNvSpPr>
                    <a:spLocks noChangeArrowheads="1"/>
                  </p:cNvSpPr>
                  <p:nvPr/>
                </p:nvSpPr>
                <p:spPr bwMode="auto">
                  <a:xfrm>
                    <a:off x="4381" y="2756"/>
                    <a:ext cx="148" cy="164"/>
                  </a:xfrm>
                  <a:prstGeom prst="ellips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dirty="0">
                      <a:latin typeface="Calibri" pitchFamily="34" charset="0"/>
                    </a:endParaRPr>
                  </a:p>
                </p:txBody>
              </p:sp>
            </p:grpSp>
            <p:grpSp>
              <p:nvGrpSpPr>
                <p:cNvPr id="23668" name="Group 1877"/>
                <p:cNvGrpSpPr>
                  <a:grpSpLocks/>
                </p:cNvGrpSpPr>
                <p:nvPr/>
              </p:nvGrpSpPr>
              <p:grpSpPr bwMode="auto">
                <a:xfrm>
                  <a:off x="2330" y="1860"/>
                  <a:ext cx="340" cy="358"/>
                  <a:chOff x="4393" y="2770"/>
                  <a:chExt cx="123" cy="136"/>
                </a:xfrm>
              </p:grpSpPr>
              <p:sp>
                <p:nvSpPr>
                  <p:cNvPr id="23678" name="Oval 1878"/>
                  <p:cNvSpPr>
                    <a:spLocks noChangeArrowheads="1"/>
                  </p:cNvSpPr>
                  <p:nvPr/>
                </p:nvSpPr>
                <p:spPr bwMode="auto">
                  <a:xfrm>
                    <a:off x="4393" y="2770"/>
                    <a:ext cx="123" cy="136"/>
                  </a:xfrm>
                  <a:prstGeom prst="ellipse">
                    <a:avLst/>
                  </a:prstGeom>
                  <a:solidFill>
                    <a:srgbClr val="FFFFFF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dirty="0">
                      <a:latin typeface="Calibri" pitchFamily="34" charset="0"/>
                    </a:endParaRPr>
                  </a:p>
                </p:txBody>
              </p:sp>
              <p:sp>
                <p:nvSpPr>
                  <p:cNvPr id="23679" name="Oval 1879"/>
                  <p:cNvSpPr>
                    <a:spLocks noChangeArrowheads="1"/>
                  </p:cNvSpPr>
                  <p:nvPr/>
                </p:nvSpPr>
                <p:spPr bwMode="auto">
                  <a:xfrm>
                    <a:off x="4393" y="2770"/>
                    <a:ext cx="123" cy="136"/>
                  </a:xfrm>
                  <a:prstGeom prst="ellips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dirty="0">
                      <a:latin typeface="Calibri" pitchFamily="34" charset="0"/>
                    </a:endParaRPr>
                  </a:p>
                </p:txBody>
              </p:sp>
            </p:grpSp>
            <p:grpSp>
              <p:nvGrpSpPr>
                <p:cNvPr id="23669" name="Group 1880"/>
                <p:cNvGrpSpPr>
                  <a:grpSpLocks/>
                </p:cNvGrpSpPr>
                <p:nvPr/>
              </p:nvGrpSpPr>
              <p:grpSpPr bwMode="auto">
                <a:xfrm>
                  <a:off x="2298" y="1822"/>
                  <a:ext cx="409" cy="434"/>
                  <a:chOff x="4381" y="2756"/>
                  <a:chExt cx="148" cy="164"/>
                </a:xfrm>
              </p:grpSpPr>
              <p:sp>
                <p:nvSpPr>
                  <p:cNvPr id="23676" name="Oval 1881"/>
                  <p:cNvSpPr>
                    <a:spLocks noChangeArrowheads="1"/>
                  </p:cNvSpPr>
                  <p:nvPr/>
                </p:nvSpPr>
                <p:spPr bwMode="auto">
                  <a:xfrm>
                    <a:off x="4381" y="2756"/>
                    <a:ext cx="148" cy="164"/>
                  </a:xfrm>
                  <a:prstGeom prst="ellipse">
                    <a:avLst/>
                  </a:prstGeom>
                  <a:solidFill>
                    <a:srgbClr val="CC0000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dirty="0">
                      <a:latin typeface="Calibri" pitchFamily="34" charset="0"/>
                    </a:endParaRPr>
                  </a:p>
                </p:txBody>
              </p:sp>
              <p:sp>
                <p:nvSpPr>
                  <p:cNvPr id="23677" name="Oval 1882"/>
                  <p:cNvSpPr>
                    <a:spLocks noChangeArrowheads="1"/>
                  </p:cNvSpPr>
                  <p:nvPr/>
                </p:nvSpPr>
                <p:spPr bwMode="auto">
                  <a:xfrm>
                    <a:off x="4381" y="2756"/>
                    <a:ext cx="148" cy="164"/>
                  </a:xfrm>
                  <a:prstGeom prst="ellips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dirty="0">
                      <a:latin typeface="Calibri" pitchFamily="34" charset="0"/>
                    </a:endParaRPr>
                  </a:p>
                </p:txBody>
              </p:sp>
            </p:grpSp>
            <p:grpSp>
              <p:nvGrpSpPr>
                <p:cNvPr id="23670" name="Group 1883"/>
                <p:cNvGrpSpPr>
                  <a:grpSpLocks/>
                </p:cNvGrpSpPr>
                <p:nvPr/>
              </p:nvGrpSpPr>
              <p:grpSpPr bwMode="auto">
                <a:xfrm>
                  <a:off x="2330" y="1860"/>
                  <a:ext cx="340" cy="358"/>
                  <a:chOff x="4393" y="2770"/>
                  <a:chExt cx="123" cy="136"/>
                </a:xfrm>
              </p:grpSpPr>
              <p:sp>
                <p:nvSpPr>
                  <p:cNvPr id="23674" name="Oval 1884"/>
                  <p:cNvSpPr>
                    <a:spLocks noChangeArrowheads="1"/>
                  </p:cNvSpPr>
                  <p:nvPr/>
                </p:nvSpPr>
                <p:spPr bwMode="auto">
                  <a:xfrm>
                    <a:off x="4393" y="2770"/>
                    <a:ext cx="123" cy="136"/>
                  </a:xfrm>
                  <a:prstGeom prst="ellipse">
                    <a:avLst/>
                  </a:prstGeom>
                  <a:solidFill>
                    <a:srgbClr val="FFFFFF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dirty="0">
                      <a:latin typeface="Calibri" pitchFamily="34" charset="0"/>
                    </a:endParaRPr>
                  </a:p>
                </p:txBody>
              </p:sp>
              <p:sp>
                <p:nvSpPr>
                  <p:cNvPr id="23675" name="Oval 1885"/>
                  <p:cNvSpPr>
                    <a:spLocks noChangeArrowheads="1"/>
                  </p:cNvSpPr>
                  <p:nvPr/>
                </p:nvSpPr>
                <p:spPr bwMode="auto">
                  <a:xfrm>
                    <a:off x="4393" y="2770"/>
                    <a:ext cx="123" cy="136"/>
                  </a:xfrm>
                  <a:prstGeom prst="ellips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dirty="0">
                      <a:latin typeface="Calibri" pitchFamily="34" charset="0"/>
                    </a:endParaRPr>
                  </a:p>
                </p:txBody>
              </p:sp>
            </p:grpSp>
            <p:grpSp>
              <p:nvGrpSpPr>
                <p:cNvPr id="23671" name="Group 1886"/>
                <p:cNvGrpSpPr>
                  <a:grpSpLocks/>
                </p:cNvGrpSpPr>
                <p:nvPr/>
              </p:nvGrpSpPr>
              <p:grpSpPr bwMode="auto">
                <a:xfrm>
                  <a:off x="2330" y="1860"/>
                  <a:ext cx="340" cy="358"/>
                  <a:chOff x="4393" y="2770"/>
                  <a:chExt cx="123" cy="136"/>
                </a:xfrm>
              </p:grpSpPr>
              <p:sp>
                <p:nvSpPr>
                  <p:cNvPr id="23672" name="Freeform 1887"/>
                  <p:cNvSpPr>
                    <a:spLocks/>
                  </p:cNvSpPr>
                  <p:nvPr/>
                </p:nvSpPr>
                <p:spPr bwMode="auto">
                  <a:xfrm>
                    <a:off x="4393" y="2770"/>
                    <a:ext cx="123" cy="136"/>
                  </a:xfrm>
                  <a:custGeom>
                    <a:avLst/>
                    <a:gdLst>
                      <a:gd name="T0" fmla="*/ 123 w 123"/>
                      <a:gd name="T1" fmla="*/ 68 h 136"/>
                      <a:gd name="T2" fmla="*/ 72 w 123"/>
                      <a:gd name="T3" fmla="*/ 66 h 136"/>
                      <a:gd name="T4" fmla="*/ 118 w 123"/>
                      <a:gd name="T5" fmla="*/ 42 h 136"/>
                      <a:gd name="T6" fmla="*/ 71 w 123"/>
                      <a:gd name="T7" fmla="*/ 62 h 136"/>
                      <a:gd name="T8" fmla="*/ 105 w 123"/>
                      <a:gd name="T9" fmla="*/ 20 h 136"/>
                      <a:gd name="T10" fmla="*/ 68 w 123"/>
                      <a:gd name="T11" fmla="*/ 58 h 136"/>
                      <a:gd name="T12" fmla="*/ 85 w 123"/>
                      <a:gd name="T13" fmla="*/ 5 h 136"/>
                      <a:gd name="T14" fmla="*/ 64 w 123"/>
                      <a:gd name="T15" fmla="*/ 56 h 136"/>
                      <a:gd name="T16" fmla="*/ 62 w 123"/>
                      <a:gd name="T17" fmla="*/ 0 h 136"/>
                      <a:gd name="T18" fmla="*/ 60 w 123"/>
                      <a:gd name="T19" fmla="*/ 56 h 136"/>
                      <a:gd name="T20" fmla="*/ 38 w 123"/>
                      <a:gd name="T21" fmla="*/ 5 h 136"/>
                      <a:gd name="T22" fmla="*/ 56 w 123"/>
                      <a:gd name="T23" fmla="*/ 58 h 136"/>
                      <a:gd name="T24" fmla="*/ 18 w 123"/>
                      <a:gd name="T25" fmla="*/ 20 h 136"/>
                      <a:gd name="T26" fmla="*/ 53 w 123"/>
                      <a:gd name="T27" fmla="*/ 62 h 136"/>
                      <a:gd name="T28" fmla="*/ 5 w 123"/>
                      <a:gd name="T29" fmla="*/ 42 h 136"/>
                      <a:gd name="T30" fmla="*/ 51 w 123"/>
                      <a:gd name="T31" fmla="*/ 66 h 136"/>
                      <a:gd name="T32" fmla="*/ 0 w 123"/>
                      <a:gd name="T33" fmla="*/ 68 h 136"/>
                      <a:gd name="T34" fmla="*/ 51 w 123"/>
                      <a:gd name="T35" fmla="*/ 71 h 136"/>
                      <a:gd name="T36" fmla="*/ 5 w 123"/>
                      <a:gd name="T37" fmla="*/ 94 h 136"/>
                      <a:gd name="T38" fmla="*/ 53 w 123"/>
                      <a:gd name="T39" fmla="*/ 75 h 136"/>
                      <a:gd name="T40" fmla="*/ 18 w 123"/>
                      <a:gd name="T41" fmla="*/ 116 h 136"/>
                      <a:gd name="T42" fmla="*/ 56 w 123"/>
                      <a:gd name="T43" fmla="*/ 78 h 136"/>
                      <a:gd name="T44" fmla="*/ 38 w 123"/>
                      <a:gd name="T45" fmla="*/ 131 h 136"/>
                      <a:gd name="T46" fmla="*/ 60 w 123"/>
                      <a:gd name="T47" fmla="*/ 80 h 136"/>
                      <a:gd name="T48" fmla="*/ 62 w 123"/>
                      <a:gd name="T49" fmla="*/ 136 h 136"/>
                      <a:gd name="T50" fmla="*/ 64 w 123"/>
                      <a:gd name="T51" fmla="*/ 80 h 136"/>
                      <a:gd name="T52" fmla="*/ 85 w 123"/>
                      <a:gd name="T53" fmla="*/ 131 h 136"/>
                      <a:gd name="T54" fmla="*/ 68 w 123"/>
                      <a:gd name="T55" fmla="*/ 78 h 136"/>
                      <a:gd name="T56" fmla="*/ 105 w 123"/>
                      <a:gd name="T57" fmla="*/ 116 h 136"/>
                      <a:gd name="T58" fmla="*/ 71 w 123"/>
                      <a:gd name="T59" fmla="*/ 75 h 136"/>
                      <a:gd name="T60" fmla="*/ 118 w 123"/>
                      <a:gd name="T61" fmla="*/ 94 h 136"/>
                      <a:gd name="T62" fmla="*/ 72 w 123"/>
                      <a:gd name="T63" fmla="*/ 71 h 136"/>
                      <a:gd name="T64" fmla="*/ 123 w 123"/>
                      <a:gd name="T65" fmla="*/ 68 h 1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123"/>
                      <a:gd name="T100" fmla="*/ 0 h 136"/>
                      <a:gd name="T101" fmla="*/ 123 w 123"/>
                      <a:gd name="T102" fmla="*/ 136 h 136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123" h="136">
                        <a:moveTo>
                          <a:pt x="123" y="68"/>
                        </a:moveTo>
                        <a:lnTo>
                          <a:pt x="72" y="66"/>
                        </a:lnTo>
                        <a:lnTo>
                          <a:pt x="118" y="42"/>
                        </a:lnTo>
                        <a:lnTo>
                          <a:pt x="71" y="62"/>
                        </a:lnTo>
                        <a:lnTo>
                          <a:pt x="105" y="20"/>
                        </a:lnTo>
                        <a:lnTo>
                          <a:pt x="68" y="58"/>
                        </a:lnTo>
                        <a:lnTo>
                          <a:pt x="85" y="5"/>
                        </a:lnTo>
                        <a:lnTo>
                          <a:pt x="64" y="56"/>
                        </a:lnTo>
                        <a:lnTo>
                          <a:pt x="62" y="0"/>
                        </a:lnTo>
                        <a:lnTo>
                          <a:pt x="60" y="56"/>
                        </a:lnTo>
                        <a:lnTo>
                          <a:pt x="38" y="5"/>
                        </a:lnTo>
                        <a:lnTo>
                          <a:pt x="56" y="58"/>
                        </a:lnTo>
                        <a:lnTo>
                          <a:pt x="18" y="20"/>
                        </a:lnTo>
                        <a:lnTo>
                          <a:pt x="53" y="62"/>
                        </a:lnTo>
                        <a:lnTo>
                          <a:pt x="5" y="42"/>
                        </a:lnTo>
                        <a:lnTo>
                          <a:pt x="51" y="66"/>
                        </a:lnTo>
                        <a:lnTo>
                          <a:pt x="0" y="68"/>
                        </a:lnTo>
                        <a:lnTo>
                          <a:pt x="51" y="71"/>
                        </a:lnTo>
                        <a:lnTo>
                          <a:pt x="5" y="94"/>
                        </a:lnTo>
                        <a:lnTo>
                          <a:pt x="53" y="75"/>
                        </a:lnTo>
                        <a:lnTo>
                          <a:pt x="18" y="116"/>
                        </a:lnTo>
                        <a:lnTo>
                          <a:pt x="56" y="78"/>
                        </a:lnTo>
                        <a:lnTo>
                          <a:pt x="38" y="131"/>
                        </a:lnTo>
                        <a:lnTo>
                          <a:pt x="60" y="80"/>
                        </a:lnTo>
                        <a:lnTo>
                          <a:pt x="62" y="136"/>
                        </a:lnTo>
                        <a:lnTo>
                          <a:pt x="64" y="80"/>
                        </a:lnTo>
                        <a:lnTo>
                          <a:pt x="85" y="131"/>
                        </a:lnTo>
                        <a:lnTo>
                          <a:pt x="68" y="78"/>
                        </a:lnTo>
                        <a:lnTo>
                          <a:pt x="105" y="116"/>
                        </a:lnTo>
                        <a:lnTo>
                          <a:pt x="71" y="75"/>
                        </a:lnTo>
                        <a:lnTo>
                          <a:pt x="118" y="94"/>
                        </a:lnTo>
                        <a:lnTo>
                          <a:pt x="72" y="71"/>
                        </a:lnTo>
                        <a:lnTo>
                          <a:pt x="123" y="68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dirty="0">
                      <a:latin typeface="Calibri" pitchFamily="34" charset="0"/>
                    </a:endParaRPr>
                  </a:p>
                </p:txBody>
              </p:sp>
              <p:sp>
                <p:nvSpPr>
                  <p:cNvPr id="23673" name="Freeform 1888"/>
                  <p:cNvSpPr>
                    <a:spLocks/>
                  </p:cNvSpPr>
                  <p:nvPr/>
                </p:nvSpPr>
                <p:spPr bwMode="auto">
                  <a:xfrm>
                    <a:off x="4393" y="2770"/>
                    <a:ext cx="123" cy="136"/>
                  </a:xfrm>
                  <a:custGeom>
                    <a:avLst/>
                    <a:gdLst>
                      <a:gd name="T0" fmla="*/ 123 w 123"/>
                      <a:gd name="T1" fmla="*/ 68 h 136"/>
                      <a:gd name="T2" fmla="*/ 72 w 123"/>
                      <a:gd name="T3" fmla="*/ 66 h 136"/>
                      <a:gd name="T4" fmla="*/ 118 w 123"/>
                      <a:gd name="T5" fmla="*/ 42 h 136"/>
                      <a:gd name="T6" fmla="*/ 71 w 123"/>
                      <a:gd name="T7" fmla="*/ 62 h 136"/>
                      <a:gd name="T8" fmla="*/ 105 w 123"/>
                      <a:gd name="T9" fmla="*/ 20 h 136"/>
                      <a:gd name="T10" fmla="*/ 68 w 123"/>
                      <a:gd name="T11" fmla="*/ 58 h 136"/>
                      <a:gd name="T12" fmla="*/ 85 w 123"/>
                      <a:gd name="T13" fmla="*/ 5 h 136"/>
                      <a:gd name="T14" fmla="*/ 64 w 123"/>
                      <a:gd name="T15" fmla="*/ 56 h 136"/>
                      <a:gd name="T16" fmla="*/ 62 w 123"/>
                      <a:gd name="T17" fmla="*/ 0 h 136"/>
                      <a:gd name="T18" fmla="*/ 60 w 123"/>
                      <a:gd name="T19" fmla="*/ 56 h 136"/>
                      <a:gd name="T20" fmla="*/ 38 w 123"/>
                      <a:gd name="T21" fmla="*/ 5 h 136"/>
                      <a:gd name="T22" fmla="*/ 56 w 123"/>
                      <a:gd name="T23" fmla="*/ 58 h 136"/>
                      <a:gd name="T24" fmla="*/ 18 w 123"/>
                      <a:gd name="T25" fmla="*/ 20 h 136"/>
                      <a:gd name="T26" fmla="*/ 53 w 123"/>
                      <a:gd name="T27" fmla="*/ 62 h 136"/>
                      <a:gd name="T28" fmla="*/ 5 w 123"/>
                      <a:gd name="T29" fmla="*/ 42 h 136"/>
                      <a:gd name="T30" fmla="*/ 51 w 123"/>
                      <a:gd name="T31" fmla="*/ 66 h 136"/>
                      <a:gd name="T32" fmla="*/ 0 w 123"/>
                      <a:gd name="T33" fmla="*/ 68 h 136"/>
                      <a:gd name="T34" fmla="*/ 51 w 123"/>
                      <a:gd name="T35" fmla="*/ 71 h 136"/>
                      <a:gd name="T36" fmla="*/ 5 w 123"/>
                      <a:gd name="T37" fmla="*/ 94 h 136"/>
                      <a:gd name="T38" fmla="*/ 53 w 123"/>
                      <a:gd name="T39" fmla="*/ 75 h 136"/>
                      <a:gd name="T40" fmla="*/ 18 w 123"/>
                      <a:gd name="T41" fmla="*/ 116 h 136"/>
                      <a:gd name="T42" fmla="*/ 56 w 123"/>
                      <a:gd name="T43" fmla="*/ 78 h 136"/>
                      <a:gd name="T44" fmla="*/ 38 w 123"/>
                      <a:gd name="T45" fmla="*/ 131 h 136"/>
                      <a:gd name="T46" fmla="*/ 60 w 123"/>
                      <a:gd name="T47" fmla="*/ 80 h 136"/>
                      <a:gd name="T48" fmla="*/ 62 w 123"/>
                      <a:gd name="T49" fmla="*/ 136 h 136"/>
                      <a:gd name="T50" fmla="*/ 64 w 123"/>
                      <a:gd name="T51" fmla="*/ 80 h 136"/>
                      <a:gd name="T52" fmla="*/ 85 w 123"/>
                      <a:gd name="T53" fmla="*/ 131 h 136"/>
                      <a:gd name="T54" fmla="*/ 68 w 123"/>
                      <a:gd name="T55" fmla="*/ 78 h 136"/>
                      <a:gd name="T56" fmla="*/ 105 w 123"/>
                      <a:gd name="T57" fmla="*/ 116 h 136"/>
                      <a:gd name="T58" fmla="*/ 71 w 123"/>
                      <a:gd name="T59" fmla="*/ 75 h 136"/>
                      <a:gd name="T60" fmla="*/ 118 w 123"/>
                      <a:gd name="T61" fmla="*/ 94 h 136"/>
                      <a:gd name="T62" fmla="*/ 72 w 123"/>
                      <a:gd name="T63" fmla="*/ 71 h 136"/>
                      <a:gd name="T64" fmla="*/ 123 w 123"/>
                      <a:gd name="T65" fmla="*/ 68 h 1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123"/>
                      <a:gd name="T100" fmla="*/ 0 h 136"/>
                      <a:gd name="T101" fmla="*/ 123 w 123"/>
                      <a:gd name="T102" fmla="*/ 136 h 136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123" h="136">
                        <a:moveTo>
                          <a:pt x="123" y="68"/>
                        </a:moveTo>
                        <a:lnTo>
                          <a:pt x="72" y="66"/>
                        </a:lnTo>
                        <a:lnTo>
                          <a:pt x="118" y="42"/>
                        </a:lnTo>
                        <a:lnTo>
                          <a:pt x="71" y="62"/>
                        </a:lnTo>
                        <a:lnTo>
                          <a:pt x="105" y="20"/>
                        </a:lnTo>
                        <a:lnTo>
                          <a:pt x="68" y="58"/>
                        </a:lnTo>
                        <a:lnTo>
                          <a:pt x="85" y="5"/>
                        </a:lnTo>
                        <a:lnTo>
                          <a:pt x="64" y="56"/>
                        </a:lnTo>
                        <a:lnTo>
                          <a:pt x="62" y="0"/>
                        </a:lnTo>
                        <a:lnTo>
                          <a:pt x="60" y="56"/>
                        </a:lnTo>
                        <a:lnTo>
                          <a:pt x="38" y="5"/>
                        </a:lnTo>
                        <a:lnTo>
                          <a:pt x="56" y="58"/>
                        </a:lnTo>
                        <a:lnTo>
                          <a:pt x="18" y="20"/>
                        </a:lnTo>
                        <a:lnTo>
                          <a:pt x="53" y="62"/>
                        </a:lnTo>
                        <a:lnTo>
                          <a:pt x="5" y="42"/>
                        </a:lnTo>
                        <a:lnTo>
                          <a:pt x="51" y="66"/>
                        </a:lnTo>
                        <a:lnTo>
                          <a:pt x="0" y="68"/>
                        </a:lnTo>
                        <a:lnTo>
                          <a:pt x="51" y="71"/>
                        </a:lnTo>
                        <a:lnTo>
                          <a:pt x="5" y="94"/>
                        </a:lnTo>
                        <a:lnTo>
                          <a:pt x="53" y="75"/>
                        </a:lnTo>
                        <a:lnTo>
                          <a:pt x="18" y="116"/>
                        </a:lnTo>
                        <a:lnTo>
                          <a:pt x="56" y="78"/>
                        </a:lnTo>
                        <a:lnTo>
                          <a:pt x="38" y="131"/>
                        </a:lnTo>
                        <a:lnTo>
                          <a:pt x="60" y="80"/>
                        </a:lnTo>
                        <a:lnTo>
                          <a:pt x="62" y="136"/>
                        </a:lnTo>
                        <a:lnTo>
                          <a:pt x="64" y="80"/>
                        </a:lnTo>
                        <a:lnTo>
                          <a:pt x="85" y="131"/>
                        </a:lnTo>
                        <a:lnTo>
                          <a:pt x="68" y="78"/>
                        </a:lnTo>
                        <a:lnTo>
                          <a:pt x="105" y="116"/>
                        </a:lnTo>
                        <a:lnTo>
                          <a:pt x="71" y="75"/>
                        </a:lnTo>
                        <a:lnTo>
                          <a:pt x="118" y="94"/>
                        </a:lnTo>
                        <a:lnTo>
                          <a:pt x="72" y="71"/>
                        </a:lnTo>
                        <a:lnTo>
                          <a:pt x="123" y="68"/>
                        </a:lnTo>
                        <a:close/>
                      </a:path>
                    </a:pathLst>
                  </a:custGeom>
                  <a:noFill/>
                  <a:ln w="9525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dirty="0">
                      <a:latin typeface="Calibri" pitchFamily="34" charset="0"/>
                    </a:endParaRPr>
                  </a:p>
                </p:txBody>
              </p:sp>
            </p:grpSp>
          </p:grpSp>
          <p:grpSp>
            <p:nvGrpSpPr>
              <p:cNvPr id="23565" name="Group 1889"/>
              <p:cNvGrpSpPr>
                <a:grpSpLocks/>
              </p:cNvGrpSpPr>
              <p:nvPr/>
            </p:nvGrpSpPr>
            <p:grpSpPr bwMode="auto">
              <a:xfrm>
                <a:off x="2793" y="1608"/>
                <a:ext cx="320" cy="321"/>
                <a:chOff x="0" y="2496"/>
                <a:chExt cx="304" cy="285"/>
              </a:xfrm>
            </p:grpSpPr>
            <p:sp>
              <p:nvSpPr>
                <p:cNvPr id="23662" name="Line 1890"/>
                <p:cNvSpPr>
                  <a:spLocks noChangeShapeType="1"/>
                </p:cNvSpPr>
                <p:nvPr/>
              </p:nvSpPr>
              <p:spPr bwMode="auto">
                <a:xfrm>
                  <a:off x="148" y="2496"/>
                  <a:ext cx="3" cy="285"/>
                </a:xfrm>
                <a:prstGeom prst="line">
                  <a:avLst/>
                </a:prstGeom>
                <a:noFill/>
                <a:ln w="571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3663" name="Freeform 1891"/>
                <p:cNvSpPr>
                  <a:spLocks noEditPoints="1"/>
                </p:cNvSpPr>
                <p:nvPr/>
              </p:nvSpPr>
              <p:spPr bwMode="auto">
                <a:xfrm>
                  <a:off x="0" y="2592"/>
                  <a:ext cx="304" cy="48"/>
                </a:xfrm>
                <a:custGeom>
                  <a:avLst/>
                  <a:gdLst>
                    <a:gd name="T0" fmla="*/ 0 w 190"/>
                    <a:gd name="T1" fmla="*/ 0 h 18"/>
                    <a:gd name="T2" fmla="*/ 74 w 190"/>
                    <a:gd name="T3" fmla="*/ 0 h 18"/>
                    <a:gd name="T4" fmla="*/ 74 w 190"/>
                    <a:gd name="T5" fmla="*/ 341 h 18"/>
                    <a:gd name="T6" fmla="*/ 0 w 190"/>
                    <a:gd name="T7" fmla="*/ 341 h 18"/>
                    <a:gd name="T8" fmla="*/ 0 w 190"/>
                    <a:gd name="T9" fmla="*/ 0 h 18"/>
                    <a:gd name="T10" fmla="*/ 149 w 190"/>
                    <a:gd name="T11" fmla="*/ 0 h 18"/>
                    <a:gd name="T12" fmla="*/ 221 w 190"/>
                    <a:gd name="T13" fmla="*/ 0 h 18"/>
                    <a:gd name="T14" fmla="*/ 221 w 190"/>
                    <a:gd name="T15" fmla="*/ 341 h 18"/>
                    <a:gd name="T16" fmla="*/ 149 w 190"/>
                    <a:gd name="T17" fmla="*/ 341 h 18"/>
                    <a:gd name="T18" fmla="*/ 149 w 190"/>
                    <a:gd name="T19" fmla="*/ 0 h 18"/>
                    <a:gd name="T20" fmla="*/ 294 w 190"/>
                    <a:gd name="T21" fmla="*/ 0 h 18"/>
                    <a:gd name="T22" fmla="*/ 368 w 190"/>
                    <a:gd name="T23" fmla="*/ 0 h 18"/>
                    <a:gd name="T24" fmla="*/ 368 w 190"/>
                    <a:gd name="T25" fmla="*/ 341 h 18"/>
                    <a:gd name="T26" fmla="*/ 294 w 190"/>
                    <a:gd name="T27" fmla="*/ 341 h 18"/>
                    <a:gd name="T28" fmla="*/ 294 w 190"/>
                    <a:gd name="T29" fmla="*/ 0 h 18"/>
                    <a:gd name="T30" fmla="*/ 443 w 190"/>
                    <a:gd name="T31" fmla="*/ 0 h 18"/>
                    <a:gd name="T32" fmla="*/ 517 w 190"/>
                    <a:gd name="T33" fmla="*/ 0 h 18"/>
                    <a:gd name="T34" fmla="*/ 517 w 190"/>
                    <a:gd name="T35" fmla="*/ 341 h 18"/>
                    <a:gd name="T36" fmla="*/ 443 w 190"/>
                    <a:gd name="T37" fmla="*/ 341 h 18"/>
                    <a:gd name="T38" fmla="*/ 443 w 190"/>
                    <a:gd name="T39" fmla="*/ 0 h 18"/>
                    <a:gd name="T40" fmla="*/ 589 w 190"/>
                    <a:gd name="T41" fmla="*/ 0 h 18"/>
                    <a:gd name="T42" fmla="*/ 662 w 190"/>
                    <a:gd name="T43" fmla="*/ 0 h 18"/>
                    <a:gd name="T44" fmla="*/ 662 w 190"/>
                    <a:gd name="T45" fmla="*/ 341 h 18"/>
                    <a:gd name="T46" fmla="*/ 589 w 190"/>
                    <a:gd name="T47" fmla="*/ 341 h 18"/>
                    <a:gd name="T48" fmla="*/ 589 w 190"/>
                    <a:gd name="T49" fmla="*/ 0 h 18"/>
                    <a:gd name="T50" fmla="*/ 738 w 190"/>
                    <a:gd name="T51" fmla="*/ 0 h 18"/>
                    <a:gd name="T52" fmla="*/ 778 w 190"/>
                    <a:gd name="T53" fmla="*/ 0 h 18"/>
                    <a:gd name="T54" fmla="*/ 778 w 190"/>
                    <a:gd name="T55" fmla="*/ 341 h 18"/>
                    <a:gd name="T56" fmla="*/ 738 w 190"/>
                    <a:gd name="T57" fmla="*/ 341 h 18"/>
                    <a:gd name="T58" fmla="*/ 738 w 190"/>
                    <a:gd name="T59" fmla="*/ 0 h 18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w 190"/>
                    <a:gd name="T91" fmla="*/ 0 h 18"/>
                    <a:gd name="T92" fmla="*/ 190 w 190"/>
                    <a:gd name="T93" fmla="*/ 18 h 18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T90" t="T91" r="T92" b="T93"/>
                  <a:pathLst>
                    <a:path w="190" h="18">
                      <a:moveTo>
                        <a:pt x="0" y="0"/>
                      </a:moveTo>
                      <a:lnTo>
                        <a:pt x="18" y="0"/>
                      </a:lnTo>
                      <a:lnTo>
                        <a:pt x="18" y="18"/>
                      </a:lnTo>
                      <a:lnTo>
                        <a:pt x="0" y="18"/>
                      </a:lnTo>
                      <a:lnTo>
                        <a:pt x="0" y="0"/>
                      </a:lnTo>
                      <a:close/>
                      <a:moveTo>
                        <a:pt x="36" y="0"/>
                      </a:moveTo>
                      <a:lnTo>
                        <a:pt x="54" y="0"/>
                      </a:lnTo>
                      <a:lnTo>
                        <a:pt x="54" y="18"/>
                      </a:lnTo>
                      <a:lnTo>
                        <a:pt x="36" y="18"/>
                      </a:lnTo>
                      <a:lnTo>
                        <a:pt x="36" y="0"/>
                      </a:lnTo>
                      <a:close/>
                      <a:moveTo>
                        <a:pt x="72" y="0"/>
                      </a:moveTo>
                      <a:lnTo>
                        <a:pt x="90" y="0"/>
                      </a:lnTo>
                      <a:lnTo>
                        <a:pt x="90" y="18"/>
                      </a:lnTo>
                      <a:lnTo>
                        <a:pt x="72" y="18"/>
                      </a:lnTo>
                      <a:lnTo>
                        <a:pt x="72" y="0"/>
                      </a:lnTo>
                      <a:close/>
                      <a:moveTo>
                        <a:pt x="108" y="0"/>
                      </a:moveTo>
                      <a:lnTo>
                        <a:pt x="126" y="0"/>
                      </a:lnTo>
                      <a:lnTo>
                        <a:pt x="126" y="18"/>
                      </a:lnTo>
                      <a:lnTo>
                        <a:pt x="108" y="18"/>
                      </a:lnTo>
                      <a:lnTo>
                        <a:pt x="108" y="0"/>
                      </a:lnTo>
                      <a:close/>
                      <a:moveTo>
                        <a:pt x="144" y="0"/>
                      </a:moveTo>
                      <a:lnTo>
                        <a:pt x="162" y="0"/>
                      </a:lnTo>
                      <a:lnTo>
                        <a:pt x="162" y="18"/>
                      </a:lnTo>
                      <a:lnTo>
                        <a:pt x="144" y="18"/>
                      </a:lnTo>
                      <a:lnTo>
                        <a:pt x="144" y="0"/>
                      </a:lnTo>
                      <a:close/>
                      <a:moveTo>
                        <a:pt x="180" y="0"/>
                      </a:moveTo>
                      <a:lnTo>
                        <a:pt x="190" y="0"/>
                      </a:lnTo>
                      <a:lnTo>
                        <a:pt x="190" y="18"/>
                      </a:lnTo>
                      <a:lnTo>
                        <a:pt x="180" y="18"/>
                      </a:lnTo>
                      <a:lnTo>
                        <a:pt x="18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4763">
                  <a:solidFill>
                    <a:srgbClr val="000000"/>
                  </a:solidFill>
                  <a:bevel/>
                  <a:headEnd/>
                  <a:tailEnd/>
                </a:ln>
              </p:spPr>
              <p:txBody>
                <a:bodyPr/>
                <a:lstStyle/>
                <a:p>
                  <a:endParaRPr lang="ru-RU" dirty="0">
                    <a:latin typeface="Calibri" pitchFamily="34" charset="0"/>
                  </a:endParaRPr>
                </a:p>
              </p:txBody>
            </p:sp>
          </p:grpSp>
          <p:grpSp>
            <p:nvGrpSpPr>
              <p:cNvPr id="23566" name="Group 1892"/>
              <p:cNvGrpSpPr>
                <a:grpSpLocks/>
              </p:cNvGrpSpPr>
              <p:nvPr/>
            </p:nvGrpSpPr>
            <p:grpSpPr bwMode="auto">
              <a:xfrm>
                <a:off x="1056" y="1822"/>
                <a:ext cx="405" cy="434"/>
                <a:chOff x="1177" y="1822"/>
                <a:chExt cx="405" cy="434"/>
              </a:xfrm>
            </p:grpSpPr>
            <p:grpSp>
              <p:nvGrpSpPr>
                <p:cNvPr id="23626" name="Group 1893"/>
                <p:cNvGrpSpPr>
                  <a:grpSpLocks/>
                </p:cNvGrpSpPr>
                <p:nvPr/>
              </p:nvGrpSpPr>
              <p:grpSpPr bwMode="auto">
                <a:xfrm>
                  <a:off x="1177" y="1822"/>
                  <a:ext cx="405" cy="434"/>
                  <a:chOff x="3973" y="2756"/>
                  <a:chExt cx="148" cy="164"/>
                </a:xfrm>
              </p:grpSpPr>
              <p:grpSp>
                <p:nvGrpSpPr>
                  <p:cNvPr id="23652" name="Group 1894"/>
                  <p:cNvGrpSpPr>
                    <a:grpSpLocks/>
                  </p:cNvGrpSpPr>
                  <p:nvPr/>
                </p:nvGrpSpPr>
                <p:grpSpPr bwMode="auto">
                  <a:xfrm>
                    <a:off x="3973" y="2756"/>
                    <a:ext cx="148" cy="164"/>
                    <a:chOff x="3973" y="2756"/>
                    <a:chExt cx="148" cy="164"/>
                  </a:xfrm>
                </p:grpSpPr>
                <p:grpSp>
                  <p:nvGrpSpPr>
                    <p:cNvPr id="23656" name="Group 189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973" y="2756"/>
                      <a:ext cx="148" cy="164"/>
                      <a:chOff x="3973" y="2756"/>
                      <a:chExt cx="148" cy="164"/>
                    </a:xfrm>
                  </p:grpSpPr>
                  <p:sp>
                    <p:nvSpPr>
                      <p:cNvPr id="23660" name="Oval 189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973" y="2756"/>
                        <a:ext cx="148" cy="164"/>
                      </a:xfrm>
                      <a:prstGeom prst="ellipse">
                        <a:avLst/>
                      </a:prstGeom>
                      <a:solidFill>
                        <a:srgbClr val="CC0000"/>
                      </a:solidFill>
                      <a:ln w="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 dirty="0">
                          <a:latin typeface="Calibri" pitchFamily="34" charset="0"/>
                        </a:endParaRPr>
                      </a:p>
                    </p:txBody>
                  </p:sp>
                  <p:sp>
                    <p:nvSpPr>
                      <p:cNvPr id="23661" name="Oval 189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973" y="2756"/>
                        <a:ext cx="148" cy="164"/>
                      </a:xfrm>
                      <a:prstGeom prst="ellipse">
                        <a:avLst/>
                      </a:prstGeom>
                      <a:noFill/>
                      <a:ln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 dirty="0">
                          <a:latin typeface="Calibri" pitchFamily="34" charset="0"/>
                        </a:endParaRPr>
                      </a:p>
                    </p:txBody>
                  </p:sp>
                </p:grpSp>
                <p:grpSp>
                  <p:nvGrpSpPr>
                    <p:cNvPr id="23657" name="Group 189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985" y="2770"/>
                      <a:ext cx="123" cy="136"/>
                      <a:chOff x="3985" y="2770"/>
                      <a:chExt cx="123" cy="136"/>
                    </a:xfrm>
                  </p:grpSpPr>
                  <p:sp>
                    <p:nvSpPr>
                      <p:cNvPr id="23658" name="Oval 189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985" y="2770"/>
                        <a:ext cx="123" cy="136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 dirty="0">
                          <a:latin typeface="Calibri" pitchFamily="34" charset="0"/>
                        </a:endParaRPr>
                      </a:p>
                    </p:txBody>
                  </p:sp>
                  <p:sp>
                    <p:nvSpPr>
                      <p:cNvPr id="23659" name="Oval 190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985" y="2770"/>
                        <a:ext cx="123" cy="136"/>
                      </a:xfrm>
                      <a:prstGeom prst="ellipse">
                        <a:avLst/>
                      </a:prstGeom>
                      <a:noFill/>
                      <a:ln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 dirty="0">
                          <a:latin typeface="Calibri" pitchFamily="34" charset="0"/>
                        </a:endParaRPr>
                      </a:p>
                    </p:txBody>
                  </p:sp>
                </p:grpSp>
              </p:grpSp>
              <p:grpSp>
                <p:nvGrpSpPr>
                  <p:cNvPr id="23653" name="Group 1901"/>
                  <p:cNvGrpSpPr>
                    <a:grpSpLocks/>
                  </p:cNvGrpSpPr>
                  <p:nvPr/>
                </p:nvGrpSpPr>
                <p:grpSpPr bwMode="auto">
                  <a:xfrm>
                    <a:off x="3985" y="2770"/>
                    <a:ext cx="123" cy="136"/>
                    <a:chOff x="3985" y="2770"/>
                    <a:chExt cx="123" cy="136"/>
                  </a:xfrm>
                </p:grpSpPr>
                <p:sp>
                  <p:nvSpPr>
                    <p:cNvPr id="23654" name="Freeform 1902"/>
                    <p:cNvSpPr>
                      <a:spLocks/>
                    </p:cNvSpPr>
                    <p:nvPr/>
                  </p:nvSpPr>
                  <p:spPr bwMode="auto">
                    <a:xfrm>
                      <a:off x="3985" y="2770"/>
                      <a:ext cx="123" cy="136"/>
                    </a:xfrm>
                    <a:custGeom>
                      <a:avLst/>
                      <a:gdLst>
                        <a:gd name="T0" fmla="*/ 123 w 123"/>
                        <a:gd name="T1" fmla="*/ 68 h 136"/>
                        <a:gd name="T2" fmla="*/ 72 w 123"/>
                        <a:gd name="T3" fmla="*/ 66 h 136"/>
                        <a:gd name="T4" fmla="*/ 118 w 123"/>
                        <a:gd name="T5" fmla="*/ 42 h 136"/>
                        <a:gd name="T6" fmla="*/ 71 w 123"/>
                        <a:gd name="T7" fmla="*/ 62 h 136"/>
                        <a:gd name="T8" fmla="*/ 105 w 123"/>
                        <a:gd name="T9" fmla="*/ 20 h 136"/>
                        <a:gd name="T10" fmla="*/ 68 w 123"/>
                        <a:gd name="T11" fmla="*/ 58 h 136"/>
                        <a:gd name="T12" fmla="*/ 85 w 123"/>
                        <a:gd name="T13" fmla="*/ 5 h 136"/>
                        <a:gd name="T14" fmla="*/ 64 w 123"/>
                        <a:gd name="T15" fmla="*/ 56 h 136"/>
                        <a:gd name="T16" fmla="*/ 62 w 123"/>
                        <a:gd name="T17" fmla="*/ 0 h 136"/>
                        <a:gd name="T18" fmla="*/ 59 w 123"/>
                        <a:gd name="T19" fmla="*/ 56 h 136"/>
                        <a:gd name="T20" fmla="*/ 38 w 123"/>
                        <a:gd name="T21" fmla="*/ 5 h 136"/>
                        <a:gd name="T22" fmla="*/ 56 w 123"/>
                        <a:gd name="T23" fmla="*/ 58 h 136"/>
                        <a:gd name="T24" fmla="*/ 18 w 123"/>
                        <a:gd name="T25" fmla="*/ 20 h 136"/>
                        <a:gd name="T26" fmla="*/ 53 w 123"/>
                        <a:gd name="T27" fmla="*/ 62 h 136"/>
                        <a:gd name="T28" fmla="*/ 5 w 123"/>
                        <a:gd name="T29" fmla="*/ 42 h 136"/>
                        <a:gd name="T30" fmla="*/ 51 w 123"/>
                        <a:gd name="T31" fmla="*/ 66 h 136"/>
                        <a:gd name="T32" fmla="*/ 0 w 123"/>
                        <a:gd name="T33" fmla="*/ 68 h 136"/>
                        <a:gd name="T34" fmla="*/ 51 w 123"/>
                        <a:gd name="T35" fmla="*/ 71 h 136"/>
                        <a:gd name="T36" fmla="*/ 5 w 123"/>
                        <a:gd name="T37" fmla="*/ 94 h 136"/>
                        <a:gd name="T38" fmla="*/ 53 w 123"/>
                        <a:gd name="T39" fmla="*/ 75 h 136"/>
                        <a:gd name="T40" fmla="*/ 18 w 123"/>
                        <a:gd name="T41" fmla="*/ 116 h 136"/>
                        <a:gd name="T42" fmla="*/ 56 w 123"/>
                        <a:gd name="T43" fmla="*/ 78 h 136"/>
                        <a:gd name="T44" fmla="*/ 38 w 123"/>
                        <a:gd name="T45" fmla="*/ 131 h 136"/>
                        <a:gd name="T46" fmla="*/ 59 w 123"/>
                        <a:gd name="T47" fmla="*/ 80 h 136"/>
                        <a:gd name="T48" fmla="*/ 62 w 123"/>
                        <a:gd name="T49" fmla="*/ 136 h 136"/>
                        <a:gd name="T50" fmla="*/ 64 w 123"/>
                        <a:gd name="T51" fmla="*/ 80 h 136"/>
                        <a:gd name="T52" fmla="*/ 85 w 123"/>
                        <a:gd name="T53" fmla="*/ 131 h 136"/>
                        <a:gd name="T54" fmla="*/ 68 w 123"/>
                        <a:gd name="T55" fmla="*/ 78 h 136"/>
                        <a:gd name="T56" fmla="*/ 105 w 123"/>
                        <a:gd name="T57" fmla="*/ 116 h 136"/>
                        <a:gd name="T58" fmla="*/ 71 w 123"/>
                        <a:gd name="T59" fmla="*/ 75 h 136"/>
                        <a:gd name="T60" fmla="*/ 118 w 123"/>
                        <a:gd name="T61" fmla="*/ 94 h 136"/>
                        <a:gd name="T62" fmla="*/ 72 w 123"/>
                        <a:gd name="T63" fmla="*/ 71 h 136"/>
                        <a:gd name="T64" fmla="*/ 123 w 123"/>
                        <a:gd name="T65" fmla="*/ 68 h 1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w 123"/>
                        <a:gd name="T100" fmla="*/ 0 h 136"/>
                        <a:gd name="T101" fmla="*/ 123 w 123"/>
                        <a:gd name="T102" fmla="*/ 136 h 136"/>
                      </a:gdLst>
                      <a:ahLst/>
                      <a:cxnLst>
                        <a:cxn ang="T66">
                          <a:pos x="T0" y="T1"/>
                        </a:cxn>
                        <a:cxn ang="T67">
                          <a:pos x="T2" y="T3"/>
                        </a:cxn>
                        <a:cxn ang="T68">
                          <a:pos x="T4" y="T5"/>
                        </a:cxn>
                        <a:cxn ang="T69">
                          <a:pos x="T6" y="T7"/>
                        </a:cxn>
                        <a:cxn ang="T70">
                          <a:pos x="T8" y="T9"/>
                        </a:cxn>
                        <a:cxn ang="T71">
                          <a:pos x="T10" y="T11"/>
                        </a:cxn>
                        <a:cxn ang="T72">
                          <a:pos x="T12" y="T13"/>
                        </a:cxn>
                        <a:cxn ang="T73">
                          <a:pos x="T14" y="T15"/>
                        </a:cxn>
                        <a:cxn ang="T74">
                          <a:pos x="T16" y="T17"/>
                        </a:cxn>
                        <a:cxn ang="T75">
                          <a:pos x="T18" y="T19"/>
                        </a:cxn>
                        <a:cxn ang="T76">
                          <a:pos x="T20" y="T21"/>
                        </a:cxn>
                        <a:cxn ang="T77">
                          <a:pos x="T22" y="T23"/>
                        </a:cxn>
                        <a:cxn ang="T78">
                          <a:pos x="T24" y="T25"/>
                        </a:cxn>
                        <a:cxn ang="T79">
                          <a:pos x="T26" y="T27"/>
                        </a:cxn>
                        <a:cxn ang="T80">
                          <a:pos x="T28" y="T29"/>
                        </a:cxn>
                        <a:cxn ang="T81">
                          <a:pos x="T30" y="T31"/>
                        </a:cxn>
                        <a:cxn ang="T82">
                          <a:pos x="T32" y="T33"/>
                        </a:cxn>
                        <a:cxn ang="T83">
                          <a:pos x="T34" y="T35"/>
                        </a:cxn>
                        <a:cxn ang="T84">
                          <a:pos x="T36" y="T37"/>
                        </a:cxn>
                        <a:cxn ang="T85">
                          <a:pos x="T38" y="T39"/>
                        </a:cxn>
                        <a:cxn ang="T86">
                          <a:pos x="T40" y="T41"/>
                        </a:cxn>
                        <a:cxn ang="T87">
                          <a:pos x="T42" y="T43"/>
                        </a:cxn>
                        <a:cxn ang="T88">
                          <a:pos x="T44" y="T45"/>
                        </a:cxn>
                        <a:cxn ang="T89">
                          <a:pos x="T46" y="T47"/>
                        </a:cxn>
                        <a:cxn ang="T90">
                          <a:pos x="T48" y="T49"/>
                        </a:cxn>
                        <a:cxn ang="T91">
                          <a:pos x="T50" y="T51"/>
                        </a:cxn>
                        <a:cxn ang="T92">
                          <a:pos x="T52" y="T53"/>
                        </a:cxn>
                        <a:cxn ang="T93">
                          <a:pos x="T54" y="T55"/>
                        </a:cxn>
                        <a:cxn ang="T94">
                          <a:pos x="T56" y="T57"/>
                        </a:cxn>
                        <a:cxn ang="T95">
                          <a:pos x="T58" y="T59"/>
                        </a:cxn>
                        <a:cxn ang="T96">
                          <a:pos x="T60" y="T61"/>
                        </a:cxn>
                        <a:cxn ang="T97">
                          <a:pos x="T62" y="T63"/>
                        </a:cxn>
                        <a:cxn ang="T98">
                          <a:pos x="T64" y="T65"/>
                        </a:cxn>
                      </a:cxnLst>
                      <a:rect l="T99" t="T100" r="T101" b="T102"/>
                      <a:pathLst>
                        <a:path w="123" h="136">
                          <a:moveTo>
                            <a:pt x="123" y="68"/>
                          </a:moveTo>
                          <a:lnTo>
                            <a:pt x="72" y="66"/>
                          </a:lnTo>
                          <a:lnTo>
                            <a:pt x="118" y="42"/>
                          </a:lnTo>
                          <a:lnTo>
                            <a:pt x="71" y="62"/>
                          </a:lnTo>
                          <a:lnTo>
                            <a:pt x="105" y="20"/>
                          </a:lnTo>
                          <a:lnTo>
                            <a:pt x="68" y="58"/>
                          </a:lnTo>
                          <a:lnTo>
                            <a:pt x="85" y="5"/>
                          </a:lnTo>
                          <a:lnTo>
                            <a:pt x="64" y="56"/>
                          </a:lnTo>
                          <a:lnTo>
                            <a:pt x="62" y="0"/>
                          </a:lnTo>
                          <a:lnTo>
                            <a:pt x="59" y="56"/>
                          </a:lnTo>
                          <a:lnTo>
                            <a:pt x="38" y="5"/>
                          </a:lnTo>
                          <a:lnTo>
                            <a:pt x="56" y="58"/>
                          </a:lnTo>
                          <a:lnTo>
                            <a:pt x="18" y="20"/>
                          </a:lnTo>
                          <a:lnTo>
                            <a:pt x="53" y="62"/>
                          </a:lnTo>
                          <a:lnTo>
                            <a:pt x="5" y="42"/>
                          </a:lnTo>
                          <a:lnTo>
                            <a:pt x="51" y="66"/>
                          </a:lnTo>
                          <a:lnTo>
                            <a:pt x="0" y="68"/>
                          </a:lnTo>
                          <a:lnTo>
                            <a:pt x="51" y="71"/>
                          </a:lnTo>
                          <a:lnTo>
                            <a:pt x="5" y="94"/>
                          </a:lnTo>
                          <a:lnTo>
                            <a:pt x="53" y="75"/>
                          </a:lnTo>
                          <a:lnTo>
                            <a:pt x="18" y="116"/>
                          </a:lnTo>
                          <a:lnTo>
                            <a:pt x="56" y="78"/>
                          </a:lnTo>
                          <a:lnTo>
                            <a:pt x="38" y="131"/>
                          </a:lnTo>
                          <a:lnTo>
                            <a:pt x="59" y="80"/>
                          </a:lnTo>
                          <a:lnTo>
                            <a:pt x="62" y="136"/>
                          </a:lnTo>
                          <a:lnTo>
                            <a:pt x="64" y="80"/>
                          </a:lnTo>
                          <a:lnTo>
                            <a:pt x="85" y="131"/>
                          </a:lnTo>
                          <a:lnTo>
                            <a:pt x="68" y="78"/>
                          </a:lnTo>
                          <a:lnTo>
                            <a:pt x="105" y="116"/>
                          </a:lnTo>
                          <a:lnTo>
                            <a:pt x="71" y="75"/>
                          </a:lnTo>
                          <a:lnTo>
                            <a:pt x="118" y="94"/>
                          </a:lnTo>
                          <a:lnTo>
                            <a:pt x="72" y="71"/>
                          </a:lnTo>
                          <a:lnTo>
                            <a:pt x="123" y="68"/>
                          </a:lnTo>
                          <a:close/>
                        </a:path>
                      </a:pathLst>
                    </a:custGeom>
                    <a:solidFill>
                      <a:srgbClr val="808080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 dirty="0"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23655" name="Freeform 1903"/>
                    <p:cNvSpPr>
                      <a:spLocks/>
                    </p:cNvSpPr>
                    <p:nvPr/>
                  </p:nvSpPr>
                  <p:spPr bwMode="auto">
                    <a:xfrm>
                      <a:off x="3985" y="2770"/>
                      <a:ext cx="123" cy="136"/>
                    </a:xfrm>
                    <a:custGeom>
                      <a:avLst/>
                      <a:gdLst>
                        <a:gd name="T0" fmla="*/ 123 w 123"/>
                        <a:gd name="T1" fmla="*/ 68 h 136"/>
                        <a:gd name="T2" fmla="*/ 72 w 123"/>
                        <a:gd name="T3" fmla="*/ 66 h 136"/>
                        <a:gd name="T4" fmla="*/ 118 w 123"/>
                        <a:gd name="T5" fmla="*/ 42 h 136"/>
                        <a:gd name="T6" fmla="*/ 71 w 123"/>
                        <a:gd name="T7" fmla="*/ 62 h 136"/>
                        <a:gd name="T8" fmla="*/ 105 w 123"/>
                        <a:gd name="T9" fmla="*/ 20 h 136"/>
                        <a:gd name="T10" fmla="*/ 68 w 123"/>
                        <a:gd name="T11" fmla="*/ 58 h 136"/>
                        <a:gd name="T12" fmla="*/ 85 w 123"/>
                        <a:gd name="T13" fmla="*/ 5 h 136"/>
                        <a:gd name="T14" fmla="*/ 64 w 123"/>
                        <a:gd name="T15" fmla="*/ 56 h 136"/>
                        <a:gd name="T16" fmla="*/ 62 w 123"/>
                        <a:gd name="T17" fmla="*/ 0 h 136"/>
                        <a:gd name="T18" fmla="*/ 59 w 123"/>
                        <a:gd name="T19" fmla="*/ 56 h 136"/>
                        <a:gd name="T20" fmla="*/ 38 w 123"/>
                        <a:gd name="T21" fmla="*/ 5 h 136"/>
                        <a:gd name="T22" fmla="*/ 56 w 123"/>
                        <a:gd name="T23" fmla="*/ 58 h 136"/>
                        <a:gd name="T24" fmla="*/ 18 w 123"/>
                        <a:gd name="T25" fmla="*/ 20 h 136"/>
                        <a:gd name="T26" fmla="*/ 53 w 123"/>
                        <a:gd name="T27" fmla="*/ 62 h 136"/>
                        <a:gd name="T28" fmla="*/ 5 w 123"/>
                        <a:gd name="T29" fmla="*/ 42 h 136"/>
                        <a:gd name="T30" fmla="*/ 51 w 123"/>
                        <a:gd name="T31" fmla="*/ 66 h 136"/>
                        <a:gd name="T32" fmla="*/ 0 w 123"/>
                        <a:gd name="T33" fmla="*/ 68 h 136"/>
                        <a:gd name="T34" fmla="*/ 51 w 123"/>
                        <a:gd name="T35" fmla="*/ 71 h 136"/>
                        <a:gd name="T36" fmla="*/ 5 w 123"/>
                        <a:gd name="T37" fmla="*/ 94 h 136"/>
                        <a:gd name="T38" fmla="*/ 53 w 123"/>
                        <a:gd name="T39" fmla="*/ 75 h 136"/>
                        <a:gd name="T40" fmla="*/ 18 w 123"/>
                        <a:gd name="T41" fmla="*/ 116 h 136"/>
                        <a:gd name="T42" fmla="*/ 56 w 123"/>
                        <a:gd name="T43" fmla="*/ 78 h 136"/>
                        <a:gd name="T44" fmla="*/ 38 w 123"/>
                        <a:gd name="T45" fmla="*/ 131 h 136"/>
                        <a:gd name="T46" fmla="*/ 59 w 123"/>
                        <a:gd name="T47" fmla="*/ 80 h 136"/>
                        <a:gd name="T48" fmla="*/ 62 w 123"/>
                        <a:gd name="T49" fmla="*/ 136 h 136"/>
                        <a:gd name="T50" fmla="*/ 64 w 123"/>
                        <a:gd name="T51" fmla="*/ 80 h 136"/>
                        <a:gd name="T52" fmla="*/ 85 w 123"/>
                        <a:gd name="T53" fmla="*/ 131 h 136"/>
                        <a:gd name="T54" fmla="*/ 68 w 123"/>
                        <a:gd name="T55" fmla="*/ 78 h 136"/>
                        <a:gd name="T56" fmla="*/ 105 w 123"/>
                        <a:gd name="T57" fmla="*/ 116 h 136"/>
                        <a:gd name="T58" fmla="*/ 71 w 123"/>
                        <a:gd name="T59" fmla="*/ 75 h 136"/>
                        <a:gd name="T60" fmla="*/ 118 w 123"/>
                        <a:gd name="T61" fmla="*/ 94 h 136"/>
                        <a:gd name="T62" fmla="*/ 72 w 123"/>
                        <a:gd name="T63" fmla="*/ 71 h 136"/>
                        <a:gd name="T64" fmla="*/ 123 w 123"/>
                        <a:gd name="T65" fmla="*/ 68 h 1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w 123"/>
                        <a:gd name="T100" fmla="*/ 0 h 136"/>
                        <a:gd name="T101" fmla="*/ 123 w 123"/>
                        <a:gd name="T102" fmla="*/ 136 h 136"/>
                      </a:gdLst>
                      <a:ahLst/>
                      <a:cxnLst>
                        <a:cxn ang="T66">
                          <a:pos x="T0" y="T1"/>
                        </a:cxn>
                        <a:cxn ang="T67">
                          <a:pos x="T2" y="T3"/>
                        </a:cxn>
                        <a:cxn ang="T68">
                          <a:pos x="T4" y="T5"/>
                        </a:cxn>
                        <a:cxn ang="T69">
                          <a:pos x="T6" y="T7"/>
                        </a:cxn>
                        <a:cxn ang="T70">
                          <a:pos x="T8" y="T9"/>
                        </a:cxn>
                        <a:cxn ang="T71">
                          <a:pos x="T10" y="T11"/>
                        </a:cxn>
                        <a:cxn ang="T72">
                          <a:pos x="T12" y="T13"/>
                        </a:cxn>
                        <a:cxn ang="T73">
                          <a:pos x="T14" y="T15"/>
                        </a:cxn>
                        <a:cxn ang="T74">
                          <a:pos x="T16" y="T17"/>
                        </a:cxn>
                        <a:cxn ang="T75">
                          <a:pos x="T18" y="T19"/>
                        </a:cxn>
                        <a:cxn ang="T76">
                          <a:pos x="T20" y="T21"/>
                        </a:cxn>
                        <a:cxn ang="T77">
                          <a:pos x="T22" y="T23"/>
                        </a:cxn>
                        <a:cxn ang="T78">
                          <a:pos x="T24" y="T25"/>
                        </a:cxn>
                        <a:cxn ang="T79">
                          <a:pos x="T26" y="T27"/>
                        </a:cxn>
                        <a:cxn ang="T80">
                          <a:pos x="T28" y="T29"/>
                        </a:cxn>
                        <a:cxn ang="T81">
                          <a:pos x="T30" y="T31"/>
                        </a:cxn>
                        <a:cxn ang="T82">
                          <a:pos x="T32" y="T33"/>
                        </a:cxn>
                        <a:cxn ang="T83">
                          <a:pos x="T34" y="T35"/>
                        </a:cxn>
                        <a:cxn ang="T84">
                          <a:pos x="T36" y="T37"/>
                        </a:cxn>
                        <a:cxn ang="T85">
                          <a:pos x="T38" y="T39"/>
                        </a:cxn>
                        <a:cxn ang="T86">
                          <a:pos x="T40" y="T41"/>
                        </a:cxn>
                        <a:cxn ang="T87">
                          <a:pos x="T42" y="T43"/>
                        </a:cxn>
                        <a:cxn ang="T88">
                          <a:pos x="T44" y="T45"/>
                        </a:cxn>
                        <a:cxn ang="T89">
                          <a:pos x="T46" y="T47"/>
                        </a:cxn>
                        <a:cxn ang="T90">
                          <a:pos x="T48" y="T49"/>
                        </a:cxn>
                        <a:cxn ang="T91">
                          <a:pos x="T50" y="T51"/>
                        </a:cxn>
                        <a:cxn ang="T92">
                          <a:pos x="T52" y="T53"/>
                        </a:cxn>
                        <a:cxn ang="T93">
                          <a:pos x="T54" y="T55"/>
                        </a:cxn>
                        <a:cxn ang="T94">
                          <a:pos x="T56" y="T57"/>
                        </a:cxn>
                        <a:cxn ang="T95">
                          <a:pos x="T58" y="T59"/>
                        </a:cxn>
                        <a:cxn ang="T96">
                          <a:pos x="T60" y="T61"/>
                        </a:cxn>
                        <a:cxn ang="T97">
                          <a:pos x="T62" y="T63"/>
                        </a:cxn>
                        <a:cxn ang="T98">
                          <a:pos x="T64" y="T65"/>
                        </a:cxn>
                      </a:cxnLst>
                      <a:rect l="T99" t="T100" r="T101" b="T102"/>
                      <a:pathLst>
                        <a:path w="123" h="136">
                          <a:moveTo>
                            <a:pt x="123" y="68"/>
                          </a:moveTo>
                          <a:lnTo>
                            <a:pt x="72" y="66"/>
                          </a:lnTo>
                          <a:lnTo>
                            <a:pt x="118" y="42"/>
                          </a:lnTo>
                          <a:lnTo>
                            <a:pt x="71" y="62"/>
                          </a:lnTo>
                          <a:lnTo>
                            <a:pt x="105" y="20"/>
                          </a:lnTo>
                          <a:lnTo>
                            <a:pt x="68" y="58"/>
                          </a:lnTo>
                          <a:lnTo>
                            <a:pt x="85" y="5"/>
                          </a:lnTo>
                          <a:lnTo>
                            <a:pt x="64" y="56"/>
                          </a:lnTo>
                          <a:lnTo>
                            <a:pt x="62" y="0"/>
                          </a:lnTo>
                          <a:lnTo>
                            <a:pt x="59" y="56"/>
                          </a:lnTo>
                          <a:lnTo>
                            <a:pt x="38" y="5"/>
                          </a:lnTo>
                          <a:lnTo>
                            <a:pt x="56" y="58"/>
                          </a:lnTo>
                          <a:lnTo>
                            <a:pt x="18" y="20"/>
                          </a:lnTo>
                          <a:lnTo>
                            <a:pt x="53" y="62"/>
                          </a:lnTo>
                          <a:lnTo>
                            <a:pt x="5" y="42"/>
                          </a:lnTo>
                          <a:lnTo>
                            <a:pt x="51" y="66"/>
                          </a:lnTo>
                          <a:lnTo>
                            <a:pt x="0" y="68"/>
                          </a:lnTo>
                          <a:lnTo>
                            <a:pt x="51" y="71"/>
                          </a:lnTo>
                          <a:lnTo>
                            <a:pt x="5" y="94"/>
                          </a:lnTo>
                          <a:lnTo>
                            <a:pt x="53" y="75"/>
                          </a:lnTo>
                          <a:lnTo>
                            <a:pt x="18" y="116"/>
                          </a:lnTo>
                          <a:lnTo>
                            <a:pt x="56" y="78"/>
                          </a:lnTo>
                          <a:lnTo>
                            <a:pt x="38" y="131"/>
                          </a:lnTo>
                          <a:lnTo>
                            <a:pt x="59" y="80"/>
                          </a:lnTo>
                          <a:lnTo>
                            <a:pt x="62" y="136"/>
                          </a:lnTo>
                          <a:lnTo>
                            <a:pt x="64" y="80"/>
                          </a:lnTo>
                          <a:lnTo>
                            <a:pt x="85" y="131"/>
                          </a:lnTo>
                          <a:lnTo>
                            <a:pt x="68" y="78"/>
                          </a:lnTo>
                          <a:lnTo>
                            <a:pt x="105" y="116"/>
                          </a:lnTo>
                          <a:lnTo>
                            <a:pt x="71" y="75"/>
                          </a:lnTo>
                          <a:lnTo>
                            <a:pt x="118" y="94"/>
                          </a:lnTo>
                          <a:lnTo>
                            <a:pt x="72" y="71"/>
                          </a:lnTo>
                          <a:lnTo>
                            <a:pt x="123" y="68"/>
                          </a:lnTo>
                          <a:close/>
                        </a:path>
                      </a:pathLst>
                    </a:custGeom>
                    <a:noFill/>
                    <a:ln w="9525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 dirty="0">
                        <a:latin typeface="Calibri" pitchFamily="34" charset="0"/>
                      </a:endParaRPr>
                    </a:p>
                  </p:txBody>
                </p:sp>
              </p:grpSp>
            </p:grpSp>
            <p:grpSp>
              <p:nvGrpSpPr>
                <p:cNvPr id="23627" name="Group 1904"/>
                <p:cNvGrpSpPr>
                  <a:grpSpLocks/>
                </p:cNvGrpSpPr>
                <p:nvPr/>
              </p:nvGrpSpPr>
              <p:grpSpPr bwMode="auto">
                <a:xfrm>
                  <a:off x="1177" y="1822"/>
                  <a:ext cx="405" cy="434"/>
                  <a:chOff x="3973" y="2756"/>
                  <a:chExt cx="148" cy="164"/>
                </a:xfrm>
              </p:grpSpPr>
              <p:grpSp>
                <p:nvGrpSpPr>
                  <p:cNvPr id="23646" name="Group 1905"/>
                  <p:cNvGrpSpPr>
                    <a:grpSpLocks/>
                  </p:cNvGrpSpPr>
                  <p:nvPr/>
                </p:nvGrpSpPr>
                <p:grpSpPr bwMode="auto">
                  <a:xfrm>
                    <a:off x="3973" y="2756"/>
                    <a:ext cx="148" cy="164"/>
                    <a:chOff x="3973" y="2756"/>
                    <a:chExt cx="148" cy="164"/>
                  </a:xfrm>
                </p:grpSpPr>
                <p:sp>
                  <p:nvSpPr>
                    <p:cNvPr id="23650" name="Oval 190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73" y="2756"/>
                      <a:ext cx="148" cy="164"/>
                    </a:xfrm>
                    <a:prstGeom prst="ellipse">
                      <a:avLst/>
                    </a:prstGeom>
                    <a:solidFill>
                      <a:srgbClr val="CC0000"/>
                    </a:solidFill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 dirty="0"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23651" name="Oval 190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73" y="2756"/>
                      <a:ext cx="148" cy="164"/>
                    </a:xfrm>
                    <a:prstGeom prst="ellipse">
                      <a:avLst/>
                    </a:prstGeom>
                    <a:noFill/>
                    <a:ln w="9525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 dirty="0">
                        <a:latin typeface="Calibri" pitchFamily="34" charset="0"/>
                      </a:endParaRPr>
                    </a:p>
                  </p:txBody>
                </p:sp>
              </p:grpSp>
              <p:grpSp>
                <p:nvGrpSpPr>
                  <p:cNvPr id="23647" name="Group 1908"/>
                  <p:cNvGrpSpPr>
                    <a:grpSpLocks/>
                  </p:cNvGrpSpPr>
                  <p:nvPr/>
                </p:nvGrpSpPr>
                <p:grpSpPr bwMode="auto">
                  <a:xfrm>
                    <a:off x="3985" y="2770"/>
                    <a:ext cx="123" cy="136"/>
                    <a:chOff x="3985" y="2770"/>
                    <a:chExt cx="123" cy="136"/>
                  </a:xfrm>
                </p:grpSpPr>
                <p:sp>
                  <p:nvSpPr>
                    <p:cNvPr id="23648" name="Oval 190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85" y="2770"/>
                      <a:ext cx="123" cy="136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 dirty="0"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23649" name="Oval 191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85" y="2770"/>
                      <a:ext cx="123" cy="136"/>
                    </a:xfrm>
                    <a:prstGeom prst="ellipse">
                      <a:avLst/>
                    </a:prstGeom>
                    <a:noFill/>
                    <a:ln w="9525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 dirty="0">
                        <a:latin typeface="Calibri" pitchFamily="34" charset="0"/>
                      </a:endParaRPr>
                    </a:p>
                  </p:txBody>
                </p:sp>
              </p:grpSp>
            </p:grpSp>
            <p:grpSp>
              <p:nvGrpSpPr>
                <p:cNvPr id="23628" name="Group 1911"/>
                <p:cNvGrpSpPr>
                  <a:grpSpLocks/>
                </p:cNvGrpSpPr>
                <p:nvPr/>
              </p:nvGrpSpPr>
              <p:grpSpPr bwMode="auto">
                <a:xfrm>
                  <a:off x="1210" y="1860"/>
                  <a:ext cx="337" cy="358"/>
                  <a:chOff x="3985" y="2770"/>
                  <a:chExt cx="123" cy="136"/>
                </a:xfrm>
              </p:grpSpPr>
              <p:sp>
                <p:nvSpPr>
                  <p:cNvPr id="23644" name="Freeform 1912"/>
                  <p:cNvSpPr>
                    <a:spLocks/>
                  </p:cNvSpPr>
                  <p:nvPr/>
                </p:nvSpPr>
                <p:spPr bwMode="auto">
                  <a:xfrm>
                    <a:off x="3985" y="2770"/>
                    <a:ext cx="123" cy="136"/>
                  </a:xfrm>
                  <a:custGeom>
                    <a:avLst/>
                    <a:gdLst>
                      <a:gd name="T0" fmla="*/ 123 w 123"/>
                      <a:gd name="T1" fmla="*/ 68 h 136"/>
                      <a:gd name="T2" fmla="*/ 72 w 123"/>
                      <a:gd name="T3" fmla="*/ 66 h 136"/>
                      <a:gd name="T4" fmla="*/ 118 w 123"/>
                      <a:gd name="T5" fmla="*/ 42 h 136"/>
                      <a:gd name="T6" fmla="*/ 71 w 123"/>
                      <a:gd name="T7" fmla="*/ 62 h 136"/>
                      <a:gd name="T8" fmla="*/ 105 w 123"/>
                      <a:gd name="T9" fmla="*/ 20 h 136"/>
                      <a:gd name="T10" fmla="*/ 68 w 123"/>
                      <a:gd name="T11" fmla="*/ 58 h 136"/>
                      <a:gd name="T12" fmla="*/ 85 w 123"/>
                      <a:gd name="T13" fmla="*/ 5 h 136"/>
                      <a:gd name="T14" fmla="*/ 64 w 123"/>
                      <a:gd name="T15" fmla="*/ 56 h 136"/>
                      <a:gd name="T16" fmla="*/ 62 w 123"/>
                      <a:gd name="T17" fmla="*/ 0 h 136"/>
                      <a:gd name="T18" fmla="*/ 59 w 123"/>
                      <a:gd name="T19" fmla="*/ 56 h 136"/>
                      <a:gd name="T20" fmla="*/ 38 w 123"/>
                      <a:gd name="T21" fmla="*/ 5 h 136"/>
                      <a:gd name="T22" fmla="*/ 56 w 123"/>
                      <a:gd name="T23" fmla="*/ 58 h 136"/>
                      <a:gd name="T24" fmla="*/ 18 w 123"/>
                      <a:gd name="T25" fmla="*/ 20 h 136"/>
                      <a:gd name="T26" fmla="*/ 53 w 123"/>
                      <a:gd name="T27" fmla="*/ 62 h 136"/>
                      <a:gd name="T28" fmla="*/ 5 w 123"/>
                      <a:gd name="T29" fmla="*/ 42 h 136"/>
                      <a:gd name="T30" fmla="*/ 51 w 123"/>
                      <a:gd name="T31" fmla="*/ 66 h 136"/>
                      <a:gd name="T32" fmla="*/ 0 w 123"/>
                      <a:gd name="T33" fmla="*/ 68 h 136"/>
                      <a:gd name="T34" fmla="*/ 51 w 123"/>
                      <a:gd name="T35" fmla="*/ 71 h 136"/>
                      <a:gd name="T36" fmla="*/ 5 w 123"/>
                      <a:gd name="T37" fmla="*/ 94 h 136"/>
                      <a:gd name="T38" fmla="*/ 53 w 123"/>
                      <a:gd name="T39" fmla="*/ 75 h 136"/>
                      <a:gd name="T40" fmla="*/ 18 w 123"/>
                      <a:gd name="T41" fmla="*/ 116 h 136"/>
                      <a:gd name="T42" fmla="*/ 56 w 123"/>
                      <a:gd name="T43" fmla="*/ 78 h 136"/>
                      <a:gd name="T44" fmla="*/ 38 w 123"/>
                      <a:gd name="T45" fmla="*/ 131 h 136"/>
                      <a:gd name="T46" fmla="*/ 59 w 123"/>
                      <a:gd name="T47" fmla="*/ 80 h 136"/>
                      <a:gd name="T48" fmla="*/ 62 w 123"/>
                      <a:gd name="T49" fmla="*/ 136 h 136"/>
                      <a:gd name="T50" fmla="*/ 64 w 123"/>
                      <a:gd name="T51" fmla="*/ 80 h 136"/>
                      <a:gd name="T52" fmla="*/ 85 w 123"/>
                      <a:gd name="T53" fmla="*/ 131 h 136"/>
                      <a:gd name="T54" fmla="*/ 68 w 123"/>
                      <a:gd name="T55" fmla="*/ 78 h 136"/>
                      <a:gd name="T56" fmla="*/ 105 w 123"/>
                      <a:gd name="T57" fmla="*/ 116 h 136"/>
                      <a:gd name="T58" fmla="*/ 71 w 123"/>
                      <a:gd name="T59" fmla="*/ 75 h 136"/>
                      <a:gd name="T60" fmla="*/ 118 w 123"/>
                      <a:gd name="T61" fmla="*/ 94 h 136"/>
                      <a:gd name="T62" fmla="*/ 72 w 123"/>
                      <a:gd name="T63" fmla="*/ 71 h 136"/>
                      <a:gd name="T64" fmla="*/ 123 w 123"/>
                      <a:gd name="T65" fmla="*/ 68 h 1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123"/>
                      <a:gd name="T100" fmla="*/ 0 h 136"/>
                      <a:gd name="T101" fmla="*/ 123 w 123"/>
                      <a:gd name="T102" fmla="*/ 136 h 136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123" h="136">
                        <a:moveTo>
                          <a:pt x="123" y="68"/>
                        </a:moveTo>
                        <a:lnTo>
                          <a:pt x="72" y="66"/>
                        </a:lnTo>
                        <a:lnTo>
                          <a:pt x="118" y="42"/>
                        </a:lnTo>
                        <a:lnTo>
                          <a:pt x="71" y="62"/>
                        </a:lnTo>
                        <a:lnTo>
                          <a:pt x="105" y="20"/>
                        </a:lnTo>
                        <a:lnTo>
                          <a:pt x="68" y="58"/>
                        </a:lnTo>
                        <a:lnTo>
                          <a:pt x="85" y="5"/>
                        </a:lnTo>
                        <a:lnTo>
                          <a:pt x="64" y="56"/>
                        </a:lnTo>
                        <a:lnTo>
                          <a:pt x="62" y="0"/>
                        </a:lnTo>
                        <a:lnTo>
                          <a:pt x="59" y="56"/>
                        </a:lnTo>
                        <a:lnTo>
                          <a:pt x="38" y="5"/>
                        </a:lnTo>
                        <a:lnTo>
                          <a:pt x="56" y="58"/>
                        </a:lnTo>
                        <a:lnTo>
                          <a:pt x="18" y="20"/>
                        </a:lnTo>
                        <a:lnTo>
                          <a:pt x="53" y="62"/>
                        </a:lnTo>
                        <a:lnTo>
                          <a:pt x="5" y="42"/>
                        </a:lnTo>
                        <a:lnTo>
                          <a:pt x="51" y="66"/>
                        </a:lnTo>
                        <a:lnTo>
                          <a:pt x="0" y="68"/>
                        </a:lnTo>
                        <a:lnTo>
                          <a:pt x="51" y="71"/>
                        </a:lnTo>
                        <a:lnTo>
                          <a:pt x="5" y="94"/>
                        </a:lnTo>
                        <a:lnTo>
                          <a:pt x="53" y="75"/>
                        </a:lnTo>
                        <a:lnTo>
                          <a:pt x="18" y="116"/>
                        </a:lnTo>
                        <a:lnTo>
                          <a:pt x="56" y="78"/>
                        </a:lnTo>
                        <a:lnTo>
                          <a:pt x="38" y="131"/>
                        </a:lnTo>
                        <a:lnTo>
                          <a:pt x="59" y="80"/>
                        </a:lnTo>
                        <a:lnTo>
                          <a:pt x="62" y="136"/>
                        </a:lnTo>
                        <a:lnTo>
                          <a:pt x="64" y="80"/>
                        </a:lnTo>
                        <a:lnTo>
                          <a:pt x="85" y="131"/>
                        </a:lnTo>
                        <a:lnTo>
                          <a:pt x="68" y="78"/>
                        </a:lnTo>
                        <a:lnTo>
                          <a:pt x="105" y="116"/>
                        </a:lnTo>
                        <a:lnTo>
                          <a:pt x="71" y="75"/>
                        </a:lnTo>
                        <a:lnTo>
                          <a:pt x="118" y="94"/>
                        </a:lnTo>
                        <a:lnTo>
                          <a:pt x="72" y="71"/>
                        </a:lnTo>
                        <a:lnTo>
                          <a:pt x="123" y="68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dirty="0">
                      <a:latin typeface="Calibri" pitchFamily="34" charset="0"/>
                    </a:endParaRPr>
                  </a:p>
                </p:txBody>
              </p:sp>
              <p:sp>
                <p:nvSpPr>
                  <p:cNvPr id="23645" name="Freeform 1913"/>
                  <p:cNvSpPr>
                    <a:spLocks/>
                  </p:cNvSpPr>
                  <p:nvPr/>
                </p:nvSpPr>
                <p:spPr bwMode="auto">
                  <a:xfrm>
                    <a:off x="3985" y="2770"/>
                    <a:ext cx="123" cy="136"/>
                  </a:xfrm>
                  <a:custGeom>
                    <a:avLst/>
                    <a:gdLst>
                      <a:gd name="T0" fmla="*/ 123 w 123"/>
                      <a:gd name="T1" fmla="*/ 68 h 136"/>
                      <a:gd name="T2" fmla="*/ 72 w 123"/>
                      <a:gd name="T3" fmla="*/ 66 h 136"/>
                      <a:gd name="T4" fmla="*/ 118 w 123"/>
                      <a:gd name="T5" fmla="*/ 42 h 136"/>
                      <a:gd name="T6" fmla="*/ 71 w 123"/>
                      <a:gd name="T7" fmla="*/ 62 h 136"/>
                      <a:gd name="T8" fmla="*/ 105 w 123"/>
                      <a:gd name="T9" fmla="*/ 20 h 136"/>
                      <a:gd name="T10" fmla="*/ 68 w 123"/>
                      <a:gd name="T11" fmla="*/ 58 h 136"/>
                      <a:gd name="T12" fmla="*/ 85 w 123"/>
                      <a:gd name="T13" fmla="*/ 5 h 136"/>
                      <a:gd name="T14" fmla="*/ 64 w 123"/>
                      <a:gd name="T15" fmla="*/ 56 h 136"/>
                      <a:gd name="T16" fmla="*/ 62 w 123"/>
                      <a:gd name="T17" fmla="*/ 0 h 136"/>
                      <a:gd name="T18" fmla="*/ 59 w 123"/>
                      <a:gd name="T19" fmla="*/ 56 h 136"/>
                      <a:gd name="T20" fmla="*/ 38 w 123"/>
                      <a:gd name="T21" fmla="*/ 5 h 136"/>
                      <a:gd name="T22" fmla="*/ 56 w 123"/>
                      <a:gd name="T23" fmla="*/ 58 h 136"/>
                      <a:gd name="T24" fmla="*/ 18 w 123"/>
                      <a:gd name="T25" fmla="*/ 20 h 136"/>
                      <a:gd name="T26" fmla="*/ 53 w 123"/>
                      <a:gd name="T27" fmla="*/ 62 h 136"/>
                      <a:gd name="T28" fmla="*/ 5 w 123"/>
                      <a:gd name="T29" fmla="*/ 42 h 136"/>
                      <a:gd name="T30" fmla="*/ 51 w 123"/>
                      <a:gd name="T31" fmla="*/ 66 h 136"/>
                      <a:gd name="T32" fmla="*/ 0 w 123"/>
                      <a:gd name="T33" fmla="*/ 68 h 136"/>
                      <a:gd name="T34" fmla="*/ 51 w 123"/>
                      <a:gd name="T35" fmla="*/ 71 h 136"/>
                      <a:gd name="T36" fmla="*/ 5 w 123"/>
                      <a:gd name="T37" fmla="*/ 94 h 136"/>
                      <a:gd name="T38" fmla="*/ 53 w 123"/>
                      <a:gd name="T39" fmla="*/ 75 h 136"/>
                      <a:gd name="T40" fmla="*/ 18 w 123"/>
                      <a:gd name="T41" fmla="*/ 116 h 136"/>
                      <a:gd name="T42" fmla="*/ 56 w 123"/>
                      <a:gd name="T43" fmla="*/ 78 h 136"/>
                      <a:gd name="T44" fmla="*/ 38 w 123"/>
                      <a:gd name="T45" fmla="*/ 131 h 136"/>
                      <a:gd name="T46" fmla="*/ 59 w 123"/>
                      <a:gd name="T47" fmla="*/ 80 h 136"/>
                      <a:gd name="T48" fmla="*/ 62 w 123"/>
                      <a:gd name="T49" fmla="*/ 136 h 136"/>
                      <a:gd name="T50" fmla="*/ 64 w 123"/>
                      <a:gd name="T51" fmla="*/ 80 h 136"/>
                      <a:gd name="T52" fmla="*/ 85 w 123"/>
                      <a:gd name="T53" fmla="*/ 131 h 136"/>
                      <a:gd name="T54" fmla="*/ 68 w 123"/>
                      <a:gd name="T55" fmla="*/ 78 h 136"/>
                      <a:gd name="T56" fmla="*/ 105 w 123"/>
                      <a:gd name="T57" fmla="*/ 116 h 136"/>
                      <a:gd name="T58" fmla="*/ 71 w 123"/>
                      <a:gd name="T59" fmla="*/ 75 h 136"/>
                      <a:gd name="T60" fmla="*/ 118 w 123"/>
                      <a:gd name="T61" fmla="*/ 94 h 136"/>
                      <a:gd name="T62" fmla="*/ 72 w 123"/>
                      <a:gd name="T63" fmla="*/ 71 h 136"/>
                      <a:gd name="T64" fmla="*/ 123 w 123"/>
                      <a:gd name="T65" fmla="*/ 68 h 1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123"/>
                      <a:gd name="T100" fmla="*/ 0 h 136"/>
                      <a:gd name="T101" fmla="*/ 123 w 123"/>
                      <a:gd name="T102" fmla="*/ 136 h 136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123" h="136">
                        <a:moveTo>
                          <a:pt x="123" y="68"/>
                        </a:moveTo>
                        <a:lnTo>
                          <a:pt x="72" y="66"/>
                        </a:lnTo>
                        <a:lnTo>
                          <a:pt x="118" y="42"/>
                        </a:lnTo>
                        <a:lnTo>
                          <a:pt x="71" y="62"/>
                        </a:lnTo>
                        <a:lnTo>
                          <a:pt x="105" y="20"/>
                        </a:lnTo>
                        <a:lnTo>
                          <a:pt x="68" y="58"/>
                        </a:lnTo>
                        <a:lnTo>
                          <a:pt x="85" y="5"/>
                        </a:lnTo>
                        <a:lnTo>
                          <a:pt x="64" y="56"/>
                        </a:lnTo>
                        <a:lnTo>
                          <a:pt x="62" y="0"/>
                        </a:lnTo>
                        <a:lnTo>
                          <a:pt x="59" y="56"/>
                        </a:lnTo>
                        <a:lnTo>
                          <a:pt x="38" y="5"/>
                        </a:lnTo>
                        <a:lnTo>
                          <a:pt x="56" y="58"/>
                        </a:lnTo>
                        <a:lnTo>
                          <a:pt x="18" y="20"/>
                        </a:lnTo>
                        <a:lnTo>
                          <a:pt x="53" y="62"/>
                        </a:lnTo>
                        <a:lnTo>
                          <a:pt x="5" y="42"/>
                        </a:lnTo>
                        <a:lnTo>
                          <a:pt x="51" y="66"/>
                        </a:lnTo>
                        <a:lnTo>
                          <a:pt x="0" y="68"/>
                        </a:lnTo>
                        <a:lnTo>
                          <a:pt x="51" y="71"/>
                        </a:lnTo>
                        <a:lnTo>
                          <a:pt x="5" y="94"/>
                        </a:lnTo>
                        <a:lnTo>
                          <a:pt x="53" y="75"/>
                        </a:lnTo>
                        <a:lnTo>
                          <a:pt x="18" y="116"/>
                        </a:lnTo>
                        <a:lnTo>
                          <a:pt x="56" y="78"/>
                        </a:lnTo>
                        <a:lnTo>
                          <a:pt x="38" y="131"/>
                        </a:lnTo>
                        <a:lnTo>
                          <a:pt x="59" y="80"/>
                        </a:lnTo>
                        <a:lnTo>
                          <a:pt x="62" y="136"/>
                        </a:lnTo>
                        <a:lnTo>
                          <a:pt x="64" y="80"/>
                        </a:lnTo>
                        <a:lnTo>
                          <a:pt x="85" y="131"/>
                        </a:lnTo>
                        <a:lnTo>
                          <a:pt x="68" y="78"/>
                        </a:lnTo>
                        <a:lnTo>
                          <a:pt x="105" y="116"/>
                        </a:lnTo>
                        <a:lnTo>
                          <a:pt x="71" y="75"/>
                        </a:lnTo>
                        <a:lnTo>
                          <a:pt x="118" y="94"/>
                        </a:lnTo>
                        <a:lnTo>
                          <a:pt x="72" y="71"/>
                        </a:lnTo>
                        <a:lnTo>
                          <a:pt x="123" y="68"/>
                        </a:lnTo>
                        <a:close/>
                      </a:path>
                    </a:pathLst>
                  </a:custGeom>
                  <a:noFill/>
                  <a:ln w="9525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dirty="0">
                      <a:latin typeface="Calibri" pitchFamily="34" charset="0"/>
                    </a:endParaRPr>
                  </a:p>
                </p:txBody>
              </p:sp>
            </p:grpSp>
            <p:grpSp>
              <p:nvGrpSpPr>
                <p:cNvPr id="23629" name="Group 1914"/>
                <p:cNvGrpSpPr>
                  <a:grpSpLocks/>
                </p:cNvGrpSpPr>
                <p:nvPr/>
              </p:nvGrpSpPr>
              <p:grpSpPr bwMode="auto">
                <a:xfrm>
                  <a:off x="1177" y="1822"/>
                  <a:ext cx="405" cy="434"/>
                  <a:chOff x="3973" y="2756"/>
                  <a:chExt cx="148" cy="164"/>
                </a:xfrm>
              </p:grpSpPr>
              <p:sp>
                <p:nvSpPr>
                  <p:cNvPr id="23642" name="Oval 1915"/>
                  <p:cNvSpPr>
                    <a:spLocks noChangeArrowheads="1"/>
                  </p:cNvSpPr>
                  <p:nvPr/>
                </p:nvSpPr>
                <p:spPr bwMode="auto">
                  <a:xfrm>
                    <a:off x="3973" y="2756"/>
                    <a:ext cx="148" cy="164"/>
                  </a:xfrm>
                  <a:prstGeom prst="ellipse">
                    <a:avLst/>
                  </a:prstGeom>
                  <a:solidFill>
                    <a:srgbClr val="CC0000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dirty="0">
                      <a:latin typeface="Calibri" pitchFamily="34" charset="0"/>
                    </a:endParaRPr>
                  </a:p>
                </p:txBody>
              </p:sp>
              <p:sp>
                <p:nvSpPr>
                  <p:cNvPr id="23643" name="Oval 1916"/>
                  <p:cNvSpPr>
                    <a:spLocks noChangeArrowheads="1"/>
                  </p:cNvSpPr>
                  <p:nvPr/>
                </p:nvSpPr>
                <p:spPr bwMode="auto">
                  <a:xfrm>
                    <a:off x="3973" y="2756"/>
                    <a:ext cx="148" cy="164"/>
                  </a:xfrm>
                  <a:prstGeom prst="ellips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dirty="0">
                      <a:latin typeface="Calibri" pitchFamily="34" charset="0"/>
                    </a:endParaRPr>
                  </a:p>
                </p:txBody>
              </p:sp>
            </p:grpSp>
            <p:grpSp>
              <p:nvGrpSpPr>
                <p:cNvPr id="23630" name="Group 1917"/>
                <p:cNvGrpSpPr>
                  <a:grpSpLocks/>
                </p:cNvGrpSpPr>
                <p:nvPr/>
              </p:nvGrpSpPr>
              <p:grpSpPr bwMode="auto">
                <a:xfrm>
                  <a:off x="1210" y="1860"/>
                  <a:ext cx="337" cy="358"/>
                  <a:chOff x="3985" y="2770"/>
                  <a:chExt cx="123" cy="136"/>
                </a:xfrm>
              </p:grpSpPr>
              <p:sp>
                <p:nvSpPr>
                  <p:cNvPr id="23640" name="Oval 1918"/>
                  <p:cNvSpPr>
                    <a:spLocks noChangeArrowheads="1"/>
                  </p:cNvSpPr>
                  <p:nvPr/>
                </p:nvSpPr>
                <p:spPr bwMode="auto">
                  <a:xfrm>
                    <a:off x="3985" y="2770"/>
                    <a:ext cx="123" cy="136"/>
                  </a:xfrm>
                  <a:prstGeom prst="ellipse">
                    <a:avLst/>
                  </a:prstGeom>
                  <a:solidFill>
                    <a:srgbClr val="FFFFFF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dirty="0">
                      <a:latin typeface="Calibri" pitchFamily="34" charset="0"/>
                    </a:endParaRPr>
                  </a:p>
                </p:txBody>
              </p:sp>
              <p:sp>
                <p:nvSpPr>
                  <p:cNvPr id="23641" name="Oval 1919"/>
                  <p:cNvSpPr>
                    <a:spLocks noChangeArrowheads="1"/>
                  </p:cNvSpPr>
                  <p:nvPr/>
                </p:nvSpPr>
                <p:spPr bwMode="auto">
                  <a:xfrm>
                    <a:off x="3985" y="2770"/>
                    <a:ext cx="123" cy="136"/>
                  </a:xfrm>
                  <a:prstGeom prst="ellips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dirty="0">
                      <a:latin typeface="Calibri" pitchFamily="34" charset="0"/>
                    </a:endParaRPr>
                  </a:p>
                </p:txBody>
              </p:sp>
            </p:grpSp>
            <p:grpSp>
              <p:nvGrpSpPr>
                <p:cNvPr id="23631" name="Group 1920"/>
                <p:cNvGrpSpPr>
                  <a:grpSpLocks/>
                </p:cNvGrpSpPr>
                <p:nvPr/>
              </p:nvGrpSpPr>
              <p:grpSpPr bwMode="auto">
                <a:xfrm>
                  <a:off x="1177" y="1822"/>
                  <a:ext cx="405" cy="434"/>
                  <a:chOff x="3973" y="2756"/>
                  <a:chExt cx="148" cy="164"/>
                </a:xfrm>
              </p:grpSpPr>
              <p:sp>
                <p:nvSpPr>
                  <p:cNvPr id="23638" name="Oval 1921"/>
                  <p:cNvSpPr>
                    <a:spLocks noChangeArrowheads="1"/>
                  </p:cNvSpPr>
                  <p:nvPr/>
                </p:nvSpPr>
                <p:spPr bwMode="auto">
                  <a:xfrm>
                    <a:off x="3973" y="2756"/>
                    <a:ext cx="148" cy="164"/>
                  </a:xfrm>
                  <a:prstGeom prst="ellipse">
                    <a:avLst/>
                  </a:prstGeom>
                  <a:solidFill>
                    <a:srgbClr val="CC0000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dirty="0">
                      <a:latin typeface="Calibri" pitchFamily="34" charset="0"/>
                    </a:endParaRPr>
                  </a:p>
                </p:txBody>
              </p:sp>
              <p:sp>
                <p:nvSpPr>
                  <p:cNvPr id="23639" name="Oval 1922"/>
                  <p:cNvSpPr>
                    <a:spLocks noChangeArrowheads="1"/>
                  </p:cNvSpPr>
                  <p:nvPr/>
                </p:nvSpPr>
                <p:spPr bwMode="auto">
                  <a:xfrm>
                    <a:off x="3973" y="2756"/>
                    <a:ext cx="148" cy="164"/>
                  </a:xfrm>
                  <a:prstGeom prst="ellips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dirty="0">
                      <a:latin typeface="Calibri" pitchFamily="34" charset="0"/>
                    </a:endParaRPr>
                  </a:p>
                </p:txBody>
              </p:sp>
            </p:grpSp>
            <p:grpSp>
              <p:nvGrpSpPr>
                <p:cNvPr id="23632" name="Group 1923"/>
                <p:cNvGrpSpPr>
                  <a:grpSpLocks/>
                </p:cNvGrpSpPr>
                <p:nvPr/>
              </p:nvGrpSpPr>
              <p:grpSpPr bwMode="auto">
                <a:xfrm>
                  <a:off x="1210" y="1860"/>
                  <a:ext cx="337" cy="358"/>
                  <a:chOff x="3985" y="2770"/>
                  <a:chExt cx="123" cy="136"/>
                </a:xfrm>
              </p:grpSpPr>
              <p:sp>
                <p:nvSpPr>
                  <p:cNvPr id="23636" name="Oval 1924"/>
                  <p:cNvSpPr>
                    <a:spLocks noChangeArrowheads="1"/>
                  </p:cNvSpPr>
                  <p:nvPr/>
                </p:nvSpPr>
                <p:spPr bwMode="auto">
                  <a:xfrm>
                    <a:off x="3985" y="2770"/>
                    <a:ext cx="123" cy="136"/>
                  </a:xfrm>
                  <a:prstGeom prst="ellipse">
                    <a:avLst/>
                  </a:prstGeom>
                  <a:solidFill>
                    <a:srgbClr val="FFFFFF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dirty="0">
                      <a:latin typeface="Calibri" pitchFamily="34" charset="0"/>
                    </a:endParaRPr>
                  </a:p>
                </p:txBody>
              </p:sp>
              <p:sp>
                <p:nvSpPr>
                  <p:cNvPr id="23637" name="Oval 1925"/>
                  <p:cNvSpPr>
                    <a:spLocks noChangeArrowheads="1"/>
                  </p:cNvSpPr>
                  <p:nvPr/>
                </p:nvSpPr>
                <p:spPr bwMode="auto">
                  <a:xfrm>
                    <a:off x="3985" y="2770"/>
                    <a:ext cx="123" cy="136"/>
                  </a:xfrm>
                  <a:prstGeom prst="ellips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dirty="0">
                      <a:latin typeface="Calibri" pitchFamily="34" charset="0"/>
                    </a:endParaRPr>
                  </a:p>
                </p:txBody>
              </p:sp>
            </p:grpSp>
            <p:grpSp>
              <p:nvGrpSpPr>
                <p:cNvPr id="23633" name="Group 1926"/>
                <p:cNvGrpSpPr>
                  <a:grpSpLocks/>
                </p:cNvGrpSpPr>
                <p:nvPr/>
              </p:nvGrpSpPr>
              <p:grpSpPr bwMode="auto">
                <a:xfrm>
                  <a:off x="1210" y="1860"/>
                  <a:ext cx="337" cy="358"/>
                  <a:chOff x="3985" y="2770"/>
                  <a:chExt cx="123" cy="136"/>
                </a:xfrm>
              </p:grpSpPr>
              <p:sp>
                <p:nvSpPr>
                  <p:cNvPr id="23634" name="Freeform 1927"/>
                  <p:cNvSpPr>
                    <a:spLocks/>
                  </p:cNvSpPr>
                  <p:nvPr/>
                </p:nvSpPr>
                <p:spPr bwMode="auto">
                  <a:xfrm>
                    <a:off x="3985" y="2770"/>
                    <a:ext cx="123" cy="136"/>
                  </a:xfrm>
                  <a:custGeom>
                    <a:avLst/>
                    <a:gdLst>
                      <a:gd name="T0" fmla="*/ 123 w 123"/>
                      <a:gd name="T1" fmla="*/ 68 h 136"/>
                      <a:gd name="T2" fmla="*/ 72 w 123"/>
                      <a:gd name="T3" fmla="*/ 66 h 136"/>
                      <a:gd name="T4" fmla="*/ 118 w 123"/>
                      <a:gd name="T5" fmla="*/ 42 h 136"/>
                      <a:gd name="T6" fmla="*/ 71 w 123"/>
                      <a:gd name="T7" fmla="*/ 62 h 136"/>
                      <a:gd name="T8" fmla="*/ 105 w 123"/>
                      <a:gd name="T9" fmla="*/ 20 h 136"/>
                      <a:gd name="T10" fmla="*/ 68 w 123"/>
                      <a:gd name="T11" fmla="*/ 58 h 136"/>
                      <a:gd name="T12" fmla="*/ 85 w 123"/>
                      <a:gd name="T13" fmla="*/ 5 h 136"/>
                      <a:gd name="T14" fmla="*/ 64 w 123"/>
                      <a:gd name="T15" fmla="*/ 56 h 136"/>
                      <a:gd name="T16" fmla="*/ 62 w 123"/>
                      <a:gd name="T17" fmla="*/ 0 h 136"/>
                      <a:gd name="T18" fmla="*/ 59 w 123"/>
                      <a:gd name="T19" fmla="*/ 56 h 136"/>
                      <a:gd name="T20" fmla="*/ 38 w 123"/>
                      <a:gd name="T21" fmla="*/ 5 h 136"/>
                      <a:gd name="T22" fmla="*/ 56 w 123"/>
                      <a:gd name="T23" fmla="*/ 58 h 136"/>
                      <a:gd name="T24" fmla="*/ 18 w 123"/>
                      <a:gd name="T25" fmla="*/ 20 h 136"/>
                      <a:gd name="T26" fmla="*/ 53 w 123"/>
                      <a:gd name="T27" fmla="*/ 62 h 136"/>
                      <a:gd name="T28" fmla="*/ 5 w 123"/>
                      <a:gd name="T29" fmla="*/ 42 h 136"/>
                      <a:gd name="T30" fmla="*/ 51 w 123"/>
                      <a:gd name="T31" fmla="*/ 66 h 136"/>
                      <a:gd name="T32" fmla="*/ 0 w 123"/>
                      <a:gd name="T33" fmla="*/ 68 h 136"/>
                      <a:gd name="T34" fmla="*/ 51 w 123"/>
                      <a:gd name="T35" fmla="*/ 71 h 136"/>
                      <a:gd name="T36" fmla="*/ 5 w 123"/>
                      <a:gd name="T37" fmla="*/ 94 h 136"/>
                      <a:gd name="T38" fmla="*/ 53 w 123"/>
                      <a:gd name="T39" fmla="*/ 75 h 136"/>
                      <a:gd name="T40" fmla="*/ 18 w 123"/>
                      <a:gd name="T41" fmla="*/ 116 h 136"/>
                      <a:gd name="T42" fmla="*/ 56 w 123"/>
                      <a:gd name="T43" fmla="*/ 78 h 136"/>
                      <a:gd name="T44" fmla="*/ 38 w 123"/>
                      <a:gd name="T45" fmla="*/ 131 h 136"/>
                      <a:gd name="T46" fmla="*/ 59 w 123"/>
                      <a:gd name="T47" fmla="*/ 80 h 136"/>
                      <a:gd name="T48" fmla="*/ 62 w 123"/>
                      <a:gd name="T49" fmla="*/ 136 h 136"/>
                      <a:gd name="T50" fmla="*/ 64 w 123"/>
                      <a:gd name="T51" fmla="*/ 80 h 136"/>
                      <a:gd name="T52" fmla="*/ 85 w 123"/>
                      <a:gd name="T53" fmla="*/ 131 h 136"/>
                      <a:gd name="T54" fmla="*/ 68 w 123"/>
                      <a:gd name="T55" fmla="*/ 78 h 136"/>
                      <a:gd name="T56" fmla="*/ 105 w 123"/>
                      <a:gd name="T57" fmla="*/ 116 h 136"/>
                      <a:gd name="T58" fmla="*/ 71 w 123"/>
                      <a:gd name="T59" fmla="*/ 75 h 136"/>
                      <a:gd name="T60" fmla="*/ 118 w 123"/>
                      <a:gd name="T61" fmla="*/ 94 h 136"/>
                      <a:gd name="T62" fmla="*/ 72 w 123"/>
                      <a:gd name="T63" fmla="*/ 71 h 136"/>
                      <a:gd name="T64" fmla="*/ 123 w 123"/>
                      <a:gd name="T65" fmla="*/ 68 h 1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123"/>
                      <a:gd name="T100" fmla="*/ 0 h 136"/>
                      <a:gd name="T101" fmla="*/ 123 w 123"/>
                      <a:gd name="T102" fmla="*/ 136 h 136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123" h="136">
                        <a:moveTo>
                          <a:pt x="123" y="68"/>
                        </a:moveTo>
                        <a:lnTo>
                          <a:pt x="72" y="66"/>
                        </a:lnTo>
                        <a:lnTo>
                          <a:pt x="118" y="42"/>
                        </a:lnTo>
                        <a:lnTo>
                          <a:pt x="71" y="62"/>
                        </a:lnTo>
                        <a:lnTo>
                          <a:pt x="105" y="20"/>
                        </a:lnTo>
                        <a:lnTo>
                          <a:pt x="68" y="58"/>
                        </a:lnTo>
                        <a:lnTo>
                          <a:pt x="85" y="5"/>
                        </a:lnTo>
                        <a:lnTo>
                          <a:pt x="64" y="56"/>
                        </a:lnTo>
                        <a:lnTo>
                          <a:pt x="62" y="0"/>
                        </a:lnTo>
                        <a:lnTo>
                          <a:pt x="59" y="56"/>
                        </a:lnTo>
                        <a:lnTo>
                          <a:pt x="38" y="5"/>
                        </a:lnTo>
                        <a:lnTo>
                          <a:pt x="56" y="58"/>
                        </a:lnTo>
                        <a:lnTo>
                          <a:pt x="18" y="20"/>
                        </a:lnTo>
                        <a:lnTo>
                          <a:pt x="53" y="62"/>
                        </a:lnTo>
                        <a:lnTo>
                          <a:pt x="5" y="42"/>
                        </a:lnTo>
                        <a:lnTo>
                          <a:pt x="51" y="66"/>
                        </a:lnTo>
                        <a:lnTo>
                          <a:pt x="0" y="68"/>
                        </a:lnTo>
                        <a:lnTo>
                          <a:pt x="51" y="71"/>
                        </a:lnTo>
                        <a:lnTo>
                          <a:pt x="5" y="94"/>
                        </a:lnTo>
                        <a:lnTo>
                          <a:pt x="53" y="75"/>
                        </a:lnTo>
                        <a:lnTo>
                          <a:pt x="18" y="116"/>
                        </a:lnTo>
                        <a:lnTo>
                          <a:pt x="56" y="78"/>
                        </a:lnTo>
                        <a:lnTo>
                          <a:pt x="38" y="131"/>
                        </a:lnTo>
                        <a:lnTo>
                          <a:pt x="59" y="80"/>
                        </a:lnTo>
                        <a:lnTo>
                          <a:pt x="62" y="136"/>
                        </a:lnTo>
                        <a:lnTo>
                          <a:pt x="64" y="80"/>
                        </a:lnTo>
                        <a:lnTo>
                          <a:pt x="85" y="131"/>
                        </a:lnTo>
                        <a:lnTo>
                          <a:pt x="68" y="78"/>
                        </a:lnTo>
                        <a:lnTo>
                          <a:pt x="105" y="116"/>
                        </a:lnTo>
                        <a:lnTo>
                          <a:pt x="71" y="75"/>
                        </a:lnTo>
                        <a:lnTo>
                          <a:pt x="118" y="94"/>
                        </a:lnTo>
                        <a:lnTo>
                          <a:pt x="72" y="71"/>
                        </a:lnTo>
                        <a:lnTo>
                          <a:pt x="123" y="68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dirty="0">
                      <a:latin typeface="Calibri" pitchFamily="34" charset="0"/>
                    </a:endParaRPr>
                  </a:p>
                </p:txBody>
              </p:sp>
              <p:sp>
                <p:nvSpPr>
                  <p:cNvPr id="23635" name="Freeform 1928"/>
                  <p:cNvSpPr>
                    <a:spLocks/>
                  </p:cNvSpPr>
                  <p:nvPr/>
                </p:nvSpPr>
                <p:spPr bwMode="auto">
                  <a:xfrm>
                    <a:off x="3985" y="2770"/>
                    <a:ext cx="123" cy="136"/>
                  </a:xfrm>
                  <a:custGeom>
                    <a:avLst/>
                    <a:gdLst>
                      <a:gd name="T0" fmla="*/ 123 w 123"/>
                      <a:gd name="T1" fmla="*/ 68 h 136"/>
                      <a:gd name="T2" fmla="*/ 72 w 123"/>
                      <a:gd name="T3" fmla="*/ 66 h 136"/>
                      <a:gd name="T4" fmla="*/ 118 w 123"/>
                      <a:gd name="T5" fmla="*/ 42 h 136"/>
                      <a:gd name="T6" fmla="*/ 71 w 123"/>
                      <a:gd name="T7" fmla="*/ 62 h 136"/>
                      <a:gd name="T8" fmla="*/ 105 w 123"/>
                      <a:gd name="T9" fmla="*/ 20 h 136"/>
                      <a:gd name="T10" fmla="*/ 68 w 123"/>
                      <a:gd name="T11" fmla="*/ 58 h 136"/>
                      <a:gd name="T12" fmla="*/ 85 w 123"/>
                      <a:gd name="T13" fmla="*/ 5 h 136"/>
                      <a:gd name="T14" fmla="*/ 64 w 123"/>
                      <a:gd name="T15" fmla="*/ 56 h 136"/>
                      <a:gd name="T16" fmla="*/ 62 w 123"/>
                      <a:gd name="T17" fmla="*/ 0 h 136"/>
                      <a:gd name="T18" fmla="*/ 59 w 123"/>
                      <a:gd name="T19" fmla="*/ 56 h 136"/>
                      <a:gd name="T20" fmla="*/ 38 w 123"/>
                      <a:gd name="T21" fmla="*/ 5 h 136"/>
                      <a:gd name="T22" fmla="*/ 56 w 123"/>
                      <a:gd name="T23" fmla="*/ 58 h 136"/>
                      <a:gd name="T24" fmla="*/ 18 w 123"/>
                      <a:gd name="T25" fmla="*/ 20 h 136"/>
                      <a:gd name="T26" fmla="*/ 53 w 123"/>
                      <a:gd name="T27" fmla="*/ 62 h 136"/>
                      <a:gd name="T28" fmla="*/ 5 w 123"/>
                      <a:gd name="T29" fmla="*/ 42 h 136"/>
                      <a:gd name="T30" fmla="*/ 51 w 123"/>
                      <a:gd name="T31" fmla="*/ 66 h 136"/>
                      <a:gd name="T32" fmla="*/ 0 w 123"/>
                      <a:gd name="T33" fmla="*/ 68 h 136"/>
                      <a:gd name="T34" fmla="*/ 51 w 123"/>
                      <a:gd name="T35" fmla="*/ 71 h 136"/>
                      <a:gd name="T36" fmla="*/ 5 w 123"/>
                      <a:gd name="T37" fmla="*/ 94 h 136"/>
                      <a:gd name="T38" fmla="*/ 53 w 123"/>
                      <a:gd name="T39" fmla="*/ 75 h 136"/>
                      <a:gd name="T40" fmla="*/ 18 w 123"/>
                      <a:gd name="T41" fmla="*/ 116 h 136"/>
                      <a:gd name="T42" fmla="*/ 56 w 123"/>
                      <a:gd name="T43" fmla="*/ 78 h 136"/>
                      <a:gd name="T44" fmla="*/ 38 w 123"/>
                      <a:gd name="T45" fmla="*/ 131 h 136"/>
                      <a:gd name="T46" fmla="*/ 59 w 123"/>
                      <a:gd name="T47" fmla="*/ 80 h 136"/>
                      <a:gd name="T48" fmla="*/ 62 w 123"/>
                      <a:gd name="T49" fmla="*/ 136 h 136"/>
                      <a:gd name="T50" fmla="*/ 64 w 123"/>
                      <a:gd name="T51" fmla="*/ 80 h 136"/>
                      <a:gd name="T52" fmla="*/ 85 w 123"/>
                      <a:gd name="T53" fmla="*/ 131 h 136"/>
                      <a:gd name="T54" fmla="*/ 68 w 123"/>
                      <a:gd name="T55" fmla="*/ 78 h 136"/>
                      <a:gd name="T56" fmla="*/ 105 w 123"/>
                      <a:gd name="T57" fmla="*/ 116 h 136"/>
                      <a:gd name="T58" fmla="*/ 71 w 123"/>
                      <a:gd name="T59" fmla="*/ 75 h 136"/>
                      <a:gd name="T60" fmla="*/ 118 w 123"/>
                      <a:gd name="T61" fmla="*/ 94 h 136"/>
                      <a:gd name="T62" fmla="*/ 72 w 123"/>
                      <a:gd name="T63" fmla="*/ 71 h 136"/>
                      <a:gd name="T64" fmla="*/ 123 w 123"/>
                      <a:gd name="T65" fmla="*/ 68 h 1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123"/>
                      <a:gd name="T100" fmla="*/ 0 h 136"/>
                      <a:gd name="T101" fmla="*/ 123 w 123"/>
                      <a:gd name="T102" fmla="*/ 136 h 136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123" h="136">
                        <a:moveTo>
                          <a:pt x="123" y="68"/>
                        </a:moveTo>
                        <a:lnTo>
                          <a:pt x="72" y="66"/>
                        </a:lnTo>
                        <a:lnTo>
                          <a:pt x="118" y="42"/>
                        </a:lnTo>
                        <a:lnTo>
                          <a:pt x="71" y="62"/>
                        </a:lnTo>
                        <a:lnTo>
                          <a:pt x="105" y="20"/>
                        </a:lnTo>
                        <a:lnTo>
                          <a:pt x="68" y="58"/>
                        </a:lnTo>
                        <a:lnTo>
                          <a:pt x="85" y="5"/>
                        </a:lnTo>
                        <a:lnTo>
                          <a:pt x="64" y="56"/>
                        </a:lnTo>
                        <a:lnTo>
                          <a:pt x="62" y="0"/>
                        </a:lnTo>
                        <a:lnTo>
                          <a:pt x="59" y="56"/>
                        </a:lnTo>
                        <a:lnTo>
                          <a:pt x="38" y="5"/>
                        </a:lnTo>
                        <a:lnTo>
                          <a:pt x="56" y="58"/>
                        </a:lnTo>
                        <a:lnTo>
                          <a:pt x="18" y="20"/>
                        </a:lnTo>
                        <a:lnTo>
                          <a:pt x="53" y="62"/>
                        </a:lnTo>
                        <a:lnTo>
                          <a:pt x="5" y="42"/>
                        </a:lnTo>
                        <a:lnTo>
                          <a:pt x="51" y="66"/>
                        </a:lnTo>
                        <a:lnTo>
                          <a:pt x="0" y="68"/>
                        </a:lnTo>
                        <a:lnTo>
                          <a:pt x="51" y="71"/>
                        </a:lnTo>
                        <a:lnTo>
                          <a:pt x="5" y="94"/>
                        </a:lnTo>
                        <a:lnTo>
                          <a:pt x="53" y="75"/>
                        </a:lnTo>
                        <a:lnTo>
                          <a:pt x="18" y="116"/>
                        </a:lnTo>
                        <a:lnTo>
                          <a:pt x="56" y="78"/>
                        </a:lnTo>
                        <a:lnTo>
                          <a:pt x="38" y="131"/>
                        </a:lnTo>
                        <a:lnTo>
                          <a:pt x="59" y="80"/>
                        </a:lnTo>
                        <a:lnTo>
                          <a:pt x="62" y="136"/>
                        </a:lnTo>
                        <a:lnTo>
                          <a:pt x="64" y="80"/>
                        </a:lnTo>
                        <a:lnTo>
                          <a:pt x="85" y="131"/>
                        </a:lnTo>
                        <a:lnTo>
                          <a:pt x="68" y="78"/>
                        </a:lnTo>
                        <a:lnTo>
                          <a:pt x="105" y="116"/>
                        </a:lnTo>
                        <a:lnTo>
                          <a:pt x="71" y="75"/>
                        </a:lnTo>
                        <a:lnTo>
                          <a:pt x="118" y="94"/>
                        </a:lnTo>
                        <a:lnTo>
                          <a:pt x="72" y="71"/>
                        </a:lnTo>
                        <a:lnTo>
                          <a:pt x="123" y="68"/>
                        </a:lnTo>
                        <a:close/>
                      </a:path>
                    </a:pathLst>
                  </a:custGeom>
                  <a:noFill/>
                  <a:ln w="9525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dirty="0">
                      <a:latin typeface="Calibri" pitchFamily="34" charset="0"/>
                    </a:endParaRPr>
                  </a:p>
                </p:txBody>
              </p:sp>
            </p:grpSp>
          </p:grpSp>
          <p:grpSp>
            <p:nvGrpSpPr>
              <p:cNvPr id="23567" name="Group 1929"/>
              <p:cNvGrpSpPr>
                <a:grpSpLocks/>
              </p:cNvGrpSpPr>
              <p:nvPr/>
            </p:nvGrpSpPr>
            <p:grpSpPr bwMode="auto">
              <a:xfrm>
                <a:off x="2519" y="1822"/>
                <a:ext cx="409" cy="434"/>
                <a:chOff x="2298" y="1822"/>
                <a:chExt cx="409" cy="434"/>
              </a:xfrm>
            </p:grpSpPr>
            <p:grpSp>
              <p:nvGrpSpPr>
                <p:cNvPr id="23590" name="Group 1930"/>
                <p:cNvGrpSpPr>
                  <a:grpSpLocks/>
                </p:cNvGrpSpPr>
                <p:nvPr/>
              </p:nvGrpSpPr>
              <p:grpSpPr bwMode="auto">
                <a:xfrm>
                  <a:off x="2298" y="1822"/>
                  <a:ext cx="409" cy="434"/>
                  <a:chOff x="4381" y="2756"/>
                  <a:chExt cx="148" cy="164"/>
                </a:xfrm>
              </p:grpSpPr>
              <p:grpSp>
                <p:nvGrpSpPr>
                  <p:cNvPr id="23616" name="Group 1931"/>
                  <p:cNvGrpSpPr>
                    <a:grpSpLocks/>
                  </p:cNvGrpSpPr>
                  <p:nvPr/>
                </p:nvGrpSpPr>
                <p:grpSpPr bwMode="auto">
                  <a:xfrm>
                    <a:off x="4381" y="2756"/>
                    <a:ext cx="148" cy="164"/>
                    <a:chOff x="4381" y="2756"/>
                    <a:chExt cx="148" cy="164"/>
                  </a:xfrm>
                </p:grpSpPr>
                <p:grpSp>
                  <p:nvGrpSpPr>
                    <p:cNvPr id="23620" name="Group 193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81" y="2756"/>
                      <a:ext cx="148" cy="164"/>
                      <a:chOff x="4381" y="2756"/>
                      <a:chExt cx="148" cy="164"/>
                    </a:xfrm>
                  </p:grpSpPr>
                  <p:sp>
                    <p:nvSpPr>
                      <p:cNvPr id="23624" name="Oval 193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81" y="2756"/>
                        <a:ext cx="148" cy="164"/>
                      </a:xfrm>
                      <a:prstGeom prst="ellipse">
                        <a:avLst/>
                      </a:prstGeom>
                      <a:solidFill>
                        <a:srgbClr val="CC0000"/>
                      </a:solidFill>
                      <a:ln w="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 dirty="0">
                          <a:latin typeface="Calibri" pitchFamily="34" charset="0"/>
                        </a:endParaRPr>
                      </a:p>
                    </p:txBody>
                  </p:sp>
                  <p:sp>
                    <p:nvSpPr>
                      <p:cNvPr id="23625" name="Oval 193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81" y="2756"/>
                        <a:ext cx="148" cy="164"/>
                      </a:xfrm>
                      <a:prstGeom prst="ellipse">
                        <a:avLst/>
                      </a:prstGeom>
                      <a:noFill/>
                      <a:ln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 dirty="0">
                          <a:latin typeface="Calibri" pitchFamily="34" charset="0"/>
                        </a:endParaRPr>
                      </a:p>
                    </p:txBody>
                  </p:sp>
                </p:grpSp>
                <p:grpSp>
                  <p:nvGrpSpPr>
                    <p:cNvPr id="23621" name="Group 193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93" y="2770"/>
                      <a:ext cx="123" cy="136"/>
                      <a:chOff x="4393" y="2770"/>
                      <a:chExt cx="123" cy="136"/>
                    </a:xfrm>
                  </p:grpSpPr>
                  <p:sp>
                    <p:nvSpPr>
                      <p:cNvPr id="23622" name="Oval 193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93" y="2770"/>
                        <a:ext cx="123" cy="136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 dirty="0">
                          <a:latin typeface="Calibri" pitchFamily="34" charset="0"/>
                        </a:endParaRPr>
                      </a:p>
                    </p:txBody>
                  </p:sp>
                  <p:sp>
                    <p:nvSpPr>
                      <p:cNvPr id="23623" name="Oval 193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93" y="2770"/>
                        <a:ext cx="123" cy="136"/>
                      </a:xfrm>
                      <a:prstGeom prst="ellipse">
                        <a:avLst/>
                      </a:prstGeom>
                      <a:noFill/>
                      <a:ln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 dirty="0">
                          <a:latin typeface="Calibri" pitchFamily="34" charset="0"/>
                        </a:endParaRPr>
                      </a:p>
                    </p:txBody>
                  </p:sp>
                </p:grpSp>
              </p:grpSp>
              <p:grpSp>
                <p:nvGrpSpPr>
                  <p:cNvPr id="23617" name="Group 1938"/>
                  <p:cNvGrpSpPr>
                    <a:grpSpLocks/>
                  </p:cNvGrpSpPr>
                  <p:nvPr/>
                </p:nvGrpSpPr>
                <p:grpSpPr bwMode="auto">
                  <a:xfrm>
                    <a:off x="4393" y="2770"/>
                    <a:ext cx="123" cy="136"/>
                    <a:chOff x="4393" y="2770"/>
                    <a:chExt cx="123" cy="136"/>
                  </a:xfrm>
                </p:grpSpPr>
                <p:sp>
                  <p:nvSpPr>
                    <p:cNvPr id="23618" name="Freeform 1939"/>
                    <p:cNvSpPr>
                      <a:spLocks/>
                    </p:cNvSpPr>
                    <p:nvPr/>
                  </p:nvSpPr>
                  <p:spPr bwMode="auto">
                    <a:xfrm>
                      <a:off x="4393" y="2770"/>
                      <a:ext cx="123" cy="136"/>
                    </a:xfrm>
                    <a:custGeom>
                      <a:avLst/>
                      <a:gdLst>
                        <a:gd name="T0" fmla="*/ 123 w 123"/>
                        <a:gd name="T1" fmla="*/ 68 h 136"/>
                        <a:gd name="T2" fmla="*/ 72 w 123"/>
                        <a:gd name="T3" fmla="*/ 66 h 136"/>
                        <a:gd name="T4" fmla="*/ 118 w 123"/>
                        <a:gd name="T5" fmla="*/ 42 h 136"/>
                        <a:gd name="T6" fmla="*/ 71 w 123"/>
                        <a:gd name="T7" fmla="*/ 62 h 136"/>
                        <a:gd name="T8" fmla="*/ 105 w 123"/>
                        <a:gd name="T9" fmla="*/ 20 h 136"/>
                        <a:gd name="T10" fmla="*/ 68 w 123"/>
                        <a:gd name="T11" fmla="*/ 58 h 136"/>
                        <a:gd name="T12" fmla="*/ 85 w 123"/>
                        <a:gd name="T13" fmla="*/ 5 h 136"/>
                        <a:gd name="T14" fmla="*/ 64 w 123"/>
                        <a:gd name="T15" fmla="*/ 56 h 136"/>
                        <a:gd name="T16" fmla="*/ 62 w 123"/>
                        <a:gd name="T17" fmla="*/ 0 h 136"/>
                        <a:gd name="T18" fmla="*/ 60 w 123"/>
                        <a:gd name="T19" fmla="*/ 56 h 136"/>
                        <a:gd name="T20" fmla="*/ 38 w 123"/>
                        <a:gd name="T21" fmla="*/ 5 h 136"/>
                        <a:gd name="T22" fmla="*/ 56 w 123"/>
                        <a:gd name="T23" fmla="*/ 58 h 136"/>
                        <a:gd name="T24" fmla="*/ 18 w 123"/>
                        <a:gd name="T25" fmla="*/ 20 h 136"/>
                        <a:gd name="T26" fmla="*/ 53 w 123"/>
                        <a:gd name="T27" fmla="*/ 62 h 136"/>
                        <a:gd name="T28" fmla="*/ 5 w 123"/>
                        <a:gd name="T29" fmla="*/ 42 h 136"/>
                        <a:gd name="T30" fmla="*/ 51 w 123"/>
                        <a:gd name="T31" fmla="*/ 66 h 136"/>
                        <a:gd name="T32" fmla="*/ 0 w 123"/>
                        <a:gd name="T33" fmla="*/ 68 h 136"/>
                        <a:gd name="T34" fmla="*/ 51 w 123"/>
                        <a:gd name="T35" fmla="*/ 71 h 136"/>
                        <a:gd name="T36" fmla="*/ 5 w 123"/>
                        <a:gd name="T37" fmla="*/ 94 h 136"/>
                        <a:gd name="T38" fmla="*/ 53 w 123"/>
                        <a:gd name="T39" fmla="*/ 75 h 136"/>
                        <a:gd name="T40" fmla="*/ 18 w 123"/>
                        <a:gd name="T41" fmla="*/ 116 h 136"/>
                        <a:gd name="T42" fmla="*/ 56 w 123"/>
                        <a:gd name="T43" fmla="*/ 78 h 136"/>
                        <a:gd name="T44" fmla="*/ 38 w 123"/>
                        <a:gd name="T45" fmla="*/ 131 h 136"/>
                        <a:gd name="T46" fmla="*/ 60 w 123"/>
                        <a:gd name="T47" fmla="*/ 80 h 136"/>
                        <a:gd name="T48" fmla="*/ 62 w 123"/>
                        <a:gd name="T49" fmla="*/ 136 h 136"/>
                        <a:gd name="T50" fmla="*/ 64 w 123"/>
                        <a:gd name="T51" fmla="*/ 80 h 136"/>
                        <a:gd name="T52" fmla="*/ 85 w 123"/>
                        <a:gd name="T53" fmla="*/ 131 h 136"/>
                        <a:gd name="T54" fmla="*/ 68 w 123"/>
                        <a:gd name="T55" fmla="*/ 78 h 136"/>
                        <a:gd name="T56" fmla="*/ 105 w 123"/>
                        <a:gd name="T57" fmla="*/ 116 h 136"/>
                        <a:gd name="T58" fmla="*/ 71 w 123"/>
                        <a:gd name="T59" fmla="*/ 75 h 136"/>
                        <a:gd name="T60" fmla="*/ 118 w 123"/>
                        <a:gd name="T61" fmla="*/ 94 h 136"/>
                        <a:gd name="T62" fmla="*/ 72 w 123"/>
                        <a:gd name="T63" fmla="*/ 71 h 136"/>
                        <a:gd name="T64" fmla="*/ 123 w 123"/>
                        <a:gd name="T65" fmla="*/ 68 h 1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w 123"/>
                        <a:gd name="T100" fmla="*/ 0 h 136"/>
                        <a:gd name="T101" fmla="*/ 123 w 123"/>
                        <a:gd name="T102" fmla="*/ 136 h 136"/>
                      </a:gdLst>
                      <a:ahLst/>
                      <a:cxnLst>
                        <a:cxn ang="T66">
                          <a:pos x="T0" y="T1"/>
                        </a:cxn>
                        <a:cxn ang="T67">
                          <a:pos x="T2" y="T3"/>
                        </a:cxn>
                        <a:cxn ang="T68">
                          <a:pos x="T4" y="T5"/>
                        </a:cxn>
                        <a:cxn ang="T69">
                          <a:pos x="T6" y="T7"/>
                        </a:cxn>
                        <a:cxn ang="T70">
                          <a:pos x="T8" y="T9"/>
                        </a:cxn>
                        <a:cxn ang="T71">
                          <a:pos x="T10" y="T11"/>
                        </a:cxn>
                        <a:cxn ang="T72">
                          <a:pos x="T12" y="T13"/>
                        </a:cxn>
                        <a:cxn ang="T73">
                          <a:pos x="T14" y="T15"/>
                        </a:cxn>
                        <a:cxn ang="T74">
                          <a:pos x="T16" y="T17"/>
                        </a:cxn>
                        <a:cxn ang="T75">
                          <a:pos x="T18" y="T19"/>
                        </a:cxn>
                        <a:cxn ang="T76">
                          <a:pos x="T20" y="T21"/>
                        </a:cxn>
                        <a:cxn ang="T77">
                          <a:pos x="T22" y="T23"/>
                        </a:cxn>
                        <a:cxn ang="T78">
                          <a:pos x="T24" y="T25"/>
                        </a:cxn>
                        <a:cxn ang="T79">
                          <a:pos x="T26" y="T27"/>
                        </a:cxn>
                        <a:cxn ang="T80">
                          <a:pos x="T28" y="T29"/>
                        </a:cxn>
                        <a:cxn ang="T81">
                          <a:pos x="T30" y="T31"/>
                        </a:cxn>
                        <a:cxn ang="T82">
                          <a:pos x="T32" y="T33"/>
                        </a:cxn>
                        <a:cxn ang="T83">
                          <a:pos x="T34" y="T35"/>
                        </a:cxn>
                        <a:cxn ang="T84">
                          <a:pos x="T36" y="T37"/>
                        </a:cxn>
                        <a:cxn ang="T85">
                          <a:pos x="T38" y="T39"/>
                        </a:cxn>
                        <a:cxn ang="T86">
                          <a:pos x="T40" y="T41"/>
                        </a:cxn>
                        <a:cxn ang="T87">
                          <a:pos x="T42" y="T43"/>
                        </a:cxn>
                        <a:cxn ang="T88">
                          <a:pos x="T44" y="T45"/>
                        </a:cxn>
                        <a:cxn ang="T89">
                          <a:pos x="T46" y="T47"/>
                        </a:cxn>
                        <a:cxn ang="T90">
                          <a:pos x="T48" y="T49"/>
                        </a:cxn>
                        <a:cxn ang="T91">
                          <a:pos x="T50" y="T51"/>
                        </a:cxn>
                        <a:cxn ang="T92">
                          <a:pos x="T52" y="T53"/>
                        </a:cxn>
                        <a:cxn ang="T93">
                          <a:pos x="T54" y="T55"/>
                        </a:cxn>
                        <a:cxn ang="T94">
                          <a:pos x="T56" y="T57"/>
                        </a:cxn>
                        <a:cxn ang="T95">
                          <a:pos x="T58" y="T59"/>
                        </a:cxn>
                        <a:cxn ang="T96">
                          <a:pos x="T60" y="T61"/>
                        </a:cxn>
                        <a:cxn ang="T97">
                          <a:pos x="T62" y="T63"/>
                        </a:cxn>
                        <a:cxn ang="T98">
                          <a:pos x="T64" y="T65"/>
                        </a:cxn>
                      </a:cxnLst>
                      <a:rect l="T99" t="T100" r="T101" b="T102"/>
                      <a:pathLst>
                        <a:path w="123" h="136">
                          <a:moveTo>
                            <a:pt x="123" y="68"/>
                          </a:moveTo>
                          <a:lnTo>
                            <a:pt x="72" y="66"/>
                          </a:lnTo>
                          <a:lnTo>
                            <a:pt x="118" y="42"/>
                          </a:lnTo>
                          <a:lnTo>
                            <a:pt x="71" y="62"/>
                          </a:lnTo>
                          <a:lnTo>
                            <a:pt x="105" y="20"/>
                          </a:lnTo>
                          <a:lnTo>
                            <a:pt x="68" y="58"/>
                          </a:lnTo>
                          <a:lnTo>
                            <a:pt x="85" y="5"/>
                          </a:lnTo>
                          <a:lnTo>
                            <a:pt x="64" y="56"/>
                          </a:lnTo>
                          <a:lnTo>
                            <a:pt x="62" y="0"/>
                          </a:lnTo>
                          <a:lnTo>
                            <a:pt x="60" y="56"/>
                          </a:lnTo>
                          <a:lnTo>
                            <a:pt x="38" y="5"/>
                          </a:lnTo>
                          <a:lnTo>
                            <a:pt x="56" y="58"/>
                          </a:lnTo>
                          <a:lnTo>
                            <a:pt x="18" y="20"/>
                          </a:lnTo>
                          <a:lnTo>
                            <a:pt x="53" y="62"/>
                          </a:lnTo>
                          <a:lnTo>
                            <a:pt x="5" y="42"/>
                          </a:lnTo>
                          <a:lnTo>
                            <a:pt x="51" y="66"/>
                          </a:lnTo>
                          <a:lnTo>
                            <a:pt x="0" y="68"/>
                          </a:lnTo>
                          <a:lnTo>
                            <a:pt x="51" y="71"/>
                          </a:lnTo>
                          <a:lnTo>
                            <a:pt x="5" y="94"/>
                          </a:lnTo>
                          <a:lnTo>
                            <a:pt x="53" y="75"/>
                          </a:lnTo>
                          <a:lnTo>
                            <a:pt x="18" y="116"/>
                          </a:lnTo>
                          <a:lnTo>
                            <a:pt x="56" y="78"/>
                          </a:lnTo>
                          <a:lnTo>
                            <a:pt x="38" y="131"/>
                          </a:lnTo>
                          <a:lnTo>
                            <a:pt x="60" y="80"/>
                          </a:lnTo>
                          <a:lnTo>
                            <a:pt x="62" y="136"/>
                          </a:lnTo>
                          <a:lnTo>
                            <a:pt x="64" y="80"/>
                          </a:lnTo>
                          <a:lnTo>
                            <a:pt x="85" y="131"/>
                          </a:lnTo>
                          <a:lnTo>
                            <a:pt x="68" y="78"/>
                          </a:lnTo>
                          <a:lnTo>
                            <a:pt x="105" y="116"/>
                          </a:lnTo>
                          <a:lnTo>
                            <a:pt x="71" y="75"/>
                          </a:lnTo>
                          <a:lnTo>
                            <a:pt x="118" y="94"/>
                          </a:lnTo>
                          <a:lnTo>
                            <a:pt x="72" y="71"/>
                          </a:lnTo>
                          <a:lnTo>
                            <a:pt x="123" y="68"/>
                          </a:lnTo>
                          <a:close/>
                        </a:path>
                      </a:pathLst>
                    </a:custGeom>
                    <a:solidFill>
                      <a:srgbClr val="808080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 dirty="0"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23619" name="Freeform 1940"/>
                    <p:cNvSpPr>
                      <a:spLocks/>
                    </p:cNvSpPr>
                    <p:nvPr/>
                  </p:nvSpPr>
                  <p:spPr bwMode="auto">
                    <a:xfrm>
                      <a:off x="4393" y="2770"/>
                      <a:ext cx="123" cy="136"/>
                    </a:xfrm>
                    <a:custGeom>
                      <a:avLst/>
                      <a:gdLst>
                        <a:gd name="T0" fmla="*/ 123 w 123"/>
                        <a:gd name="T1" fmla="*/ 68 h 136"/>
                        <a:gd name="T2" fmla="*/ 72 w 123"/>
                        <a:gd name="T3" fmla="*/ 66 h 136"/>
                        <a:gd name="T4" fmla="*/ 118 w 123"/>
                        <a:gd name="T5" fmla="*/ 42 h 136"/>
                        <a:gd name="T6" fmla="*/ 71 w 123"/>
                        <a:gd name="T7" fmla="*/ 62 h 136"/>
                        <a:gd name="T8" fmla="*/ 105 w 123"/>
                        <a:gd name="T9" fmla="*/ 20 h 136"/>
                        <a:gd name="T10" fmla="*/ 68 w 123"/>
                        <a:gd name="T11" fmla="*/ 58 h 136"/>
                        <a:gd name="T12" fmla="*/ 85 w 123"/>
                        <a:gd name="T13" fmla="*/ 5 h 136"/>
                        <a:gd name="T14" fmla="*/ 64 w 123"/>
                        <a:gd name="T15" fmla="*/ 56 h 136"/>
                        <a:gd name="T16" fmla="*/ 62 w 123"/>
                        <a:gd name="T17" fmla="*/ 0 h 136"/>
                        <a:gd name="T18" fmla="*/ 60 w 123"/>
                        <a:gd name="T19" fmla="*/ 56 h 136"/>
                        <a:gd name="T20" fmla="*/ 38 w 123"/>
                        <a:gd name="T21" fmla="*/ 5 h 136"/>
                        <a:gd name="T22" fmla="*/ 56 w 123"/>
                        <a:gd name="T23" fmla="*/ 58 h 136"/>
                        <a:gd name="T24" fmla="*/ 18 w 123"/>
                        <a:gd name="T25" fmla="*/ 20 h 136"/>
                        <a:gd name="T26" fmla="*/ 53 w 123"/>
                        <a:gd name="T27" fmla="*/ 62 h 136"/>
                        <a:gd name="T28" fmla="*/ 5 w 123"/>
                        <a:gd name="T29" fmla="*/ 42 h 136"/>
                        <a:gd name="T30" fmla="*/ 51 w 123"/>
                        <a:gd name="T31" fmla="*/ 66 h 136"/>
                        <a:gd name="T32" fmla="*/ 0 w 123"/>
                        <a:gd name="T33" fmla="*/ 68 h 136"/>
                        <a:gd name="T34" fmla="*/ 51 w 123"/>
                        <a:gd name="T35" fmla="*/ 71 h 136"/>
                        <a:gd name="T36" fmla="*/ 5 w 123"/>
                        <a:gd name="T37" fmla="*/ 94 h 136"/>
                        <a:gd name="T38" fmla="*/ 53 w 123"/>
                        <a:gd name="T39" fmla="*/ 75 h 136"/>
                        <a:gd name="T40" fmla="*/ 18 w 123"/>
                        <a:gd name="T41" fmla="*/ 116 h 136"/>
                        <a:gd name="T42" fmla="*/ 56 w 123"/>
                        <a:gd name="T43" fmla="*/ 78 h 136"/>
                        <a:gd name="T44" fmla="*/ 38 w 123"/>
                        <a:gd name="T45" fmla="*/ 131 h 136"/>
                        <a:gd name="T46" fmla="*/ 60 w 123"/>
                        <a:gd name="T47" fmla="*/ 80 h 136"/>
                        <a:gd name="T48" fmla="*/ 62 w 123"/>
                        <a:gd name="T49" fmla="*/ 136 h 136"/>
                        <a:gd name="T50" fmla="*/ 64 w 123"/>
                        <a:gd name="T51" fmla="*/ 80 h 136"/>
                        <a:gd name="T52" fmla="*/ 85 w 123"/>
                        <a:gd name="T53" fmla="*/ 131 h 136"/>
                        <a:gd name="T54" fmla="*/ 68 w 123"/>
                        <a:gd name="T55" fmla="*/ 78 h 136"/>
                        <a:gd name="T56" fmla="*/ 105 w 123"/>
                        <a:gd name="T57" fmla="*/ 116 h 136"/>
                        <a:gd name="T58" fmla="*/ 71 w 123"/>
                        <a:gd name="T59" fmla="*/ 75 h 136"/>
                        <a:gd name="T60" fmla="*/ 118 w 123"/>
                        <a:gd name="T61" fmla="*/ 94 h 136"/>
                        <a:gd name="T62" fmla="*/ 72 w 123"/>
                        <a:gd name="T63" fmla="*/ 71 h 136"/>
                        <a:gd name="T64" fmla="*/ 123 w 123"/>
                        <a:gd name="T65" fmla="*/ 68 h 1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w 123"/>
                        <a:gd name="T100" fmla="*/ 0 h 136"/>
                        <a:gd name="T101" fmla="*/ 123 w 123"/>
                        <a:gd name="T102" fmla="*/ 136 h 136"/>
                      </a:gdLst>
                      <a:ahLst/>
                      <a:cxnLst>
                        <a:cxn ang="T66">
                          <a:pos x="T0" y="T1"/>
                        </a:cxn>
                        <a:cxn ang="T67">
                          <a:pos x="T2" y="T3"/>
                        </a:cxn>
                        <a:cxn ang="T68">
                          <a:pos x="T4" y="T5"/>
                        </a:cxn>
                        <a:cxn ang="T69">
                          <a:pos x="T6" y="T7"/>
                        </a:cxn>
                        <a:cxn ang="T70">
                          <a:pos x="T8" y="T9"/>
                        </a:cxn>
                        <a:cxn ang="T71">
                          <a:pos x="T10" y="T11"/>
                        </a:cxn>
                        <a:cxn ang="T72">
                          <a:pos x="T12" y="T13"/>
                        </a:cxn>
                        <a:cxn ang="T73">
                          <a:pos x="T14" y="T15"/>
                        </a:cxn>
                        <a:cxn ang="T74">
                          <a:pos x="T16" y="T17"/>
                        </a:cxn>
                        <a:cxn ang="T75">
                          <a:pos x="T18" y="T19"/>
                        </a:cxn>
                        <a:cxn ang="T76">
                          <a:pos x="T20" y="T21"/>
                        </a:cxn>
                        <a:cxn ang="T77">
                          <a:pos x="T22" y="T23"/>
                        </a:cxn>
                        <a:cxn ang="T78">
                          <a:pos x="T24" y="T25"/>
                        </a:cxn>
                        <a:cxn ang="T79">
                          <a:pos x="T26" y="T27"/>
                        </a:cxn>
                        <a:cxn ang="T80">
                          <a:pos x="T28" y="T29"/>
                        </a:cxn>
                        <a:cxn ang="T81">
                          <a:pos x="T30" y="T31"/>
                        </a:cxn>
                        <a:cxn ang="T82">
                          <a:pos x="T32" y="T33"/>
                        </a:cxn>
                        <a:cxn ang="T83">
                          <a:pos x="T34" y="T35"/>
                        </a:cxn>
                        <a:cxn ang="T84">
                          <a:pos x="T36" y="T37"/>
                        </a:cxn>
                        <a:cxn ang="T85">
                          <a:pos x="T38" y="T39"/>
                        </a:cxn>
                        <a:cxn ang="T86">
                          <a:pos x="T40" y="T41"/>
                        </a:cxn>
                        <a:cxn ang="T87">
                          <a:pos x="T42" y="T43"/>
                        </a:cxn>
                        <a:cxn ang="T88">
                          <a:pos x="T44" y="T45"/>
                        </a:cxn>
                        <a:cxn ang="T89">
                          <a:pos x="T46" y="T47"/>
                        </a:cxn>
                        <a:cxn ang="T90">
                          <a:pos x="T48" y="T49"/>
                        </a:cxn>
                        <a:cxn ang="T91">
                          <a:pos x="T50" y="T51"/>
                        </a:cxn>
                        <a:cxn ang="T92">
                          <a:pos x="T52" y="T53"/>
                        </a:cxn>
                        <a:cxn ang="T93">
                          <a:pos x="T54" y="T55"/>
                        </a:cxn>
                        <a:cxn ang="T94">
                          <a:pos x="T56" y="T57"/>
                        </a:cxn>
                        <a:cxn ang="T95">
                          <a:pos x="T58" y="T59"/>
                        </a:cxn>
                        <a:cxn ang="T96">
                          <a:pos x="T60" y="T61"/>
                        </a:cxn>
                        <a:cxn ang="T97">
                          <a:pos x="T62" y="T63"/>
                        </a:cxn>
                        <a:cxn ang="T98">
                          <a:pos x="T64" y="T65"/>
                        </a:cxn>
                      </a:cxnLst>
                      <a:rect l="T99" t="T100" r="T101" b="T102"/>
                      <a:pathLst>
                        <a:path w="123" h="136">
                          <a:moveTo>
                            <a:pt x="123" y="68"/>
                          </a:moveTo>
                          <a:lnTo>
                            <a:pt x="72" y="66"/>
                          </a:lnTo>
                          <a:lnTo>
                            <a:pt x="118" y="42"/>
                          </a:lnTo>
                          <a:lnTo>
                            <a:pt x="71" y="62"/>
                          </a:lnTo>
                          <a:lnTo>
                            <a:pt x="105" y="20"/>
                          </a:lnTo>
                          <a:lnTo>
                            <a:pt x="68" y="58"/>
                          </a:lnTo>
                          <a:lnTo>
                            <a:pt x="85" y="5"/>
                          </a:lnTo>
                          <a:lnTo>
                            <a:pt x="64" y="56"/>
                          </a:lnTo>
                          <a:lnTo>
                            <a:pt x="62" y="0"/>
                          </a:lnTo>
                          <a:lnTo>
                            <a:pt x="60" y="56"/>
                          </a:lnTo>
                          <a:lnTo>
                            <a:pt x="38" y="5"/>
                          </a:lnTo>
                          <a:lnTo>
                            <a:pt x="56" y="58"/>
                          </a:lnTo>
                          <a:lnTo>
                            <a:pt x="18" y="20"/>
                          </a:lnTo>
                          <a:lnTo>
                            <a:pt x="53" y="62"/>
                          </a:lnTo>
                          <a:lnTo>
                            <a:pt x="5" y="42"/>
                          </a:lnTo>
                          <a:lnTo>
                            <a:pt x="51" y="66"/>
                          </a:lnTo>
                          <a:lnTo>
                            <a:pt x="0" y="68"/>
                          </a:lnTo>
                          <a:lnTo>
                            <a:pt x="51" y="71"/>
                          </a:lnTo>
                          <a:lnTo>
                            <a:pt x="5" y="94"/>
                          </a:lnTo>
                          <a:lnTo>
                            <a:pt x="53" y="75"/>
                          </a:lnTo>
                          <a:lnTo>
                            <a:pt x="18" y="116"/>
                          </a:lnTo>
                          <a:lnTo>
                            <a:pt x="56" y="78"/>
                          </a:lnTo>
                          <a:lnTo>
                            <a:pt x="38" y="131"/>
                          </a:lnTo>
                          <a:lnTo>
                            <a:pt x="60" y="80"/>
                          </a:lnTo>
                          <a:lnTo>
                            <a:pt x="62" y="136"/>
                          </a:lnTo>
                          <a:lnTo>
                            <a:pt x="64" y="80"/>
                          </a:lnTo>
                          <a:lnTo>
                            <a:pt x="85" y="131"/>
                          </a:lnTo>
                          <a:lnTo>
                            <a:pt x="68" y="78"/>
                          </a:lnTo>
                          <a:lnTo>
                            <a:pt x="105" y="116"/>
                          </a:lnTo>
                          <a:lnTo>
                            <a:pt x="71" y="75"/>
                          </a:lnTo>
                          <a:lnTo>
                            <a:pt x="118" y="94"/>
                          </a:lnTo>
                          <a:lnTo>
                            <a:pt x="72" y="71"/>
                          </a:lnTo>
                          <a:lnTo>
                            <a:pt x="123" y="68"/>
                          </a:lnTo>
                          <a:close/>
                        </a:path>
                      </a:pathLst>
                    </a:custGeom>
                    <a:noFill/>
                    <a:ln w="9525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 dirty="0">
                        <a:latin typeface="Calibri" pitchFamily="34" charset="0"/>
                      </a:endParaRPr>
                    </a:p>
                  </p:txBody>
                </p:sp>
              </p:grpSp>
            </p:grpSp>
            <p:grpSp>
              <p:nvGrpSpPr>
                <p:cNvPr id="23591" name="Group 1941"/>
                <p:cNvGrpSpPr>
                  <a:grpSpLocks/>
                </p:cNvGrpSpPr>
                <p:nvPr/>
              </p:nvGrpSpPr>
              <p:grpSpPr bwMode="auto">
                <a:xfrm>
                  <a:off x="2298" y="1822"/>
                  <a:ext cx="409" cy="434"/>
                  <a:chOff x="4381" y="2756"/>
                  <a:chExt cx="148" cy="164"/>
                </a:xfrm>
              </p:grpSpPr>
              <p:grpSp>
                <p:nvGrpSpPr>
                  <p:cNvPr id="23610" name="Group 1942"/>
                  <p:cNvGrpSpPr>
                    <a:grpSpLocks/>
                  </p:cNvGrpSpPr>
                  <p:nvPr/>
                </p:nvGrpSpPr>
                <p:grpSpPr bwMode="auto">
                  <a:xfrm>
                    <a:off x="4381" y="2756"/>
                    <a:ext cx="148" cy="164"/>
                    <a:chOff x="4381" y="2756"/>
                    <a:chExt cx="148" cy="164"/>
                  </a:xfrm>
                </p:grpSpPr>
                <p:sp>
                  <p:nvSpPr>
                    <p:cNvPr id="23614" name="Oval 194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81" y="2756"/>
                      <a:ext cx="148" cy="164"/>
                    </a:xfrm>
                    <a:prstGeom prst="ellipse">
                      <a:avLst/>
                    </a:prstGeom>
                    <a:solidFill>
                      <a:srgbClr val="CC0000"/>
                    </a:solidFill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 dirty="0"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23615" name="Oval 194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81" y="2756"/>
                      <a:ext cx="148" cy="164"/>
                    </a:xfrm>
                    <a:prstGeom prst="ellipse">
                      <a:avLst/>
                    </a:prstGeom>
                    <a:noFill/>
                    <a:ln w="9525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 dirty="0">
                        <a:latin typeface="Calibri" pitchFamily="34" charset="0"/>
                      </a:endParaRPr>
                    </a:p>
                  </p:txBody>
                </p:sp>
              </p:grpSp>
              <p:grpSp>
                <p:nvGrpSpPr>
                  <p:cNvPr id="23611" name="Group 1945"/>
                  <p:cNvGrpSpPr>
                    <a:grpSpLocks/>
                  </p:cNvGrpSpPr>
                  <p:nvPr/>
                </p:nvGrpSpPr>
                <p:grpSpPr bwMode="auto">
                  <a:xfrm>
                    <a:off x="4393" y="2770"/>
                    <a:ext cx="123" cy="136"/>
                    <a:chOff x="4393" y="2770"/>
                    <a:chExt cx="123" cy="136"/>
                  </a:xfrm>
                </p:grpSpPr>
                <p:sp>
                  <p:nvSpPr>
                    <p:cNvPr id="23612" name="Oval 194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93" y="2770"/>
                      <a:ext cx="123" cy="136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 dirty="0"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23613" name="Oval 194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93" y="2770"/>
                      <a:ext cx="123" cy="136"/>
                    </a:xfrm>
                    <a:prstGeom prst="ellipse">
                      <a:avLst/>
                    </a:prstGeom>
                    <a:noFill/>
                    <a:ln w="9525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 dirty="0">
                        <a:latin typeface="Calibri" pitchFamily="34" charset="0"/>
                      </a:endParaRPr>
                    </a:p>
                  </p:txBody>
                </p:sp>
              </p:grpSp>
            </p:grpSp>
            <p:grpSp>
              <p:nvGrpSpPr>
                <p:cNvPr id="23592" name="Group 1948"/>
                <p:cNvGrpSpPr>
                  <a:grpSpLocks/>
                </p:cNvGrpSpPr>
                <p:nvPr/>
              </p:nvGrpSpPr>
              <p:grpSpPr bwMode="auto">
                <a:xfrm>
                  <a:off x="2330" y="1860"/>
                  <a:ext cx="340" cy="358"/>
                  <a:chOff x="4393" y="2770"/>
                  <a:chExt cx="123" cy="136"/>
                </a:xfrm>
              </p:grpSpPr>
              <p:sp>
                <p:nvSpPr>
                  <p:cNvPr id="23608" name="Freeform 1949"/>
                  <p:cNvSpPr>
                    <a:spLocks/>
                  </p:cNvSpPr>
                  <p:nvPr/>
                </p:nvSpPr>
                <p:spPr bwMode="auto">
                  <a:xfrm>
                    <a:off x="4393" y="2770"/>
                    <a:ext cx="123" cy="136"/>
                  </a:xfrm>
                  <a:custGeom>
                    <a:avLst/>
                    <a:gdLst>
                      <a:gd name="T0" fmla="*/ 123 w 123"/>
                      <a:gd name="T1" fmla="*/ 68 h 136"/>
                      <a:gd name="T2" fmla="*/ 72 w 123"/>
                      <a:gd name="T3" fmla="*/ 66 h 136"/>
                      <a:gd name="T4" fmla="*/ 118 w 123"/>
                      <a:gd name="T5" fmla="*/ 42 h 136"/>
                      <a:gd name="T6" fmla="*/ 71 w 123"/>
                      <a:gd name="T7" fmla="*/ 62 h 136"/>
                      <a:gd name="T8" fmla="*/ 105 w 123"/>
                      <a:gd name="T9" fmla="*/ 20 h 136"/>
                      <a:gd name="T10" fmla="*/ 68 w 123"/>
                      <a:gd name="T11" fmla="*/ 58 h 136"/>
                      <a:gd name="T12" fmla="*/ 85 w 123"/>
                      <a:gd name="T13" fmla="*/ 5 h 136"/>
                      <a:gd name="T14" fmla="*/ 64 w 123"/>
                      <a:gd name="T15" fmla="*/ 56 h 136"/>
                      <a:gd name="T16" fmla="*/ 62 w 123"/>
                      <a:gd name="T17" fmla="*/ 0 h 136"/>
                      <a:gd name="T18" fmla="*/ 60 w 123"/>
                      <a:gd name="T19" fmla="*/ 56 h 136"/>
                      <a:gd name="T20" fmla="*/ 38 w 123"/>
                      <a:gd name="T21" fmla="*/ 5 h 136"/>
                      <a:gd name="T22" fmla="*/ 56 w 123"/>
                      <a:gd name="T23" fmla="*/ 58 h 136"/>
                      <a:gd name="T24" fmla="*/ 18 w 123"/>
                      <a:gd name="T25" fmla="*/ 20 h 136"/>
                      <a:gd name="T26" fmla="*/ 53 w 123"/>
                      <a:gd name="T27" fmla="*/ 62 h 136"/>
                      <a:gd name="T28" fmla="*/ 5 w 123"/>
                      <a:gd name="T29" fmla="*/ 42 h 136"/>
                      <a:gd name="T30" fmla="*/ 51 w 123"/>
                      <a:gd name="T31" fmla="*/ 66 h 136"/>
                      <a:gd name="T32" fmla="*/ 0 w 123"/>
                      <a:gd name="T33" fmla="*/ 68 h 136"/>
                      <a:gd name="T34" fmla="*/ 51 w 123"/>
                      <a:gd name="T35" fmla="*/ 71 h 136"/>
                      <a:gd name="T36" fmla="*/ 5 w 123"/>
                      <a:gd name="T37" fmla="*/ 94 h 136"/>
                      <a:gd name="T38" fmla="*/ 53 w 123"/>
                      <a:gd name="T39" fmla="*/ 75 h 136"/>
                      <a:gd name="T40" fmla="*/ 18 w 123"/>
                      <a:gd name="T41" fmla="*/ 116 h 136"/>
                      <a:gd name="T42" fmla="*/ 56 w 123"/>
                      <a:gd name="T43" fmla="*/ 78 h 136"/>
                      <a:gd name="T44" fmla="*/ 38 w 123"/>
                      <a:gd name="T45" fmla="*/ 131 h 136"/>
                      <a:gd name="T46" fmla="*/ 60 w 123"/>
                      <a:gd name="T47" fmla="*/ 80 h 136"/>
                      <a:gd name="T48" fmla="*/ 62 w 123"/>
                      <a:gd name="T49" fmla="*/ 136 h 136"/>
                      <a:gd name="T50" fmla="*/ 64 w 123"/>
                      <a:gd name="T51" fmla="*/ 80 h 136"/>
                      <a:gd name="T52" fmla="*/ 85 w 123"/>
                      <a:gd name="T53" fmla="*/ 131 h 136"/>
                      <a:gd name="T54" fmla="*/ 68 w 123"/>
                      <a:gd name="T55" fmla="*/ 78 h 136"/>
                      <a:gd name="T56" fmla="*/ 105 w 123"/>
                      <a:gd name="T57" fmla="*/ 116 h 136"/>
                      <a:gd name="T58" fmla="*/ 71 w 123"/>
                      <a:gd name="T59" fmla="*/ 75 h 136"/>
                      <a:gd name="T60" fmla="*/ 118 w 123"/>
                      <a:gd name="T61" fmla="*/ 94 h 136"/>
                      <a:gd name="T62" fmla="*/ 72 w 123"/>
                      <a:gd name="T63" fmla="*/ 71 h 136"/>
                      <a:gd name="T64" fmla="*/ 123 w 123"/>
                      <a:gd name="T65" fmla="*/ 68 h 1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123"/>
                      <a:gd name="T100" fmla="*/ 0 h 136"/>
                      <a:gd name="T101" fmla="*/ 123 w 123"/>
                      <a:gd name="T102" fmla="*/ 136 h 136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123" h="136">
                        <a:moveTo>
                          <a:pt x="123" y="68"/>
                        </a:moveTo>
                        <a:lnTo>
                          <a:pt x="72" y="66"/>
                        </a:lnTo>
                        <a:lnTo>
                          <a:pt x="118" y="42"/>
                        </a:lnTo>
                        <a:lnTo>
                          <a:pt x="71" y="62"/>
                        </a:lnTo>
                        <a:lnTo>
                          <a:pt x="105" y="20"/>
                        </a:lnTo>
                        <a:lnTo>
                          <a:pt x="68" y="58"/>
                        </a:lnTo>
                        <a:lnTo>
                          <a:pt x="85" y="5"/>
                        </a:lnTo>
                        <a:lnTo>
                          <a:pt x="64" y="56"/>
                        </a:lnTo>
                        <a:lnTo>
                          <a:pt x="62" y="0"/>
                        </a:lnTo>
                        <a:lnTo>
                          <a:pt x="60" y="56"/>
                        </a:lnTo>
                        <a:lnTo>
                          <a:pt x="38" y="5"/>
                        </a:lnTo>
                        <a:lnTo>
                          <a:pt x="56" y="58"/>
                        </a:lnTo>
                        <a:lnTo>
                          <a:pt x="18" y="20"/>
                        </a:lnTo>
                        <a:lnTo>
                          <a:pt x="53" y="62"/>
                        </a:lnTo>
                        <a:lnTo>
                          <a:pt x="5" y="42"/>
                        </a:lnTo>
                        <a:lnTo>
                          <a:pt x="51" y="66"/>
                        </a:lnTo>
                        <a:lnTo>
                          <a:pt x="0" y="68"/>
                        </a:lnTo>
                        <a:lnTo>
                          <a:pt x="51" y="71"/>
                        </a:lnTo>
                        <a:lnTo>
                          <a:pt x="5" y="94"/>
                        </a:lnTo>
                        <a:lnTo>
                          <a:pt x="53" y="75"/>
                        </a:lnTo>
                        <a:lnTo>
                          <a:pt x="18" y="116"/>
                        </a:lnTo>
                        <a:lnTo>
                          <a:pt x="56" y="78"/>
                        </a:lnTo>
                        <a:lnTo>
                          <a:pt x="38" y="131"/>
                        </a:lnTo>
                        <a:lnTo>
                          <a:pt x="60" y="80"/>
                        </a:lnTo>
                        <a:lnTo>
                          <a:pt x="62" y="136"/>
                        </a:lnTo>
                        <a:lnTo>
                          <a:pt x="64" y="80"/>
                        </a:lnTo>
                        <a:lnTo>
                          <a:pt x="85" y="131"/>
                        </a:lnTo>
                        <a:lnTo>
                          <a:pt x="68" y="78"/>
                        </a:lnTo>
                        <a:lnTo>
                          <a:pt x="105" y="116"/>
                        </a:lnTo>
                        <a:lnTo>
                          <a:pt x="71" y="75"/>
                        </a:lnTo>
                        <a:lnTo>
                          <a:pt x="118" y="94"/>
                        </a:lnTo>
                        <a:lnTo>
                          <a:pt x="72" y="71"/>
                        </a:lnTo>
                        <a:lnTo>
                          <a:pt x="123" y="68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dirty="0">
                      <a:latin typeface="Calibri" pitchFamily="34" charset="0"/>
                    </a:endParaRPr>
                  </a:p>
                </p:txBody>
              </p:sp>
              <p:sp>
                <p:nvSpPr>
                  <p:cNvPr id="23609" name="Freeform 1950"/>
                  <p:cNvSpPr>
                    <a:spLocks/>
                  </p:cNvSpPr>
                  <p:nvPr/>
                </p:nvSpPr>
                <p:spPr bwMode="auto">
                  <a:xfrm>
                    <a:off x="4393" y="2770"/>
                    <a:ext cx="123" cy="136"/>
                  </a:xfrm>
                  <a:custGeom>
                    <a:avLst/>
                    <a:gdLst>
                      <a:gd name="T0" fmla="*/ 123 w 123"/>
                      <a:gd name="T1" fmla="*/ 68 h 136"/>
                      <a:gd name="T2" fmla="*/ 72 w 123"/>
                      <a:gd name="T3" fmla="*/ 66 h 136"/>
                      <a:gd name="T4" fmla="*/ 118 w 123"/>
                      <a:gd name="T5" fmla="*/ 42 h 136"/>
                      <a:gd name="T6" fmla="*/ 71 w 123"/>
                      <a:gd name="T7" fmla="*/ 62 h 136"/>
                      <a:gd name="T8" fmla="*/ 105 w 123"/>
                      <a:gd name="T9" fmla="*/ 20 h 136"/>
                      <a:gd name="T10" fmla="*/ 68 w 123"/>
                      <a:gd name="T11" fmla="*/ 58 h 136"/>
                      <a:gd name="T12" fmla="*/ 85 w 123"/>
                      <a:gd name="T13" fmla="*/ 5 h 136"/>
                      <a:gd name="T14" fmla="*/ 64 w 123"/>
                      <a:gd name="T15" fmla="*/ 56 h 136"/>
                      <a:gd name="T16" fmla="*/ 62 w 123"/>
                      <a:gd name="T17" fmla="*/ 0 h 136"/>
                      <a:gd name="T18" fmla="*/ 60 w 123"/>
                      <a:gd name="T19" fmla="*/ 56 h 136"/>
                      <a:gd name="T20" fmla="*/ 38 w 123"/>
                      <a:gd name="T21" fmla="*/ 5 h 136"/>
                      <a:gd name="T22" fmla="*/ 56 w 123"/>
                      <a:gd name="T23" fmla="*/ 58 h 136"/>
                      <a:gd name="T24" fmla="*/ 18 w 123"/>
                      <a:gd name="T25" fmla="*/ 20 h 136"/>
                      <a:gd name="T26" fmla="*/ 53 w 123"/>
                      <a:gd name="T27" fmla="*/ 62 h 136"/>
                      <a:gd name="T28" fmla="*/ 5 w 123"/>
                      <a:gd name="T29" fmla="*/ 42 h 136"/>
                      <a:gd name="T30" fmla="*/ 51 w 123"/>
                      <a:gd name="T31" fmla="*/ 66 h 136"/>
                      <a:gd name="T32" fmla="*/ 0 w 123"/>
                      <a:gd name="T33" fmla="*/ 68 h 136"/>
                      <a:gd name="T34" fmla="*/ 51 w 123"/>
                      <a:gd name="T35" fmla="*/ 71 h 136"/>
                      <a:gd name="T36" fmla="*/ 5 w 123"/>
                      <a:gd name="T37" fmla="*/ 94 h 136"/>
                      <a:gd name="T38" fmla="*/ 53 w 123"/>
                      <a:gd name="T39" fmla="*/ 75 h 136"/>
                      <a:gd name="T40" fmla="*/ 18 w 123"/>
                      <a:gd name="T41" fmla="*/ 116 h 136"/>
                      <a:gd name="T42" fmla="*/ 56 w 123"/>
                      <a:gd name="T43" fmla="*/ 78 h 136"/>
                      <a:gd name="T44" fmla="*/ 38 w 123"/>
                      <a:gd name="T45" fmla="*/ 131 h 136"/>
                      <a:gd name="T46" fmla="*/ 60 w 123"/>
                      <a:gd name="T47" fmla="*/ 80 h 136"/>
                      <a:gd name="T48" fmla="*/ 62 w 123"/>
                      <a:gd name="T49" fmla="*/ 136 h 136"/>
                      <a:gd name="T50" fmla="*/ 64 w 123"/>
                      <a:gd name="T51" fmla="*/ 80 h 136"/>
                      <a:gd name="T52" fmla="*/ 85 w 123"/>
                      <a:gd name="T53" fmla="*/ 131 h 136"/>
                      <a:gd name="T54" fmla="*/ 68 w 123"/>
                      <a:gd name="T55" fmla="*/ 78 h 136"/>
                      <a:gd name="T56" fmla="*/ 105 w 123"/>
                      <a:gd name="T57" fmla="*/ 116 h 136"/>
                      <a:gd name="T58" fmla="*/ 71 w 123"/>
                      <a:gd name="T59" fmla="*/ 75 h 136"/>
                      <a:gd name="T60" fmla="*/ 118 w 123"/>
                      <a:gd name="T61" fmla="*/ 94 h 136"/>
                      <a:gd name="T62" fmla="*/ 72 w 123"/>
                      <a:gd name="T63" fmla="*/ 71 h 136"/>
                      <a:gd name="T64" fmla="*/ 123 w 123"/>
                      <a:gd name="T65" fmla="*/ 68 h 1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123"/>
                      <a:gd name="T100" fmla="*/ 0 h 136"/>
                      <a:gd name="T101" fmla="*/ 123 w 123"/>
                      <a:gd name="T102" fmla="*/ 136 h 136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123" h="136">
                        <a:moveTo>
                          <a:pt x="123" y="68"/>
                        </a:moveTo>
                        <a:lnTo>
                          <a:pt x="72" y="66"/>
                        </a:lnTo>
                        <a:lnTo>
                          <a:pt x="118" y="42"/>
                        </a:lnTo>
                        <a:lnTo>
                          <a:pt x="71" y="62"/>
                        </a:lnTo>
                        <a:lnTo>
                          <a:pt x="105" y="20"/>
                        </a:lnTo>
                        <a:lnTo>
                          <a:pt x="68" y="58"/>
                        </a:lnTo>
                        <a:lnTo>
                          <a:pt x="85" y="5"/>
                        </a:lnTo>
                        <a:lnTo>
                          <a:pt x="64" y="56"/>
                        </a:lnTo>
                        <a:lnTo>
                          <a:pt x="62" y="0"/>
                        </a:lnTo>
                        <a:lnTo>
                          <a:pt x="60" y="56"/>
                        </a:lnTo>
                        <a:lnTo>
                          <a:pt x="38" y="5"/>
                        </a:lnTo>
                        <a:lnTo>
                          <a:pt x="56" y="58"/>
                        </a:lnTo>
                        <a:lnTo>
                          <a:pt x="18" y="20"/>
                        </a:lnTo>
                        <a:lnTo>
                          <a:pt x="53" y="62"/>
                        </a:lnTo>
                        <a:lnTo>
                          <a:pt x="5" y="42"/>
                        </a:lnTo>
                        <a:lnTo>
                          <a:pt x="51" y="66"/>
                        </a:lnTo>
                        <a:lnTo>
                          <a:pt x="0" y="68"/>
                        </a:lnTo>
                        <a:lnTo>
                          <a:pt x="51" y="71"/>
                        </a:lnTo>
                        <a:lnTo>
                          <a:pt x="5" y="94"/>
                        </a:lnTo>
                        <a:lnTo>
                          <a:pt x="53" y="75"/>
                        </a:lnTo>
                        <a:lnTo>
                          <a:pt x="18" y="116"/>
                        </a:lnTo>
                        <a:lnTo>
                          <a:pt x="56" y="78"/>
                        </a:lnTo>
                        <a:lnTo>
                          <a:pt x="38" y="131"/>
                        </a:lnTo>
                        <a:lnTo>
                          <a:pt x="60" y="80"/>
                        </a:lnTo>
                        <a:lnTo>
                          <a:pt x="62" y="136"/>
                        </a:lnTo>
                        <a:lnTo>
                          <a:pt x="64" y="80"/>
                        </a:lnTo>
                        <a:lnTo>
                          <a:pt x="85" y="131"/>
                        </a:lnTo>
                        <a:lnTo>
                          <a:pt x="68" y="78"/>
                        </a:lnTo>
                        <a:lnTo>
                          <a:pt x="105" y="116"/>
                        </a:lnTo>
                        <a:lnTo>
                          <a:pt x="71" y="75"/>
                        </a:lnTo>
                        <a:lnTo>
                          <a:pt x="118" y="94"/>
                        </a:lnTo>
                        <a:lnTo>
                          <a:pt x="72" y="71"/>
                        </a:lnTo>
                        <a:lnTo>
                          <a:pt x="123" y="68"/>
                        </a:lnTo>
                        <a:close/>
                      </a:path>
                    </a:pathLst>
                  </a:custGeom>
                  <a:noFill/>
                  <a:ln w="9525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dirty="0">
                      <a:latin typeface="Calibri" pitchFamily="34" charset="0"/>
                    </a:endParaRPr>
                  </a:p>
                </p:txBody>
              </p:sp>
            </p:grpSp>
            <p:grpSp>
              <p:nvGrpSpPr>
                <p:cNvPr id="23593" name="Group 1951"/>
                <p:cNvGrpSpPr>
                  <a:grpSpLocks/>
                </p:cNvGrpSpPr>
                <p:nvPr/>
              </p:nvGrpSpPr>
              <p:grpSpPr bwMode="auto">
                <a:xfrm>
                  <a:off x="2298" y="1822"/>
                  <a:ext cx="409" cy="434"/>
                  <a:chOff x="4381" y="2756"/>
                  <a:chExt cx="148" cy="164"/>
                </a:xfrm>
              </p:grpSpPr>
              <p:sp>
                <p:nvSpPr>
                  <p:cNvPr id="23606" name="Oval 1952"/>
                  <p:cNvSpPr>
                    <a:spLocks noChangeArrowheads="1"/>
                  </p:cNvSpPr>
                  <p:nvPr/>
                </p:nvSpPr>
                <p:spPr bwMode="auto">
                  <a:xfrm>
                    <a:off x="4381" y="2756"/>
                    <a:ext cx="148" cy="164"/>
                  </a:xfrm>
                  <a:prstGeom prst="ellipse">
                    <a:avLst/>
                  </a:prstGeom>
                  <a:solidFill>
                    <a:srgbClr val="CC0000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dirty="0">
                      <a:latin typeface="Calibri" pitchFamily="34" charset="0"/>
                    </a:endParaRPr>
                  </a:p>
                </p:txBody>
              </p:sp>
              <p:sp>
                <p:nvSpPr>
                  <p:cNvPr id="23607" name="Oval 1953"/>
                  <p:cNvSpPr>
                    <a:spLocks noChangeArrowheads="1"/>
                  </p:cNvSpPr>
                  <p:nvPr/>
                </p:nvSpPr>
                <p:spPr bwMode="auto">
                  <a:xfrm>
                    <a:off x="4381" y="2756"/>
                    <a:ext cx="148" cy="164"/>
                  </a:xfrm>
                  <a:prstGeom prst="ellips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dirty="0">
                      <a:latin typeface="Calibri" pitchFamily="34" charset="0"/>
                    </a:endParaRPr>
                  </a:p>
                </p:txBody>
              </p:sp>
            </p:grpSp>
            <p:grpSp>
              <p:nvGrpSpPr>
                <p:cNvPr id="23594" name="Group 1954"/>
                <p:cNvGrpSpPr>
                  <a:grpSpLocks/>
                </p:cNvGrpSpPr>
                <p:nvPr/>
              </p:nvGrpSpPr>
              <p:grpSpPr bwMode="auto">
                <a:xfrm>
                  <a:off x="2330" y="1860"/>
                  <a:ext cx="340" cy="358"/>
                  <a:chOff x="4393" y="2770"/>
                  <a:chExt cx="123" cy="136"/>
                </a:xfrm>
              </p:grpSpPr>
              <p:sp>
                <p:nvSpPr>
                  <p:cNvPr id="23604" name="Oval 1955"/>
                  <p:cNvSpPr>
                    <a:spLocks noChangeArrowheads="1"/>
                  </p:cNvSpPr>
                  <p:nvPr/>
                </p:nvSpPr>
                <p:spPr bwMode="auto">
                  <a:xfrm>
                    <a:off x="4393" y="2770"/>
                    <a:ext cx="123" cy="136"/>
                  </a:xfrm>
                  <a:prstGeom prst="ellipse">
                    <a:avLst/>
                  </a:prstGeom>
                  <a:solidFill>
                    <a:srgbClr val="FFFFFF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dirty="0">
                      <a:latin typeface="Calibri" pitchFamily="34" charset="0"/>
                    </a:endParaRPr>
                  </a:p>
                </p:txBody>
              </p:sp>
              <p:sp>
                <p:nvSpPr>
                  <p:cNvPr id="23605" name="Oval 1956"/>
                  <p:cNvSpPr>
                    <a:spLocks noChangeArrowheads="1"/>
                  </p:cNvSpPr>
                  <p:nvPr/>
                </p:nvSpPr>
                <p:spPr bwMode="auto">
                  <a:xfrm>
                    <a:off x="4393" y="2770"/>
                    <a:ext cx="123" cy="136"/>
                  </a:xfrm>
                  <a:prstGeom prst="ellips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dirty="0">
                      <a:latin typeface="Calibri" pitchFamily="34" charset="0"/>
                    </a:endParaRPr>
                  </a:p>
                </p:txBody>
              </p:sp>
            </p:grpSp>
            <p:grpSp>
              <p:nvGrpSpPr>
                <p:cNvPr id="23595" name="Group 1957"/>
                <p:cNvGrpSpPr>
                  <a:grpSpLocks/>
                </p:cNvGrpSpPr>
                <p:nvPr/>
              </p:nvGrpSpPr>
              <p:grpSpPr bwMode="auto">
                <a:xfrm>
                  <a:off x="2298" y="1822"/>
                  <a:ext cx="409" cy="434"/>
                  <a:chOff x="4381" y="2756"/>
                  <a:chExt cx="148" cy="164"/>
                </a:xfrm>
              </p:grpSpPr>
              <p:sp>
                <p:nvSpPr>
                  <p:cNvPr id="23602" name="Oval 1958"/>
                  <p:cNvSpPr>
                    <a:spLocks noChangeArrowheads="1"/>
                  </p:cNvSpPr>
                  <p:nvPr/>
                </p:nvSpPr>
                <p:spPr bwMode="auto">
                  <a:xfrm>
                    <a:off x="4381" y="2756"/>
                    <a:ext cx="148" cy="164"/>
                  </a:xfrm>
                  <a:prstGeom prst="ellipse">
                    <a:avLst/>
                  </a:prstGeom>
                  <a:solidFill>
                    <a:srgbClr val="CC0000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dirty="0">
                      <a:latin typeface="Calibri" pitchFamily="34" charset="0"/>
                    </a:endParaRPr>
                  </a:p>
                </p:txBody>
              </p:sp>
              <p:sp>
                <p:nvSpPr>
                  <p:cNvPr id="23603" name="Oval 1959"/>
                  <p:cNvSpPr>
                    <a:spLocks noChangeArrowheads="1"/>
                  </p:cNvSpPr>
                  <p:nvPr/>
                </p:nvSpPr>
                <p:spPr bwMode="auto">
                  <a:xfrm>
                    <a:off x="4381" y="2756"/>
                    <a:ext cx="148" cy="164"/>
                  </a:xfrm>
                  <a:prstGeom prst="ellips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dirty="0">
                      <a:latin typeface="Calibri" pitchFamily="34" charset="0"/>
                    </a:endParaRPr>
                  </a:p>
                </p:txBody>
              </p:sp>
            </p:grpSp>
            <p:grpSp>
              <p:nvGrpSpPr>
                <p:cNvPr id="23596" name="Group 1960"/>
                <p:cNvGrpSpPr>
                  <a:grpSpLocks/>
                </p:cNvGrpSpPr>
                <p:nvPr/>
              </p:nvGrpSpPr>
              <p:grpSpPr bwMode="auto">
                <a:xfrm>
                  <a:off x="2330" y="1860"/>
                  <a:ext cx="340" cy="358"/>
                  <a:chOff x="4393" y="2770"/>
                  <a:chExt cx="123" cy="136"/>
                </a:xfrm>
              </p:grpSpPr>
              <p:sp>
                <p:nvSpPr>
                  <p:cNvPr id="23600" name="Oval 1961"/>
                  <p:cNvSpPr>
                    <a:spLocks noChangeArrowheads="1"/>
                  </p:cNvSpPr>
                  <p:nvPr/>
                </p:nvSpPr>
                <p:spPr bwMode="auto">
                  <a:xfrm>
                    <a:off x="4393" y="2770"/>
                    <a:ext cx="123" cy="136"/>
                  </a:xfrm>
                  <a:prstGeom prst="ellipse">
                    <a:avLst/>
                  </a:prstGeom>
                  <a:solidFill>
                    <a:srgbClr val="FFFFFF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dirty="0">
                      <a:latin typeface="Calibri" pitchFamily="34" charset="0"/>
                    </a:endParaRPr>
                  </a:p>
                </p:txBody>
              </p:sp>
              <p:sp>
                <p:nvSpPr>
                  <p:cNvPr id="23601" name="Oval 1962"/>
                  <p:cNvSpPr>
                    <a:spLocks noChangeArrowheads="1"/>
                  </p:cNvSpPr>
                  <p:nvPr/>
                </p:nvSpPr>
                <p:spPr bwMode="auto">
                  <a:xfrm>
                    <a:off x="4393" y="2770"/>
                    <a:ext cx="123" cy="136"/>
                  </a:xfrm>
                  <a:prstGeom prst="ellips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dirty="0">
                      <a:latin typeface="Calibri" pitchFamily="34" charset="0"/>
                    </a:endParaRPr>
                  </a:p>
                </p:txBody>
              </p:sp>
            </p:grpSp>
            <p:grpSp>
              <p:nvGrpSpPr>
                <p:cNvPr id="23597" name="Group 1963"/>
                <p:cNvGrpSpPr>
                  <a:grpSpLocks/>
                </p:cNvGrpSpPr>
                <p:nvPr/>
              </p:nvGrpSpPr>
              <p:grpSpPr bwMode="auto">
                <a:xfrm>
                  <a:off x="2330" y="1860"/>
                  <a:ext cx="340" cy="358"/>
                  <a:chOff x="4393" y="2770"/>
                  <a:chExt cx="123" cy="136"/>
                </a:xfrm>
              </p:grpSpPr>
              <p:sp>
                <p:nvSpPr>
                  <p:cNvPr id="23598" name="Freeform 1964"/>
                  <p:cNvSpPr>
                    <a:spLocks/>
                  </p:cNvSpPr>
                  <p:nvPr/>
                </p:nvSpPr>
                <p:spPr bwMode="auto">
                  <a:xfrm>
                    <a:off x="4393" y="2770"/>
                    <a:ext cx="123" cy="136"/>
                  </a:xfrm>
                  <a:custGeom>
                    <a:avLst/>
                    <a:gdLst>
                      <a:gd name="T0" fmla="*/ 123 w 123"/>
                      <a:gd name="T1" fmla="*/ 68 h 136"/>
                      <a:gd name="T2" fmla="*/ 72 w 123"/>
                      <a:gd name="T3" fmla="*/ 66 h 136"/>
                      <a:gd name="T4" fmla="*/ 118 w 123"/>
                      <a:gd name="T5" fmla="*/ 42 h 136"/>
                      <a:gd name="T6" fmla="*/ 71 w 123"/>
                      <a:gd name="T7" fmla="*/ 62 h 136"/>
                      <a:gd name="T8" fmla="*/ 105 w 123"/>
                      <a:gd name="T9" fmla="*/ 20 h 136"/>
                      <a:gd name="T10" fmla="*/ 68 w 123"/>
                      <a:gd name="T11" fmla="*/ 58 h 136"/>
                      <a:gd name="T12" fmla="*/ 85 w 123"/>
                      <a:gd name="T13" fmla="*/ 5 h 136"/>
                      <a:gd name="T14" fmla="*/ 64 w 123"/>
                      <a:gd name="T15" fmla="*/ 56 h 136"/>
                      <a:gd name="T16" fmla="*/ 62 w 123"/>
                      <a:gd name="T17" fmla="*/ 0 h 136"/>
                      <a:gd name="T18" fmla="*/ 60 w 123"/>
                      <a:gd name="T19" fmla="*/ 56 h 136"/>
                      <a:gd name="T20" fmla="*/ 38 w 123"/>
                      <a:gd name="T21" fmla="*/ 5 h 136"/>
                      <a:gd name="T22" fmla="*/ 56 w 123"/>
                      <a:gd name="T23" fmla="*/ 58 h 136"/>
                      <a:gd name="T24" fmla="*/ 18 w 123"/>
                      <a:gd name="T25" fmla="*/ 20 h 136"/>
                      <a:gd name="T26" fmla="*/ 53 w 123"/>
                      <a:gd name="T27" fmla="*/ 62 h 136"/>
                      <a:gd name="T28" fmla="*/ 5 w 123"/>
                      <a:gd name="T29" fmla="*/ 42 h 136"/>
                      <a:gd name="T30" fmla="*/ 51 w 123"/>
                      <a:gd name="T31" fmla="*/ 66 h 136"/>
                      <a:gd name="T32" fmla="*/ 0 w 123"/>
                      <a:gd name="T33" fmla="*/ 68 h 136"/>
                      <a:gd name="T34" fmla="*/ 51 w 123"/>
                      <a:gd name="T35" fmla="*/ 71 h 136"/>
                      <a:gd name="T36" fmla="*/ 5 w 123"/>
                      <a:gd name="T37" fmla="*/ 94 h 136"/>
                      <a:gd name="T38" fmla="*/ 53 w 123"/>
                      <a:gd name="T39" fmla="*/ 75 h 136"/>
                      <a:gd name="T40" fmla="*/ 18 w 123"/>
                      <a:gd name="T41" fmla="*/ 116 h 136"/>
                      <a:gd name="T42" fmla="*/ 56 w 123"/>
                      <a:gd name="T43" fmla="*/ 78 h 136"/>
                      <a:gd name="T44" fmla="*/ 38 w 123"/>
                      <a:gd name="T45" fmla="*/ 131 h 136"/>
                      <a:gd name="T46" fmla="*/ 60 w 123"/>
                      <a:gd name="T47" fmla="*/ 80 h 136"/>
                      <a:gd name="T48" fmla="*/ 62 w 123"/>
                      <a:gd name="T49" fmla="*/ 136 h 136"/>
                      <a:gd name="T50" fmla="*/ 64 w 123"/>
                      <a:gd name="T51" fmla="*/ 80 h 136"/>
                      <a:gd name="T52" fmla="*/ 85 w 123"/>
                      <a:gd name="T53" fmla="*/ 131 h 136"/>
                      <a:gd name="T54" fmla="*/ 68 w 123"/>
                      <a:gd name="T55" fmla="*/ 78 h 136"/>
                      <a:gd name="T56" fmla="*/ 105 w 123"/>
                      <a:gd name="T57" fmla="*/ 116 h 136"/>
                      <a:gd name="T58" fmla="*/ 71 w 123"/>
                      <a:gd name="T59" fmla="*/ 75 h 136"/>
                      <a:gd name="T60" fmla="*/ 118 w 123"/>
                      <a:gd name="T61" fmla="*/ 94 h 136"/>
                      <a:gd name="T62" fmla="*/ 72 w 123"/>
                      <a:gd name="T63" fmla="*/ 71 h 136"/>
                      <a:gd name="T64" fmla="*/ 123 w 123"/>
                      <a:gd name="T65" fmla="*/ 68 h 1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123"/>
                      <a:gd name="T100" fmla="*/ 0 h 136"/>
                      <a:gd name="T101" fmla="*/ 123 w 123"/>
                      <a:gd name="T102" fmla="*/ 136 h 136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123" h="136">
                        <a:moveTo>
                          <a:pt x="123" y="68"/>
                        </a:moveTo>
                        <a:lnTo>
                          <a:pt x="72" y="66"/>
                        </a:lnTo>
                        <a:lnTo>
                          <a:pt x="118" y="42"/>
                        </a:lnTo>
                        <a:lnTo>
                          <a:pt x="71" y="62"/>
                        </a:lnTo>
                        <a:lnTo>
                          <a:pt x="105" y="20"/>
                        </a:lnTo>
                        <a:lnTo>
                          <a:pt x="68" y="58"/>
                        </a:lnTo>
                        <a:lnTo>
                          <a:pt x="85" y="5"/>
                        </a:lnTo>
                        <a:lnTo>
                          <a:pt x="64" y="56"/>
                        </a:lnTo>
                        <a:lnTo>
                          <a:pt x="62" y="0"/>
                        </a:lnTo>
                        <a:lnTo>
                          <a:pt x="60" y="56"/>
                        </a:lnTo>
                        <a:lnTo>
                          <a:pt x="38" y="5"/>
                        </a:lnTo>
                        <a:lnTo>
                          <a:pt x="56" y="58"/>
                        </a:lnTo>
                        <a:lnTo>
                          <a:pt x="18" y="20"/>
                        </a:lnTo>
                        <a:lnTo>
                          <a:pt x="53" y="62"/>
                        </a:lnTo>
                        <a:lnTo>
                          <a:pt x="5" y="42"/>
                        </a:lnTo>
                        <a:lnTo>
                          <a:pt x="51" y="66"/>
                        </a:lnTo>
                        <a:lnTo>
                          <a:pt x="0" y="68"/>
                        </a:lnTo>
                        <a:lnTo>
                          <a:pt x="51" y="71"/>
                        </a:lnTo>
                        <a:lnTo>
                          <a:pt x="5" y="94"/>
                        </a:lnTo>
                        <a:lnTo>
                          <a:pt x="53" y="75"/>
                        </a:lnTo>
                        <a:lnTo>
                          <a:pt x="18" y="116"/>
                        </a:lnTo>
                        <a:lnTo>
                          <a:pt x="56" y="78"/>
                        </a:lnTo>
                        <a:lnTo>
                          <a:pt x="38" y="131"/>
                        </a:lnTo>
                        <a:lnTo>
                          <a:pt x="60" y="80"/>
                        </a:lnTo>
                        <a:lnTo>
                          <a:pt x="62" y="136"/>
                        </a:lnTo>
                        <a:lnTo>
                          <a:pt x="64" y="80"/>
                        </a:lnTo>
                        <a:lnTo>
                          <a:pt x="85" y="131"/>
                        </a:lnTo>
                        <a:lnTo>
                          <a:pt x="68" y="78"/>
                        </a:lnTo>
                        <a:lnTo>
                          <a:pt x="105" y="116"/>
                        </a:lnTo>
                        <a:lnTo>
                          <a:pt x="71" y="75"/>
                        </a:lnTo>
                        <a:lnTo>
                          <a:pt x="118" y="94"/>
                        </a:lnTo>
                        <a:lnTo>
                          <a:pt x="72" y="71"/>
                        </a:lnTo>
                        <a:lnTo>
                          <a:pt x="123" y="68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dirty="0">
                      <a:latin typeface="Calibri" pitchFamily="34" charset="0"/>
                    </a:endParaRPr>
                  </a:p>
                </p:txBody>
              </p:sp>
              <p:sp>
                <p:nvSpPr>
                  <p:cNvPr id="23599" name="Freeform 1965"/>
                  <p:cNvSpPr>
                    <a:spLocks/>
                  </p:cNvSpPr>
                  <p:nvPr/>
                </p:nvSpPr>
                <p:spPr bwMode="auto">
                  <a:xfrm>
                    <a:off x="4393" y="2770"/>
                    <a:ext cx="123" cy="136"/>
                  </a:xfrm>
                  <a:custGeom>
                    <a:avLst/>
                    <a:gdLst>
                      <a:gd name="T0" fmla="*/ 123 w 123"/>
                      <a:gd name="T1" fmla="*/ 68 h 136"/>
                      <a:gd name="T2" fmla="*/ 72 w 123"/>
                      <a:gd name="T3" fmla="*/ 66 h 136"/>
                      <a:gd name="T4" fmla="*/ 118 w 123"/>
                      <a:gd name="T5" fmla="*/ 42 h 136"/>
                      <a:gd name="T6" fmla="*/ 71 w 123"/>
                      <a:gd name="T7" fmla="*/ 62 h 136"/>
                      <a:gd name="T8" fmla="*/ 105 w 123"/>
                      <a:gd name="T9" fmla="*/ 20 h 136"/>
                      <a:gd name="T10" fmla="*/ 68 w 123"/>
                      <a:gd name="T11" fmla="*/ 58 h 136"/>
                      <a:gd name="T12" fmla="*/ 85 w 123"/>
                      <a:gd name="T13" fmla="*/ 5 h 136"/>
                      <a:gd name="T14" fmla="*/ 64 w 123"/>
                      <a:gd name="T15" fmla="*/ 56 h 136"/>
                      <a:gd name="T16" fmla="*/ 62 w 123"/>
                      <a:gd name="T17" fmla="*/ 0 h 136"/>
                      <a:gd name="T18" fmla="*/ 60 w 123"/>
                      <a:gd name="T19" fmla="*/ 56 h 136"/>
                      <a:gd name="T20" fmla="*/ 38 w 123"/>
                      <a:gd name="T21" fmla="*/ 5 h 136"/>
                      <a:gd name="T22" fmla="*/ 56 w 123"/>
                      <a:gd name="T23" fmla="*/ 58 h 136"/>
                      <a:gd name="T24" fmla="*/ 18 w 123"/>
                      <a:gd name="T25" fmla="*/ 20 h 136"/>
                      <a:gd name="T26" fmla="*/ 53 w 123"/>
                      <a:gd name="T27" fmla="*/ 62 h 136"/>
                      <a:gd name="T28" fmla="*/ 5 w 123"/>
                      <a:gd name="T29" fmla="*/ 42 h 136"/>
                      <a:gd name="T30" fmla="*/ 51 w 123"/>
                      <a:gd name="T31" fmla="*/ 66 h 136"/>
                      <a:gd name="T32" fmla="*/ 0 w 123"/>
                      <a:gd name="T33" fmla="*/ 68 h 136"/>
                      <a:gd name="T34" fmla="*/ 51 w 123"/>
                      <a:gd name="T35" fmla="*/ 71 h 136"/>
                      <a:gd name="T36" fmla="*/ 5 w 123"/>
                      <a:gd name="T37" fmla="*/ 94 h 136"/>
                      <a:gd name="T38" fmla="*/ 53 w 123"/>
                      <a:gd name="T39" fmla="*/ 75 h 136"/>
                      <a:gd name="T40" fmla="*/ 18 w 123"/>
                      <a:gd name="T41" fmla="*/ 116 h 136"/>
                      <a:gd name="T42" fmla="*/ 56 w 123"/>
                      <a:gd name="T43" fmla="*/ 78 h 136"/>
                      <a:gd name="T44" fmla="*/ 38 w 123"/>
                      <a:gd name="T45" fmla="*/ 131 h 136"/>
                      <a:gd name="T46" fmla="*/ 60 w 123"/>
                      <a:gd name="T47" fmla="*/ 80 h 136"/>
                      <a:gd name="T48" fmla="*/ 62 w 123"/>
                      <a:gd name="T49" fmla="*/ 136 h 136"/>
                      <a:gd name="T50" fmla="*/ 64 w 123"/>
                      <a:gd name="T51" fmla="*/ 80 h 136"/>
                      <a:gd name="T52" fmla="*/ 85 w 123"/>
                      <a:gd name="T53" fmla="*/ 131 h 136"/>
                      <a:gd name="T54" fmla="*/ 68 w 123"/>
                      <a:gd name="T55" fmla="*/ 78 h 136"/>
                      <a:gd name="T56" fmla="*/ 105 w 123"/>
                      <a:gd name="T57" fmla="*/ 116 h 136"/>
                      <a:gd name="T58" fmla="*/ 71 w 123"/>
                      <a:gd name="T59" fmla="*/ 75 h 136"/>
                      <a:gd name="T60" fmla="*/ 118 w 123"/>
                      <a:gd name="T61" fmla="*/ 94 h 136"/>
                      <a:gd name="T62" fmla="*/ 72 w 123"/>
                      <a:gd name="T63" fmla="*/ 71 h 136"/>
                      <a:gd name="T64" fmla="*/ 123 w 123"/>
                      <a:gd name="T65" fmla="*/ 68 h 1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123"/>
                      <a:gd name="T100" fmla="*/ 0 h 136"/>
                      <a:gd name="T101" fmla="*/ 123 w 123"/>
                      <a:gd name="T102" fmla="*/ 136 h 136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123" h="136">
                        <a:moveTo>
                          <a:pt x="123" y="68"/>
                        </a:moveTo>
                        <a:lnTo>
                          <a:pt x="72" y="66"/>
                        </a:lnTo>
                        <a:lnTo>
                          <a:pt x="118" y="42"/>
                        </a:lnTo>
                        <a:lnTo>
                          <a:pt x="71" y="62"/>
                        </a:lnTo>
                        <a:lnTo>
                          <a:pt x="105" y="20"/>
                        </a:lnTo>
                        <a:lnTo>
                          <a:pt x="68" y="58"/>
                        </a:lnTo>
                        <a:lnTo>
                          <a:pt x="85" y="5"/>
                        </a:lnTo>
                        <a:lnTo>
                          <a:pt x="64" y="56"/>
                        </a:lnTo>
                        <a:lnTo>
                          <a:pt x="62" y="0"/>
                        </a:lnTo>
                        <a:lnTo>
                          <a:pt x="60" y="56"/>
                        </a:lnTo>
                        <a:lnTo>
                          <a:pt x="38" y="5"/>
                        </a:lnTo>
                        <a:lnTo>
                          <a:pt x="56" y="58"/>
                        </a:lnTo>
                        <a:lnTo>
                          <a:pt x="18" y="20"/>
                        </a:lnTo>
                        <a:lnTo>
                          <a:pt x="53" y="62"/>
                        </a:lnTo>
                        <a:lnTo>
                          <a:pt x="5" y="42"/>
                        </a:lnTo>
                        <a:lnTo>
                          <a:pt x="51" y="66"/>
                        </a:lnTo>
                        <a:lnTo>
                          <a:pt x="0" y="68"/>
                        </a:lnTo>
                        <a:lnTo>
                          <a:pt x="51" y="71"/>
                        </a:lnTo>
                        <a:lnTo>
                          <a:pt x="5" y="94"/>
                        </a:lnTo>
                        <a:lnTo>
                          <a:pt x="53" y="75"/>
                        </a:lnTo>
                        <a:lnTo>
                          <a:pt x="18" y="116"/>
                        </a:lnTo>
                        <a:lnTo>
                          <a:pt x="56" y="78"/>
                        </a:lnTo>
                        <a:lnTo>
                          <a:pt x="38" y="131"/>
                        </a:lnTo>
                        <a:lnTo>
                          <a:pt x="60" y="80"/>
                        </a:lnTo>
                        <a:lnTo>
                          <a:pt x="62" y="136"/>
                        </a:lnTo>
                        <a:lnTo>
                          <a:pt x="64" y="80"/>
                        </a:lnTo>
                        <a:lnTo>
                          <a:pt x="85" y="131"/>
                        </a:lnTo>
                        <a:lnTo>
                          <a:pt x="68" y="78"/>
                        </a:lnTo>
                        <a:lnTo>
                          <a:pt x="105" y="116"/>
                        </a:lnTo>
                        <a:lnTo>
                          <a:pt x="71" y="75"/>
                        </a:lnTo>
                        <a:lnTo>
                          <a:pt x="118" y="94"/>
                        </a:lnTo>
                        <a:lnTo>
                          <a:pt x="72" y="71"/>
                        </a:lnTo>
                        <a:lnTo>
                          <a:pt x="123" y="68"/>
                        </a:lnTo>
                        <a:close/>
                      </a:path>
                    </a:pathLst>
                  </a:custGeom>
                  <a:noFill/>
                  <a:ln w="9525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dirty="0">
                      <a:latin typeface="Calibri" pitchFamily="34" charset="0"/>
                    </a:endParaRPr>
                  </a:p>
                </p:txBody>
              </p:sp>
            </p:grpSp>
          </p:grpSp>
          <p:sp>
            <p:nvSpPr>
              <p:cNvPr id="23568" name="Freeform 1966"/>
              <p:cNvSpPr>
                <a:spLocks/>
              </p:cNvSpPr>
              <p:nvPr/>
            </p:nvSpPr>
            <p:spPr bwMode="auto">
              <a:xfrm>
                <a:off x="879" y="1608"/>
                <a:ext cx="4" cy="261"/>
              </a:xfrm>
              <a:custGeom>
                <a:avLst/>
                <a:gdLst>
                  <a:gd name="T0" fmla="*/ 0 w 4"/>
                  <a:gd name="T1" fmla="*/ 0 h 232"/>
                  <a:gd name="T2" fmla="*/ 4 w 4"/>
                  <a:gd name="T3" fmla="*/ 331 h 232"/>
                  <a:gd name="T4" fmla="*/ 0 60000 65536"/>
                  <a:gd name="T5" fmla="*/ 0 60000 65536"/>
                  <a:gd name="T6" fmla="*/ 0 w 4"/>
                  <a:gd name="T7" fmla="*/ 0 h 232"/>
                  <a:gd name="T8" fmla="*/ 4 w 4"/>
                  <a:gd name="T9" fmla="*/ 232 h 232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" h="232">
                    <a:moveTo>
                      <a:pt x="0" y="0"/>
                    </a:moveTo>
                    <a:lnTo>
                      <a:pt x="4" y="232"/>
                    </a:lnTo>
                  </a:path>
                </a:pathLst>
              </a:custGeom>
              <a:solidFill>
                <a:srgbClr val="FFFFFF"/>
              </a:solidFill>
              <a:ln w="571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grpSp>
            <p:nvGrpSpPr>
              <p:cNvPr id="23569" name="Group 1967"/>
              <p:cNvGrpSpPr>
                <a:grpSpLocks/>
              </p:cNvGrpSpPr>
              <p:nvPr/>
            </p:nvGrpSpPr>
            <p:grpSpPr bwMode="auto">
              <a:xfrm>
                <a:off x="723" y="1608"/>
                <a:ext cx="320" cy="321"/>
                <a:chOff x="0" y="2496"/>
                <a:chExt cx="304" cy="285"/>
              </a:xfrm>
            </p:grpSpPr>
            <p:sp>
              <p:nvSpPr>
                <p:cNvPr id="23588" name="Line 1968"/>
                <p:cNvSpPr>
                  <a:spLocks noChangeShapeType="1"/>
                </p:cNvSpPr>
                <p:nvPr/>
              </p:nvSpPr>
              <p:spPr bwMode="auto">
                <a:xfrm>
                  <a:off x="148" y="2496"/>
                  <a:ext cx="3" cy="285"/>
                </a:xfrm>
                <a:prstGeom prst="line">
                  <a:avLst/>
                </a:prstGeom>
                <a:noFill/>
                <a:ln w="571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3589" name="Freeform 1969"/>
                <p:cNvSpPr>
                  <a:spLocks noEditPoints="1"/>
                </p:cNvSpPr>
                <p:nvPr/>
              </p:nvSpPr>
              <p:spPr bwMode="auto">
                <a:xfrm>
                  <a:off x="0" y="2592"/>
                  <a:ext cx="304" cy="48"/>
                </a:xfrm>
                <a:custGeom>
                  <a:avLst/>
                  <a:gdLst>
                    <a:gd name="T0" fmla="*/ 0 w 190"/>
                    <a:gd name="T1" fmla="*/ 0 h 18"/>
                    <a:gd name="T2" fmla="*/ 74 w 190"/>
                    <a:gd name="T3" fmla="*/ 0 h 18"/>
                    <a:gd name="T4" fmla="*/ 74 w 190"/>
                    <a:gd name="T5" fmla="*/ 341 h 18"/>
                    <a:gd name="T6" fmla="*/ 0 w 190"/>
                    <a:gd name="T7" fmla="*/ 341 h 18"/>
                    <a:gd name="T8" fmla="*/ 0 w 190"/>
                    <a:gd name="T9" fmla="*/ 0 h 18"/>
                    <a:gd name="T10" fmla="*/ 149 w 190"/>
                    <a:gd name="T11" fmla="*/ 0 h 18"/>
                    <a:gd name="T12" fmla="*/ 221 w 190"/>
                    <a:gd name="T13" fmla="*/ 0 h 18"/>
                    <a:gd name="T14" fmla="*/ 221 w 190"/>
                    <a:gd name="T15" fmla="*/ 341 h 18"/>
                    <a:gd name="T16" fmla="*/ 149 w 190"/>
                    <a:gd name="T17" fmla="*/ 341 h 18"/>
                    <a:gd name="T18" fmla="*/ 149 w 190"/>
                    <a:gd name="T19" fmla="*/ 0 h 18"/>
                    <a:gd name="T20" fmla="*/ 294 w 190"/>
                    <a:gd name="T21" fmla="*/ 0 h 18"/>
                    <a:gd name="T22" fmla="*/ 368 w 190"/>
                    <a:gd name="T23" fmla="*/ 0 h 18"/>
                    <a:gd name="T24" fmla="*/ 368 w 190"/>
                    <a:gd name="T25" fmla="*/ 341 h 18"/>
                    <a:gd name="T26" fmla="*/ 294 w 190"/>
                    <a:gd name="T27" fmla="*/ 341 h 18"/>
                    <a:gd name="T28" fmla="*/ 294 w 190"/>
                    <a:gd name="T29" fmla="*/ 0 h 18"/>
                    <a:gd name="T30" fmla="*/ 443 w 190"/>
                    <a:gd name="T31" fmla="*/ 0 h 18"/>
                    <a:gd name="T32" fmla="*/ 517 w 190"/>
                    <a:gd name="T33" fmla="*/ 0 h 18"/>
                    <a:gd name="T34" fmla="*/ 517 w 190"/>
                    <a:gd name="T35" fmla="*/ 341 h 18"/>
                    <a:gd name="T36" fmla="*/ 443 w 190"/>
                    <a:gd name="T37" fmla="*/ 341 h 18"/>
                    <a:gd name="T38" fmla="*/ 443 w 190"/>
                    <a:gd name="T39" fmla="*/ 0 h 18"/>
                    <a:gd name="T40" fmla="*/ 589 w 190"/>
                    <a:gd name="T41" fmla="*/ 0 h 18"/>
                    <a:gd name="T42" fmla="*/ 662 w 190"/>
                    <a:gd name="T43" fmla="*/ 0 h 18"/>
                    <a:gd name="T44" fmla="*/ 662 w 190"/>
                    <a:gd name="T45" fmla="*/ 341 h 18"/>
                    <a:gd name="T46" fmla="*/ 589 w 190"/>
                    <a:gd name="T47" fmla="*/ 341 h 18"/>
                    <a:gd name="T48" fmla="*/ 589 w 190"/>
                    <a:gd name="T49" fmla="*/ 0 h 18"/>
                    <a:gd name="T50" fmla="*/ 738 w 190"/>
                    <a:gd name="T51" fmla="*/ 0 h 18"/>
                    <a:gd name="T52" fmla="*/ 778 w 190"/>
                    <a:gd name="T53" fmla="*/ 0 h 18"/>
                    <a:gd name="T54" fmla="*/ 778 w 190"/>
                    <a:gd name="T55" fmla="*/ 341 h 18"/>
                    <a:gd name="T56" fmla="*/ 738 w 190"/>
                    <a:gd name="T57" fmla="*/ 341 h 18"/>
                    <a:gd name="T58" fmla="*/ 738 w 190"/>
                    <a:gd name="T59" fmla="*/ 0 h 18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w 190"/>
                    <a:gd name="T91" fmla="*/ 0 h 18"/>
                    <a:gd name="T92" fmla="*/ 190 w 190"/>
                    <a:gd name="T93" fmla="*/ 18 h 18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T90" t="T91" r="T92" b="T93"/>
                  <a:pathLst>
                    <a:path w="190" h="18">
                      <a:moveTo>
                        <a:pt x="0" y="0"/>
                      </a:moveTo>
                      <a:lnTo>
                        <a:pt x="18" y="0"/>
                      </a:lnTo>
                      <a:lnTo>
                        <a:pt x="18" y="18"/>
                      </a:lnTo>
                      <a:lnTo>
                        <a:pt x="0" y="18"/>
                      </a:lnTo>
                      <a:lnTo>
                        <a:pt x="0" y="0"/>
                      </a:lnTo>
                      <a:close/>
                      <a:moveTo>
                        <a:pt x="36" y="0"/>
                      </a:moveTo>
                      <a:lnTo>
                        <a:pt x="54" y="0"/>
                      </a:lnTo>
                      <a:lnTo>
                        <a:pt x="54" y="18"/>
                      </a:lnTo>
                      <a:lnTo>
                        <a:pt x="36" y="18"/>
                      </a:lnTo>
                      <a:lnTo>
                        <a:pt x="36" y="0"/>
                      </a:lnTo>
                      <a:close/>
                      <a:moveTo>
                        <a:pt x="72" y="0"/>
                      </a:moveTo>
                      <a:lnTo>
                        <a:pt x="90" y="0"/>
                      </a:lnTo>
                      <a:lnTo>
                        <a:pt x="90" y="18"/>
                      </a:lnTo>
                      <a:lnTo>
                        <a:pt x="72" y="18"/>
                      </a:lnTo>
                      <a:lnTo>
                        <a:pt x="72" y="0"/>
                      </a:lnTo>
                      <a:close/>
                      <a:moveTo>
                        <a:pt x="108" y="0"/>
                      </a:moveTo>
                      <a:lnTo>
                        <a:pt x="126" y="0"/>
                      </a:lnTo>
                      <a:lnTo>
                        <a:pt x="126" y="18"/>
                      </a:lnTo>
                      <a:lnTo>
                        <a:pt x="108" y="18"/>
                      </a:lnTo>
                      <a:lnTo>
                        <a:pt x="108" y="0"/>
                      </a:lnTo>
                      <a:close/>
                      <a:moveTo>
                        <a:pt x="144" y="0"/>
                      </a:moveTo>
                      <a:lnTo>
                        <a:pt x="162" y="0"/>
                      </a:lnTo>
                      <a:lnTo>
                        <a:pt x="162" y="18"/>
                      </a:lnTo>
                      <a:lnTo>
                        <a:pt x="144" y="18"/>
                      </a:lnTo>
                      <a:lnTo>
                        <a:pt x="144" y="0"/>
                      </a:lnTo>
                      <a:close/>
                      <a:moveTo>
                        <a:pt x="180" y="0"/>
                      </a:moveTo>
                      <a:lnTo>
                        <a:pt x="190" y="0"/>
                      </a:lnTo>
                      <a:lnTo>
                        <a:pt x="190" y="18"/>
                      </a:lnTo>
                      <a:lnTo>
                        <a:pt x="180" y="18"/>
                      </a:lnTo>
                      <a:lnTo>
                        <a:pt x="18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4763">
                  <a:solidFill>
                    <a:srgbClr val="000000"/>
                  </a:solidFill>
                  <a:bevel/>
                  <a:headEnd/>
                  <a:tailEnd/>
                </a:ln>
              </p:spPr>
              <p:txBody>
                <a:bodyPr/>
                <a:lstStyle/>
                <a:p>
                  <a:endParaRPr lang="ru-RU" dirty="0">
                    <a:latin typeface="Calibri" pitchFamily="34" charset="0"/>
                  </a:endParaRPr>
                </a:p>
              </p:txBody>
            </p:sp>
          </p:grpSp>
          <p:sp>
            <p:nvSpPr>
              <p:cNvPr id="11186" name="Freeform 1970"/>
              <p:cNvSpPr>
                <a:spLocks/>
              </p:cNvSpPr>
              <p:nvPr/>
            </p:nvSpPr>
            <p:spPr bwMode="auto">
              <a:xfrm>
                <a:off x="993" y="1088"/>
                <a:ext cx="2093" cy="891"/>
              </a:xfrm>
              <a:custGeom>
                <a:avLst/>
                <a:gdLst>
                  <a:gd name="T0" fmla="*/ 0 w 2088"/>
                  <a:gd name="T1" fmla="*/ 143 h 891"/>
                  <a:gd name="T2" fmla="*/ 110 w 2088"/>
                  <a:gd name="T3" fmla="*/ 0 h 891"/>
                  <a:gd name="T4" fmla="*/ 1668 w 2088"/>
                  <a:gd name="T5" fmla="*/ 0 h 891"/>
                  <a:gd name="T6" fmla="*/ 1875 w 2088"/>
                  <a:gd name="T7" fmla="*/ 99 h 891"/>
                  <a:gd name="T8" fmla="*/ 2088 w 2088"/>
                  <a:gd name="T9" fmla="*/ 513 h 891"/>
                  <a:gd name="T10" fmla="*/ 2072 w 2088"/>
                  <a:gd name="T11" fmla="*/ 881 h 891"/>
                  <a:gd name="T12" fmla="*/ 1771 w 2088"/>
                  <a:gd name="T13" fmla="*/ 891 h 891"/>
                  <a:gd name="T14" fmla="*/ 110 w 2088"/>
                  <a:gd name="T15" fmla="*/ 891 h 891"/>
                  <a:gd name="T16" fmla="*/ 6 w 2088"/>
                  <a:gd name="T17" fmla="*/ 792 h 891"/>
                  <a:gd name="T18" fmla="*/ 8 w 2088"/>
                  <a:gd name="T19" fmla="*/ 131 h 8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88" h="891">
                    <a:moveTo>
                      <a:pt x="0" y="143"/>
                    </a:moveTo>
                    <a:lnTo>
                      <a:pt x="110" y="0"/>
                    </a:lnTo>
                    <a:lnTo>
                      <a:pt x="1668" y="0"/>
                    </a:lnTo>
                    <a:lnTo>
                      <a:pt x="1875" y="99"/>
                    </a:lnTo>
                    <a:lnTo>
                      <a:pt x="2088" y="513"/>
                    </a:lnTo>
                    <a:lnTo>
                      <a:pt x="2072" y="881"/>
                    </a:lnTo>
                    <a:lnTo>
                      <a:pt x="1771" y="891"/>
                    </a:lnTo>
                    <a:lnTo>
                      <a:pt x="110" y="891"/>
                    </a:lnTo>
                    <a:lnTo>
                      <a:pt x="6" y="792"/>
                    </a:lnTo>
                    <a:lnTo>
                      <a:pt x="8" y="131"/>
                    </a:lnTo>
                  </a:path>
                </a:pathLst>
              </a:custGeom>
              <a:gradFill rotWithShape="1">
                <a:gsLst>
                  <a:gs pos="0">
                    <a:srgbClr val="00D200"/>
                  </a:gs>
                  <a:gs pos="50000">
                    <a:srgbClr val="008000"/>
                  </a:gs>
                  <a:gs pos="100000">
                    <a:srgbClr val="00D200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>
                <a:outerShdw dist="107763" dir="18900000" algn="ctr" rotWithShape="0">
                  <a:srgbClr val="004800">
                    <a:alpha val="50000"/>
                  </a:srgbClr>
                </a:outerShdw>
              </a:effec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>
                  <a:latin typeface="+mn-lt"/>
                </a:endParaRPr>
              </a:p>
            </p:txBody>
          </p:sp>
          <p:sp>
            <p:nvSpPr>
              <p:cNvPr id="23571" name="Rectangle 1971"/>
              <p:cNvSpPr>
                <a:spLocks noChangeArrowheads="1"/>
              </p:cNvSpPr>
              <p:nvPr/>
            </p:nvSpPr>
            <p:spPr bwMode="auto">
              <a:xfrm>
                <a:off x="1093" y="1365"/>
                <a:ext cx="186" cy="264"/>
              </a:xfrm>
              <a:prstGeom prst="rect">
                <a:avLst/>
              </a:prstGeom>
              <a:solidFill>
                <a:srgbClr val="00FFFF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23572" name="Rectangle 1972"/>
              <p:cNvSpPr>
                <a:spLocks noChangeArrowheads="1"/>
              </p:cNvSpPr>
              <p:nvPr/>
            </p:nvSpPr>
            <p:spPr bwMode="auto">
              <a:xfrm>
                <a:off x="1526" y="1365"/>
                <a:ext cx="186" cy="264"/>
              </a:xfrm>
              <a:prstGeom prst="rect">
                <a:avLst/>
              </a:prstGeom>
              <a:solidFill>
                <a:srgbClr val="00FFFF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23573" name="Rectangle 1973"/>
              <p:cNvSpPr>
                <a:spLocks noChangeArrowheads="1"/>
              </p:cNvSpPr>
              <p:nvPr/>
            </p:nvSpPr>
            <p:spPr bwMode="auto">
              <a:xfrm>
                <a:off x="2408" y="1365"/>
                <a:ext cx="232" cy="315"/>
              </a:xfrm>
              <a:prstGeom prst="rect">
                <a:avLst/>
              </a:prstGeom>
              <a:solidFill>
                <a:srgbClr val="00FFFF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grpSp>
            <p:nvGrpSpPr>
              <p:cNvPr id="23574" name="Group 1974"/>
              <p:cNvGrpSpPr>
                <a:grpSpLocks/>
              </p:cNvGrpSpPr>
              <p:nvPr/>
            </p:nvGrpSpPr>
            <p:grpSpPr bwMode="auto">
              <a:xfrm>
                <a:off x="1346" y="960"/>
                <a:ext cx="202" cy="192"/>
                <a:chOff x="5136" y="1968"/>
                <a:chExt cx="192" cy="171"/>
              </a:xfrm>
            </p:grpSpPr>
            <p:sp>
              <p:nvSpPr>
                <p:cNvPr id="23586" name="Oval 1975"/>
                <p:cNvSpPr>
                  <a:spLocks noChangeArrowheads="1"/>
                </p:cNvSpPr>
                <p:nvPr/>
              </p:nvSpPr>
              <p:spPr bwMode="auto">
                <a:xfrm>
                  <a:off x="5136" y="1968"/>
                  <a:ext cx="192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dirty="0">
                    <a:latin typeface="Calibri" pitchFamily="34" charset="0"/>
                  </a:endParaRPr>
                </a:p>
              </p:txBody>
            </p:sp>
            <p:sp>
              <p:nvSpPr>
                <p:cNvPr id="23587" name="Freeform 1976"/>
                <p:cNvSpPr>
                  <a:spLocks/>
                </p:cNvSpPr>
                <p:nvPr/>
              </p:nvSpPr>
              <p:spPr bwMode="auto">
                <a:xfrm>
                  <a:off x="5184" y="1968"/>
                  <a:ext cx="96" cy="171"/>
                </a:xfrm>
                <a:custGeom>
                  <a:avLst/>
                  <a:gdLst>
                    <a:gd name="T0" fmla="*/ 0 w 96"/>
                    <a:gd name="T1" fmla="*/ 0 h 171"/>
                    <a:gd name="T2" fmla="*/ 96 w 96"/>
                    <a:gd name="T3" fmla="*/ 0 h 171"/>
                    <a:gd name="T4" fmla="*/ 82 w 96"/>
                    <a:gd name="T5" fmla="*/ 156 h 171"/>
                    <a:gd name="T6" fmla="*/ 4 w 96"/>
                    <a:gd name="T7" fmla="*/ 171 h 171"/>
                    <a:gd name="T8" fmla="*/ 0 w 96"/>
                    <a:gd name="T9" fmla="*/ 48 h 17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96"/>
                    <a:gd name="T16" fmla="*/ 0 h 171"/>
                    <a:gd name="T17" fmla="*/ 96 w 96"/>
                    <a:gd name="T18" fmla="*/ 171 h 17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96" h="171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82" y="156"/>
                      </a:lnTo>
                      <a:lnTo>
                        <a:pt x="4" y="171"/>
                      </a:lnTo>
                      <a:lnTo>
                        <a:pt x="0" y="48"/>
                      </a:lnTo>
                    </a:path>
                  </a:pathLst>
                </a:cu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dirty="0">
                    <a:latin typeface="Calibri" pitchFamily="34" charset="0"/>
                  </a:endParaRPr>
                </a:p>
              </p:txBody>
            </p:sp>
          </p:grpSp>
          <p:sp>
            <p:nvSpPr>
              <p:cNvPr id="23575" name="Freeform 1977"/>
              <p:cNvSpPr>
                <a:spLocks/>
              </p:cNvSpPr>
              <p:nvPr/>
            </p:nvSpPr>
            <p:spPr bwMode="auto">
              <a:xfrm>
                <a:off x="1043" y="1878"/>
                <a:ext cx="1818" cy="1"/>
              </a:xfrm>
              <a:custGeom>
                <a:avLst/>
                <a:gdLst>
                  <a:gd name="T0" fmla="*/ 0 w 1728"/>
                  <a:gd name="T1" fmla="*/ 0 h 1"/>
                  <a:gd name="T2" fmla="*/ 2013 w 1728"/>
                  <a:gd name="T3" fmla="*/ 0 h 1"/>
                  <a:gd name="T4" fmla="*/ 0 60000 65536"/>
                  <a:gd name="T5" fmla="*/ 0 60000 65536"/>
                  <a:gd name="T6" fmla="*/ 0 w 1728"/>
                  <a:gd name="T7" fmla="*/ 0 h 1"/>
                  <a:gd name="T8" fmla="*/ 1728 w 1728"/>
                  <a:gd name="T9" fmla="*/ 1 h 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728" h="1">
                    <a:moveTo>
                      <a:pt x="0" y="0"/>
                    </a:moveTo>
                    <a:cubicBezTo>
                      <a:pt x="0" y="0"/>
                      <a:pt x="864" y="0"/>
                      <a:pt x="1728" y="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23576" name="Freeform 1978"/>
              <p:cNvSpPr>
                <a:spLocks/>
              </p:cNvSpPr>
              <p:nvPr/>
            </p:nvSpPr>
            <p:spPr bwMode="auto">
              <a:xfrm>
                <a:off x="1007" y="1229"/>
                <a:ext cx="1854" cy="1"/>
              </a:xfrm>
              <a:custGeom>
                <a:avLst/>
                <a:gdLst>
                  <a:gd name="T0" fmla="*/ 0 w 1762"/>
                  <a:gd name="T1" fmla="*/ 0 h 1"/>
                  <a:gd name="T2" fmla="*/ 2053 w 1762"/>
                  <a:gd name="T3" fmla="*/ 0 h 1"/>
                  <a:gd name="T4" fmla="*/ 0 60000 65536"/>
                  <a:gd name="T5" fmla="*/ 0 60000 65536"/>
                  <a:gd name="T6" fmla="*/ 0 w 1762"/>
                  <a:gd name="T7" fmla="*/ 0 h 1"/>
                  <a:gd name="T8" fmla="*/ 1762 w 1762"/>
                  <a:gd name="T9" fmla="*/ 1 h 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762" h="1">
                    <a:moveTo>
                      <a:pt x="0" y="0"/>
                    </a:moveTo>
                    <a:cubicBezTo>
                      <a:pt x="293" y="0"/>
                      <a:pt x="1395" y="0"/>
                      <a:pt x="1762" y="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grpSp>
            <p:nvGrpSpPr>
              <p:cNvPr id="23577" name="Group 1979"/>
              <p:cNvGrpSpPr>
                <a:grpSpLocks/>
              </p:cNvGrpSpPr>
              <p:nvPr/>
            </p:nvGrpSpPr>
            <p:grpSpPr bwMode="auto">
              <a:xfrm>
                <a:off x="2305" y="960"/>
                <a:ext cx="202" cy="192"/>
                <a:chOff x="5136" y="1968"/>
                <a:chExt cx="192" cy="171"/>
              </a:xfrm>
            </p:grpSpPr>
            <p:sp>
              <p:nvSpPr>
                <p:cNvPr id="23584" name="Oval 1980"/>
                <p:cNvSpPr>
                  <a:spLocks noChangeArrowheads="1"/>
                </p:cNvSpPr>
                <p:nvPr/>
              </p:nvSpPr>
              <p:spPr bwMode="auto">
                <a:xfrm>
                  <a:off x="5136" y="1968"/>
                  <a:ext cx="192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dirty="0">
                    <a:latin typeface="Calibri" pitchFamily="34" charset="0"/>
                  </a:endParaRPr>
                </a:p>
              </p:txBody>
            </p:sp>
            <p:sp>
              <p:nvSpPr>
                <p:cNvPr id="23585" name="Freeform 1981"/>
                <p:cNvSpPr>
                  <a:spLocks/>
                </p:cNvSpPr>
                <p:nvPr/>
              </p:nvSpPr>
              <p:spPr bwMode="auto">
                <a:xfrm>
                  <a:off x="5184" y="1968"/>
                  <a:ext cx="96" cy="171"/>
                </a:xfrm>
                <a:custGeom>
                  <a:avLst/>
                  <a:gdLst>
                    <a:gd name="T0" fmla="*/ 0 w 96"/>
                    <a:gd name="T1" fmla="*/ 0 h 171"/>
                    <a:gd name="T2" fmla="*/ 96 w 96"/>
                    <a:gd name="T3" fmla="*/ 0 h 171"/>
                    <a:gd name="T4" fmla="*/ 82 w 96"/>
                    <a:gd name="T5" fmla="*/ 156 h 171"/>
                    <a:gd name="T6" fmla="*/ 4 w 96"/>
                    <a:gd name="T7" fmla="*/ 171 h 171"/>
                    <a:gd name="T8" fmla="*/ 0 w 96"/>
                    <a:gd name="T9" fmla="*/ 48 h 17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96"/>
                    <a:gd name="T16" fmla="*/ 0 h 171"/>
                    <a:gd name="T17" fmla="*/ 96 w 96"/>
                    <a:gd name="T18" fmla="*/ 171 h 17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96" h="171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82" y="156"/>
                      </a:lnTo>
                      <a:lnTo>
                        <a:pt x="4" y="171"/>
                      </a:lnTo>
                      <a:lnTo>
                        <a:pt x="0" y="48"/>
                      </a:lnTo>
                    </a:path>
                  </a:pathLst>
                </a:cu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dirty="0">
                    <a:latin typeface="Calibri" pitchFamily="34" charset="0"/>
                  </a:endParaRPr>
                </a:p>
              </p:txBody>
            </p:sp>
          </p:grpSp>
          <p:sp>
            <p:nvSpPr>
              <p:cNvPr id="23578" name="Freeform 1982"/>
              <p:cNvSpPr>
                <a:spLocks/>
              </p:cNvSpPr>
              <p:nvPr/>
            </p:nvSpPr>
            <p:spPr bwMode="auto">
              <a:xfrm>
                <a:off x="1245" y="1662"/>
                <a:ext cx="17" cy="35"/>
              </a:xfrm>
              <a:custGeom>
                <a:avLst/>
                <a:gdLst>
                  <a:gd name="T0" fmla="*/ 0 w 16"/>
                  <a:gd name="T1" fmla="*/ 45 h 31"/>
                  <a:gd name="T2" fmla="*/ 19 w 16"/>
                  <a:gd name="T3" fmla="*/ 0 h 31"/>
                  <a:gd name="T4" fmla="*/ 0 w 16"/>
                  <a:gd name="T5" fmla="*/ 45 h 31"/>
                  <a:gd name="T6" fmla="*/ 0 60000 65536"/>
                  <a:gd name="T7" fmla="*/ 0 60000 65536"/>
                  <a:gd name="T8" fmla="*/ 0 60000 65536"/>
                  <a:gd name="T9" fmla="*/ 0 w 16"/>
                  <a:gd name="T10" fmla="*/ 0 h 31"/>
                  <a:gd name="T11" fmla="*/ 16 w 16"/>
                  <a:gd name="T12" fmla="*/ 31 h 3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6" h="31">
                    <a:moveTo>
                      <a:pt x="0" y="31"/>
                    </a:moveTo>
                    <a:cubicBezTo>
                      <a:pt x="5" y="21"/>
                      <a:pt x="16" y="0"/>
                      <a:pt x="16" y="0"/>
                    </a:cubicBezTo>
                    <a:cubicBezTo>
                      <a:pt x="16" y="0"/>
                      <a:pt x="5" y="21"/>
                      <a:pt x="0" y="3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23579" name="Freeform 1983"/>
              <p:cNvSpPr>
                <a:spLocks/>
              </p:cNvSpPr>
              <p:nvPr/>
            </p:nvSpPr>
            <p:spPr bwMode="auto">
              <a:xfrm>
                <a:off x="1070" y="1284"/>
                <a:ext cx="225" cy="594"/>
              </a:xfrm>
              <a:custGeom>
                <a:avLst/>
                <a:gdLst>
                  <a:gd name="T0" fmla="*/ 249 w 214"/>
                  <a:gd name="T1" fmla="*/ 751 h 528"/>
                  <a:gd name="T2" fmla="*/ 249 w 214"/>
                  <a:gd name="T3" fmla="*/ 0 h 528"/>
                  <a:gd name="T4" fmla="*/ 0 w 214"/>
                  <a:gd name="T5" fmla="*/ 2 h 528"/>
                  <a:gd name="T6" fmla="*/ 0 w 214"/>
                  <a:gd name="T7" fmla="*/ 750 h 528"/>
                  <a:gd name="T8" fmla="*/ 249 w 214"/>
                  <a:gd name="T9" fmla="*/ 751 h 52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14"/>
                  <a:gd name="T16" fmla="*/ 0 h 528"/>
                  <a:gd name="T17" fmla="*/ 214 w 214"/>
                  <a:gd name="T18" fmla="*/ 528 h 52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4" h="528">
                    <a:moveTo>
                      <a:pt x="214" y="528"/>
                    </a:moveTo>
                    <a:lnTo>
                      <a:pt x="214" y="0"/>
                    </a:lnTo>
                    <a:lnTo>
                      <a:pt x="0" y="2"/>
                    </a:lnTo>
                    <a:lnTo>
                      <a:pt x="0" y="527"/>
                    </a:lnTo>
                    <a:lnTo>
                      <a:pt x="214" y="528"/>
                    </a:lnTo>
                    <a:close/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23580" name="Freeform 1984"/>
              <p:cNvSpPr>
                <a:spLocks/>
              </p:cNvSpPr>
              <p:nvPr/>
            </p:nvSpPr>
            <p:spPr bwMode="auto">
              <a:xfrm>
                <a:off x="2664" y="1200"/>
                <a:ext cx="432" cy="520"/>
              </a:xfrm>
              <a:custGeom>
                <a:avLst/>
                <a:gdLst>
                  <a:gd name="T0" fmla="*/ 216 w 432"/>
                  <a:gd name="T1" fmla="*/ 0 h 520"/>
                  <a:gd name="T2" fmla="*/ 0 w 432"/>
                  <a:gd name="T3" fmla="*/ 136 h 520"/>
                  <a:gd name="T4" fmla="*/ 64 w 432"/>
                  <a:gd name="T5" fmla="*/ 520 h 520"/>
                  <a:gd name="T6" fmla="*/ 400 w 432"/>
                  <a:gd name="T7" fmla="*/ 520 h 520"/>
                  <a:gd name="T8" fmla="*/ 432 w 432"/>
                  <a:gd name="T9" fmla="*/ 424 h 5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32"/>
                  <a:gd name="T16" fmla="*/ 0 h 520"/>
                  <a:gd name="T17" fmla="*/ 432 w 432"/>
                  <a:gd name="T18" fmla="*/ 520 h 5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32" h="520">
                    <a:moveTo>
                      <a:pt x="216" y="0"/>
                    </a:moveTo>
                    <a:lnTo>
                      <a:pt x="0" y="136"/>
                    </a:lnTo>
                    <a:lnTo>
                      <a:pt x="64" y="520"/>
                    </a:lnTo>
                    <a:lnTo>
                      <a:pt x="400" y="520"/>
                    </a:lnTo>
                    <a:lnTo>
                      <a:pt x="432" y="424"/>
                    </a:lnTo>
                  </a:path>
                </a:pathLst>
              </a:custGeom>
              <a:gradFill rotWithShape="1">
                <a:gsLst>
                  <a:gs pos="0">
                    <a:schemeClr val="bg1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23581" name="Rectangle 1985"/>
              <p:cNvSpPr>
                <a:spLocks noChangeArrowheads="1"/>
              </p:cNvSpPr>
              <p:nvPr/>
            </p:nvSpPr>
            <p:spPr bwMode="auto">
              <a:xfrm>
                <a:off x="2120" y="1365"/>
                <a:ext cx="232" cy="315"/>
              </a:xfrm>
              <a:prstGeom prst="rect">
                <a:avLst/>
              </a:prstGeom>
              <a:solidFill>
                <a:srgbClr val="00FFFF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23582" name="Freeform 1986"/>
              <p:cNvSpPr>
                <a:spLocks/>
              </p:cNvSpPr>
              <p:nvPr/>
            </p:nvSpPr>
            <p:spPr bwMode="auto">
              <a:xfrm>
                <a:off x="1832" y="872"/>
                <a:ext cx="784" cy="328"/>
              </a:xfrm>
              <a:custGeom>
                <a:avLst/>
                <a:gdLst>
                  <a:gd name="T0" fmla="*/ 328 w 784"/>
                  <a:gd name="T1" fmla="*/ 280 h 328"/>
                  <a:gd name="T2" fmla="*/ 0 w 784"/>
                  <a:gd name="T3" fmla="*/ 0 h 328"/>
                  <a:gd name="T4" fmla="*/ 784 w 784"/>
                  <a:gd name="T5" fmla="*/ 0 h 328"/>
                  <a:gd name="T6" fmla="*/ 232 w 784"/>
                  <a:gd name="T7" fmla="*/ 328 h 32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84"/>
                  <a:gd name="T13" fmla="*/ 0 h 328"/>
                  <a:gd name="T14" fmla="*/ 784 w 784"/>
                  <a:gd name="T15" fmla="*/ 328 h 32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84" h="328">
                    <a:moveTo>
                      <a:pt x="328" y="280"/>
                    </a:moveTo>
                    <a:lnTo>
                      <a:pt x="0" y="0"/>
                    </a:lnTo>
                    <a:lnTo>
                      <a:pt x="784" y="0"/>
                    </a:lnTo>
                    <a:lnTo>
                      <a:pt x="232" y="328"/>
                    </a:lnTo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23583" name="Rectangle 1987"/>
              <p:cNvSpPr>
                <a:spLocks noChangeArrowheads="1"/>
              </p:cNvSpPr>
              <p:nvPr/>
            </p:nvSpPr>
            <p:spPr bwMode="auto">
              <a:xfrm>
                <a:off x="1824" y="1365"/>
                <a:ext cx="232" cy="315"/>
              </a:xfrm>
              <a:prstGeom prst="rect">
                <a:avLst/>
              </a:prstGeom>
              <a:solidFill>
                <a:srgbClr val="00FFFF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</p:grpSp>
      </p:grpSp>
      <p:sp>
        <p:nvSpPr>
          <p:cNvPr id="1091" name="AutoShape 5"/>
          <p:cNvSpPr>
            <a:spLocks noChangeArrowheads="1"/>
          </p:cNvSpPr>
          <p:nvPr/>
        </p:nvSpPr>
        <p:spPr bwMode="auto">
          <a:xfrm>
            <a:off x="1692275" y="188913"/>
            <a:ext cx="6480175" cy="661987"/>
          </a:xfrm>
          <a:prstGeom prst="wedgeRoundRectCallout">
            <a:avLst>
              <a:gd name="adj1" fmla="val -47126"/>
              <a:gd name="adj2" fmla="val 110111"/>
              <a:gd name="adj3" fmla="val 16667"/>
            </a:avLst>
          </a:prstGeom>
          <a:solidFill>
            <a:srgbClr val="33CCFF"/>
          </a:solidFill>
          <a:ln w="222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3200" b="1" i="1" dirty="0">
                <a:solidFill>
                  <a:schemeClr val="bg1"/>
                </a:solidFill>
                <a:latin typeface="Georgia" pitchFamily="18" charset="0"/>
              </a:rPr>
              <a:t>Решить задачу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96296E-6 L -1.47048 0.12176 " pathEditMode="relative" rAng="0" ptsTypes="AA">
                                      <p:cBhvr>
                                        <p:cTn id="13" dur="5000" fill="hold"/>
                                        <p:tgtEl>
                                          <p:spTgt spid="106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524" y="6088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5.92593E-6 L 1.05521 -0.10508 " pathEditMode="relative" ptsTypes="AA">
                                      <p:cBhvr>
                                        <p:cTn id="15" dur="5000" fill="hold"/>
                                        <p:tgtEl>
                                          <p:spTgt spid="106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826</TotalTime>
  <Words>1411</Words>
  <Application>Microsoft Office PowerPoint</Application>
  <PresentationFormat>Экран (4:3)</PresentationFormat>
  <Paragraphs>311</Paragraphs>
  <Slides>22</Slides>
  <Notes>22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*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73</cp:revision>
  <cp:lastPrinted>2011-12-09T04:02:05Z</cp:lastPrinted>
  <dcterms:created xsi:type="dcterms:W3CDTF">2011-12-09T02:50:28Z</dcterms:created>
  <dcterms:modified xsi:type="dcterms:W3CDTF">2012-01-07T09:17:18Z</dcterms:modified>
</cp:coreProperties>
</file>