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4660"/>
  </p:normalViewPr>
  <p:slideViewPr>
    <p:cSldViewPr>
      <p:cViewPr>
        <p:scale>
          <a:sx n="106" d="100"/>
          <a:sy n="106" d="100"/>
        </p:scale>
        <p:origin x="-177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B4397C-2622-4E52-AB48-EB16176AF49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03B7DB-23C0-4A46-8C0B-67F6402E0A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276475"/>
            <a:ext cx="7488238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571480"/>
            <a:ext cx="75009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 И  ИСПОЛНИТЕЛЬ. АЛГОРИТМИЧЕСКИЙ  ЯЗЫК  СТРЕЛОК.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38"/>
          <p:cNvSpPr>
            <a:spLocks noChangeArrowheads="1"/>
          </p:cNvSpPr>
          <p:nvPr/>
        </p:nvSpPr>
        <p:spPr bwMode="auto">
          <a:xfrm rot="5400000">
            <a:off x="4003379" y="497160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6" name="Rectangle 38"/>
          <p:cNvSpPr>
            <a:spLocks noChangeArrowheads="1"/>
          </p:cNvSpPr>
          <p:nvPr/>
        </p:nvSpPr>
        <p:spPr bwMode="auto">
          <a:xfrm rot="5400000">
            <a:off x="4473494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" name="Rectangle 38"/>
          <p:cNvSpPr>
            <a:spLocks noChangeArrowheads="1"/>
          </p:cNvSpPr>
          <p:nvPr/>
        </p:nvSpPr>
        <p:spPr bwMode="auto">
          <a:xfrm rot="5400000">
            <a:off x="4932073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" name="Rectangle 38"/>
          <p:cNvSpPr>
            <a:spLocks noChangeArrowheads="1"/>
          </p:cNvSpPr>
          <p:nvPr/>
        </p:nvSpPr>
        <p:spPr bwMode="auto">
          <a:xfrm rot="5400000">
            <a:off x="5360701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" name="Rectangle 38"/>
          <p:cNvSpPr>
            <a:spLocks noChangeArrowheads="1"/>
          </p:cNvSpPr>
          <p:nvPr/>
        </p:nvSpPr>
        <p:spPr bwMode="auto">
          <a:xfrm rot="5400000">
            <a:off x="5830816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0" name="Rectangle 38"/>
          <p:cNvSpPr>
            <a:spLocks noChangeArrowheads="1"/>
          </p:cNvSpPr>
          <p:nvPr/>
        </p:nvSpPr>
        <p:spPr bwMode="auto">
          <a:xfrm rot="5400000">
            <a:off x="3544800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" name="Rectangle 38"/>
          <p:cNvSpPr>
            <a:spLocks noChangeArrowheads="1"/>
          </p:cNvSpPr>
          <p:nvPr/>
        </p:nvSpPr>
        <p:spPr bwMode="auto">
          <a:xfrm rot="5400000">
            <a:off x="3074685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2" name="Rectangle 38"/>
          <p:cNvSpPr>
            <a:spLocks noChangeArrowheads="1"/>
          </p:cNvSpPr>
          <p:nvPr/>
        </p:nvSpPr>
        <p:spPr bwMode="auto">
          <a:xfrm rot="5400000">
            <a:off x="6289395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" name="Rectangle 38"/>
          <p:cNvSpPr>
            <a:spLocks noChangeArrowheads="1"/>
          </p:cNvSpPr>
          <p:nvPr/>
        </p:nvSpPr>
        <p:spPr bwMode="auto">
          <a:xfrm rot="5400000">
            <a:off x="6718023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" name="Rectangle 38"/>
          <p:cNvSpPr>
            <a:spLocks noChangeArrowheads="1"/>
          </p:cNvSpPr>
          <p:nvPr/>
        </p:nvSpPr>
        <p:spPr bwMode="auto">
          <a:xfrm rot="5400000">
            <a:off x="7146651" y="49716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" name="Rectangle 38"/>
          <p:cNvSpPr>
            <a:spLocks noChangeArrowheads="1"/>
          </p:cNvSpPr>
          <p:nvPr/>
        </p:nvSpPr>
        <p:spPr bwMode="auto">
          <a:xfrm rot="5400000">
            <a:off x="4003379" y="925788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 rot="5400000">
            <a:off x="4473494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" name="Rectangle 38"/>
          <p:cNvSpPr>
            <a:spLocks noChangeArrowheads="1"/>
          </p:cNvSpPr>
          <p:nvPr/>
        </p:nvSpPr>
        <p:spPr bwMode="auto">
          <a:xfrm rot="5400000">
            <a:off x="4932073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" name="Rectangle 38"/>
          <p:cNvSpPr>
            <a:spLocks noChangeArrowheads="1"/>
          </p:cNvSpPr>
          <p:nvPr/>
        </p:nvSpPr>
        <p:spPr bwMode="auto">
          <a:xfrm rot="5400000">
            <a:off x="5360701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7" name="Rectangle 38"/>
          <p:cNvSpPr>
            <a:spLocks noChangeArrowheads="1"/>
          </p:cNvSpPr>
          <p:nvPr/>
        </p:nvSpPr>
        <p:spPr bwMode="auto">
          <a:xfrm rot="5400000">
            <a:off x="5830816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" name="Rectangle 38"/>
          <p:cNvSpPr>
            <a:spLocks noChangeArrowheads="1"/>
          </p:cNvSpPr>
          <p:nvPr/>
        </p:nvSpPr>
        <p:spPr bwMode="auto">
          <a:xfrm rot="5400000">
            <a:off x="3544800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" name="Rectangle 38"/>
          <p:cNvSpPr>
            <a:spLocks noChangeArrowheads="1"/>
          </p:cNvSpPr>
          <p:nvPr/>
        </p:nvSpPr>
        <p:spPr bwMode="auto">
          <a:xfrm rot="5400000">
            <a:off x="3074685" y="92578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0" name="Rectangle 38"/>
          <p:cNvSpPr>
            <a:spLocks noChangeArrowheads="1"/>
          </p:cNvSpPr>
          <p:nvPr/>
        </p:nvSpPr>
        <p:spPr bwMode="auto">
          <a:xfrm rot="5400000">
            <a:off x="4003378" y="1354416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" name="Rectangle 38"/>
          <p:cNvSpPr>
            <a:spLocks noChangeArrowheads="1"/>
          </p:cNvSpPr>
          <p:nvPr/>
        </p:nvSpPr>
        <p:spPr bwMode="auto">
          <a:xfrm rot="5400000">
            <a:off x="4473493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2" name="Rectangle 38"/>
          <p:cNvSpPr>
            <a:spLocks noChangeArrowheads="1"/>
          </p:cNvSpPr>
          <p:nvPr/>
        </p:nvSpPr>
        <p:spPr bwMode="auto">
          <a:xfrm rot="5400000">
            <a:off x="4932072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3" name="Rectangle 38"/>
          <p:cNvSpPr>
            <a:spLocks noChangeArrowheads="1"/>
          </p:cNvSpPr>
          <p:nvPr/>
        </p:nvSpPr>
        <p:spPr bwMode="auto">
          <a:xfrm rot="5400000">
            <a:off x="5402188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" name="Rectangle 38"/>
          <p:cNvSpPr>
            <a:spLocks noChangeArrowheads="1"/>
          </p:cNvSpPr>
          <p:nvPr/>
        </p:nvSpPr>
        <p:spPr bwMode="auto">
          <a:xfrm rot="5400000">
            <a:off x="5860767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" name="Rectangle 38"/>
          <p:cNvSpPr>
            <a:spLocks noChangeArrowheads="1"/>
          </p:cNvSpPr>
          <p:nvPr/>
        </p:nvSpPr>
        <p:spPr bwMode="auto">
          <a:xfrm rot="5400000">
            <a:off x="3544799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" name="Rectangle 38"/>
          <p:cNvSpPr>
            <a:spLocks noChangeArrowheads="1"/>
          </p:cNvSpPr>
          <p:nvPr/>
        </p:nvSpPr>
        <p:spPr bwMode="auto">
          <a:xfrm rot="5400000">
            <a:off x="3074684" y="133023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" name="Rectangle 38"/>
          <p:cNvSpPr>
            <a:spLocks noChangeArrowheads="1"/>
          </p:cNvSpPr>
          <p:nvPr/>
        </p:nvSpPr>
        <p:spPr bwMode="auto">
          <a:xfrm rot="5400000">
            <a:off x="6330882" y="135441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" name="Rectangle 38"/>
          <p:cNvSpPr>
            <a:spLocks noChangeArrowheads="1"/>
          </p:cNvSpPr>
          <p:nvPr/>
        </p:nvSpPr>
        <p:spPr bwMode="auto">
          <a:xfrm rot="5400000">
            <a:off x="2616106" y="133023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" name="Rectangle 38"/>
          <p:cNvSpPr>
            <a:spLocks noChangeArrowheads="1"/>
          </p:cNvSpPr>
          <p:nvPr/>
        </p:nvSpPr>
        <p:spPr bwMode="auto">
          <a:xfrm rot="5400000">
            <a:off x="4473494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" name="Rectangle 38"/>
          <p:cNvSpPr>
            <a:spLocks noChangeArrowheads="1"/>
          </p:cNvSpPr>
          <p:nvPr/>
        </p:nvSpPr>
        <p:spPr bwMode="auto">
          <a:xfrm rot="5400000">
            <a:off x="4932073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" name="Rectangle 38"/>
          <p:cNvSpPr>
            <a:spLocks noChangeArrowheads="1"/>
          </p:cNvSpPr>
          <p:nvPr/>
        </p:nvSpPr>
        <p:spPr bwMode="auto">
          <a:xfrm rot="5400000">
            <a:off x="5402188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" name="Rectangle 38"/>
          <p:cNvSpPr>
            <a:spLocks noChangeArrowheads="1"/>
          </p:cNvSpPr>
          <p:nvPr/>
        </p:nvSpPr>
        <p:spPr bwMode="auto">
          <a:xfrm rot="5400000">
            <a:off x="5860767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" name="Rectangle 38"/>
          <p:cNvSpPr>
            <a:spLocks noChangeArrowheads="1"/>
          </p:cNvSpPr>
          <p:nvPr/>
        </p:nvSpPr>
        <p:spPr bwMode="auto">
          <a:xfrm rot="5400000">
            <a:off x="6330882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" name="Rectangle 38"/>
          <p:cNvSpPr>
            <a:spLocks noChangeArrowheads="1"/>
          </p:cNvSpPr>
          <p:nvPr/>
        </p:nvSpPr>
        <p:spPr bwMode="auto">
          <a:xfrm rot="5400000">
            <a:off x="4014915" y="1783044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" name="Rectangle 38"/>
          <p:cNvSpPr>
            <a:spLocks noChangeArrowheads="1"/>
          </p:cNvSpPr>
          <p:nvPr/>
        </p:nvSpPr>
        <p:spPr bwMode="auto">
          <a:xfrm rot="5400000">
            <a:off x="3544800" y="1783044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" name="Rectangle 38"/>
          <p:cNvSpPr>
            <a:spLocks noChangeArrowheads="1"/>
          </p:cNvSpPr>
          <p:nvPr/>
        </p:nvSpPr>
        <p:spPr bwMode="auto">
          <a:xfrm rot="5400000">
            <a:off x="4473494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" name="Rectangle 38"/>
          <p:cNvSpPr>
            <a:spLocks noChangeArrowheads="1"/>
          </p:cNvSpPr>
          <p:nvPr/>
        </p:nvSpPr>
        <p:spPr bwMode="auto">
          <a:xfrm rot="5400000">
            <a:off x="4943609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8" name="Rectangle 38"/>
          <p:cNvSpPr>
            <a:spLocks noChangeArrowheads="1"/>
          </p:cNvSpPr>
          <p:nvPr/>
        </p:nvSpPr>
        <p:spPr bwMode="auto">
          <a:xfrm rot="5400000">
            <a:off x="5402188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9" name="Rectangle 38"/>
          <p:cNvSpPr>
            <a:spLocks noChangeArrowheads="1"/>
          </p:cNvSpPr>
          <p:nvPr/>
        </p:nvSpPr>
        <p:spPr bwMode="auto">
          <a:xfrm rot="5400000">
            <a:off x="5860767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0" name="Rectangle 38"/>
          <p:cNvSpPr>
            <a:spLocks noChangeArrowheads="1"/>
          </p:cNvSpPr>
          <p:nvPr/>
        </p:nvSpPr>
        <p:spPr bwMode="auto">
          <a:xfrm rot="5400000">
            <a:off x="6330882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1" name="Rectangle 38"/>
          <p:cNvSpPr>
            <a:spLocks noChangeArrowheads="1"/>
          </p:cNvSpPr>
          <p:nvPr/>
        </p:nvSpPr>
        <p:spPr bwMode="auto">
          <a:xfrm rot="5400000">
            <a:off x="4014915" y="2211672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" name="Rectangle 38"/>
          <p:cNvSpPr>
            <a:spLocks noChangeArrowheads="1"/>
          </p:cNvSpPr>
          <p:nvPr/>
        </p:nvSpPr>
        <p:spPr bwMode="auto">
          <a:xfrm rot="5400000">
            <a:off x="3544800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3" name="Rectangle 38"/>
          <p:cNvSpPr>
            <a:spLocks noChangeArrowheads="1"/>
          </p:cNvSpPr>
          <p:nvPr/>
        </p:nvSpPr>
        <p:spPr bwMode="auto">
          <a:xfrm rot="5400000">
            <a:off x="6789461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" name="Rectangle 38"/>
          <p:cNvSpPr>
            <a:spLocks noChangeArrowheads="1"/>
          </p:cNvSpPr>
          <p:nvPr/>
        </p:nvSpPr>
        <p:spPr bwMode="auto">
          <a:xfrm rot="5400000">
            <a:off x="7259576" y="221167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" name="Rectangle 38"/>
          <p:cNvSpPr>
            <a:spLocks noChangeArrowheads="1"/>
          </p:cNvSpPr>
          <p:nvPr/>
        </p:nvSpPr>
        <p:spPr bwMode="auto">
          <a:xfrm rot="5400000">
            <a:off x="4003379" y="2640300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" name="Rectangle 38"/>
          <p:cNvSpPr>
            <a:spLocks noChangeArrowheads="1"/>
          </p:cNvSpPr>
          <p:nvPr/>
        </p:nvSpPr>
        <p:spPr bwMode="auto">
          <a:xfrm rot="5400000">
            <a:off x="4473494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" name="Rectangle 38"/>
          <p:cNvSpPr>
            <a:spLocks noChangeArrowheads="1"/>
          </p:cNvSpPr>
          <p:nvPr/>
        </p:nvSpPr>
        <p:spPr bwMode="auto">
          <a:xfrm rot="5400000">
            <a:off x="4932073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" name="Rectangle 38"/>
          <p:cNvSpPr>
            <a:spLocks noChangeArrowheads="1"/>
          </p:cNvSpPr>
          <p:nvPr/>
        </p:nvSpPr>
        <p:spPr bwMode="auto">
          <a:xfrm rot="5400000">
            <a:off x="5402188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" name="Rectangle 38"/>
          <p:cNvSpPr>
            <a:spLocks noChangeArrowheads="1"/>
          </p:cNvSpPr>
          <p:nvPr/>
        </p:nvSpPr>
        <p:spPr bwMode="auto">
          <a:xfrm rot="5400000">
            <a:off x="5860767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0" name="Rectangle 38"/>
          <p:cNvSpPr>
            <a:spLocks noChangeArrowheads="1"/>
          </p:cNvSpPr>
          <p:nvPr/>
        </p:nvSpPr>
        <p:spPr bwMode="auto">
          <a:xfrm rot="5400000">
            <a:off x="3544800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" name="Rectangle 38"/>
          <p:cNvSpPr>
            <a:spLocks noChangeArrowheads="1"/>
          </p:cNvSpPr>
          <p:nvPr/>
        </p:nvSpPr>
        <p:spPr bwMode="auto">
          <a:xfrm rot="5400000">
            <a:off x="3074685" y="2640300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" name="Rectangle 38"/>
          <p:cNvSpPr>
            <a:spLocks noChangeArrowheads="1"/>
          </p:cNvSpPr>
          <p:nvPr/>
        </p:nvSpPr>
        <p:spPr bwMode="auto">
          <a:xfrm rot="5400000">
            <a:off x="3544800" y="306892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" name="Rectangle 38"/>
          <p:cNvSpPr>
            <a:spLocks noChangeArrowheads="1"/>
          </p:cNvSpPr>
          <p:nvPr/>
        </p:nvSpPr>
        <p:spPr bwMode="auto">
          <a:xfrm rot="5400000">
            <a:off x="4003379" y="3068928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" name="Rectangle 38"/>
          <p:cNvSpPr>
            <a:spLocks noChangeArrowheads="1"/>
          </p:cNvSpPr>
          <p:nvPr/>
        </p:nvSpPr>
        <p:spPr bwMode="auto">
          <a:xfrm rot="5400000">
            <a:off x="4473494" y="3044742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" name="Rectangle 38"/>
          <p:cNvSpPr>
            <a:spLocks noChangeArrowheads="1"/>
          </p:cNvSpPr>
          <p:nvPr/>
        </p:nvSpPr>
        <p:spPr bwMode="auto">
          <a:xfrm rot="5400000">
            <a:off x="2145991" y="306892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" name="Rectangle 38"/>
          <p:cNvSpPr>
            <a:spLocks noChangeArrowheads="1"/>
          </p:cNvSpPr>
          <p:nvPr/>
        </p:nvSpPr>
        <p:spPr bwMode="auto">
          <a:xfrm rot="5400000">
            <a:off x="3074685" y="306892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" name="Rectangle 38"/>
          <p:cNvSpPr>
            <a:spLocks noChangeArrowheads="1"/>
          </p:cNvSpPr>
          <p:nvPr/>
        </p:nvSpPr>
        <p:spPr bwMode="auto">
          <a:xfrm rot="5400000">
            <a:off x="2616106" y="3068928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" name="Rectangle 38"/>
          <p:cNvSpPr>
            <a:spLocks noChangeArrowheads="1"/>
          </p:cNvSpPr>
          <p:nvPr/>
        </p:nvSpPr>
        <p:spPr bwMode="auto">
          <a:xfrm rot="5400000">
            <a:off x="5402188" y="349755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 rot="5400000">
            <a:off x="5872303" y="349755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" name="Rectangle 38"/>
          <p:cNvSpPr>
            <a:spLocks noChangeArrowheads="1"/>
          </p:cNvSpPr>
          <p:nvPr/>
        </p:nvSpPr>
        <p:spPr bwMode="auto">
          <a:xfrm rot="5400000">
            <a:off x="4003379" y="3497556"/>
            <a:ext cx="452813" cy="45857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" name="Rectangle 38"/>
          <p:cNvSpPr>
            <a:spLocks noChangeArrowheads="1"/>
          </p:cNvSpPr>
          <p:nvPr/>
        </p:nvSpPr>
        <p:spPr bwMode="auto">
          <a:xfrm rot="5400000">
            <a:off x="4943609" y="349755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" name="Rectangle 38"/>
          <p:cNvSpPr>
            <a:spLocks noChangeArrowheads="1"/>
          </p:cNvSpPr>
          <p:nvPr/>
        </p:nvSpPr>
        <p:spPr bwMode="auto">
          <a:xfrm rot="5400000">
            <a:off x="4473494" y="3497556"/>
            <a:ext cx="452813" cy="45857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" name="Text Box 61"/>
          <p:cNvSpPr txBox="1">
            <a:spLocks noChangeArrowheads="1"/>
          </p:cNvSpPr>
          <p:nvPr/>
        </p:nvSpPr>
        <p:spPr bwMode="auto">
          <a:xfrm>
            <a:off x="3071802" y="428604"/>
            <a:ext cx="5429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   л  а    в  и  а  т  у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Text Box 61"/>
          <p:cNvSpPr txBox="1">
            <a:spLocks noChangeArrowheads="1"/>
          </p:cNvSpPr>
          <p:nvPr/>
        </p:nvSpPr>
        <p:spPr bwMode="auto">
          <a:xfrm>
            <a:off x="3857620" y="3429000"/>
            <a:ext cx="3143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к   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Text Box 61"/>
          <p:cNvSpPr txBox="1">
            <a:spLocks noChangeArrowheads="1"/>
          </p:cNvSpPr>
          <p:nvPr/>
        </p:nvSpPr>
        <p:spPr bwMode="auto">
          <a:xfrm>
            <a:off x="2071670" y="3000372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а   м  я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Text Box 61"/>
          <p:cNvSpPr txBox="1">
            <a:spLocks noChangeArrowheads="1"/>
          </p:cNvSpPr>
          <p:nvPr/>
        </p:nvSpPr>
        <p:spPr bwMode="auto">
          <a:xfrm>
            <a:off x="3000364" y="2571744"/>
            <a:ext cx="3571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т  е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Text Box 61"/>
          <p:cNvSpPr txBox="1">
            <a:spLocks noChangeArrowheads="1"/>
          </p:cNvSpPr>
          <p:nvPr/>
        </p:nvSpPr>
        <p:spPr bwMode="auto">
          <a:xfrm>
            <a:off x="3357554" y="2071678"/>
            <a:ext cx="4429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о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е   с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о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Text Box 61"/>
          <p:cNvSpPr txBox="1">
            <a:spLocks noChangeArrowheads="1"/>
          </p:cNvSpPr>
          <p:nvPr/>
        </p:nvSpPr>
        <p:spPr bwMode="auto">
          <a:xfrm>
            <a:off x="3500430" y="1714488"/>
            <a:ext cx="364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  о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и  т  о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Text Box 61"/>
          <p:cNvSpPr txBox="1">
            <a:spLocks noChangeArrowheads="1"/>
          </p:cNvSpPr>
          <p:nvPr/>
        </p:nvSpPr>
        <p:spPr bwMode="auto">
          <a:xfrm>
            <a:off x="2571736" y="1285860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о   г 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а  м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Text Box 61"/>
          <p:cNvSpPr txBox="1">
            <a:spLocks noChangeArrowheads="1"/>
          </p:cNvSpPr>
          <p:nvPr/>
        </p:nvSpPr>
        <p:spPr bwMode="auto">
          <a:xfrm>
            <a:off x="3071802" y="857232"/>
            <a:ext cx="4214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   о  л   о 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к   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Рисунок 3" descr="11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3786190"/>
            <a:ext cx="2620149" cy="272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ом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18" y="785794"/>
            <a:ext cx="2786082" cy="202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67647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КОМПЬЮТЕРА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1"/>
            <a:ext cx="635795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1.Что называют</a:t>
            </a:r>
            <a:r>
              <a:rPr lang="en-US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алгоритмом? </a:t>
            </a:r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571744"/>
            <a:ext cx="73568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2.Что вы знаете об исполнителе</a:t>
            </a:r>
          </a:p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алгоритма?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071942"/>
            <a:ext cx="70723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3.Назовите виды алгоритмов.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072074"/>
            <a:ext cx="6500858" cy="1357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4.Назовите  способы записи алгоритмов.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85852" y="1714488"/>
            <a:ext cx="92869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13815343">
            <a:off x="885560" y="1872579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7925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Стрелка влево 16"/>
          <p:cNvSpPr/>
          <p:nvPr/>
        </p:nvSpPr>
        <p:spPr>
          <a:xfrm rot="8101098">
            <a:off x="1680203" y="1866471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0800000">
            <a:off x="2357422" y="1857364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16200000">
            <a:off x="3028366" y="197223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/>
          <p:cNvSpPr/>
          <p:nvPr/>
        </p:nvSpPr>
        <p:spPr>
          <a:xfrm rot="8002142">
            <a:off x="3963749" y="1940115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1714488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Стрелка влево 26"/>
          <p:cNvSpPr/>
          <p:nvPr/>
        </p:nvSpPr>
        <p:spPr>
          <a:xfrm rot="8342243">
            <a:off x="5685622" y="1859976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16200000">
            <a:off x="4600002" y="1900800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1714488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Стрелка влево 29"/>
          <p:cNvSpPr/>
          <p:nvPr/>
        </p:nvSpPr>
        <p:spPr>
          <a:xfrm rot="16200000">
            <a:off x="6314514" y="1900800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 rot="8249780">
            <a:off x="6969820" y="1862652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 rot="16200000">
            <a:off x="813788" y="304380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 rot="7711310">
            <a:off x="1597512" y="3016607"/>
            <a:ext cx="571504" cy="341756"/>
          </a:xfrm>
          <a:prstGeom prst="leftArrow">
            <a:avLst>
              <a:gd name="adj1" fmla="val 50000"/>
              <a:gd name="adj2" fmla="val 32556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лево 34"/>
          <p:cNvSpPr/>
          <p:nvPr/>
        </p:nvSpPr>
        <p:spPr>
          <a:xfrm rot="16200000">
            <a:off x="2313986" y="304380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 rot="7919298">
            <a:off x="3032785" y="3013326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 rot="16200000">
            <a:off x="3742746" y="304380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лево 37"/>
          <p:cNvSpPr/>
          <p:nvPr/>
        </p:nvSpPr>
        <p:spPr>
          <a:xfrm rot="14073004">
            <a:off x="4376868" y="3089943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57752" y="2786058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Стрелка влево 39"/>
          <p:cNvSpPr/>
          <p:nvPr/>
        </p:nvSpPr>
        <p:spPr>
          <a:xfrm rot="10800000">
            <a:off x="5429256" y="3071810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лево 40"/>
          <p:cNvSpPr/>
          <p:nvPr/>
        </p:nvSpPr>
        <p:spPr>
          <a:xfrm rot="18471668">
            <a:off x="6096734" y="3088534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лево 41"/>
          <p:cNvSpPr/>
          <p:nvPr/>
        </p:nvSpPr>
        <p:spPr>
          <a:xfrm>
            <a:off x="6786578" y="3071810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429520" y="2786058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Стрелка влево 43"/>
          <p:cNvSpPr/>
          <p:nvPr/>
        </p:nvSpPr>
        <p:spPr>
          <a:xfrm rot="16200000">
            <a:off x="928662" y="421481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>
            <a:off x="1500166" y="421481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лево 45"/>
          <p:cNvSpPr/>
          <p:nvPr/>
        </p:nvSpPr>
        <p:spPr>
          <a:xfrm rot="5400000">
            <a:off x="2171110" y="4186816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лево 46"/>
          <p:cNvSpPr/>
          <p:nvPr/>
        </p:nvSpPr>
        <p:spPr>
          <a:xfrm>
            <a:off x="2714612" y="421481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 rot="16200000">
            <a:off x="3385556" y="4258254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лево 48"/>
          <p:cNvSpPr/>
          <p:nvPr/>
        </p:nvSpPr>
        <p:spPr>
          <a:xfrm>
            <a:off x="4071934" y="4286256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лево 49"/>
          <p:cNvSpPr/>
          <p:nvPr/>
        </p:nvSpPr>
        <p:spPr>
          <a:xfrm rot="5400000">
            <a:off x="4814316" y="4258254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лево 50"/>
          <p:cNvSpPr/>
          <p:nvPr/>
        </p:nvSpPr>
        <p:spPr>
          <a:xfrm rot="2948217">
            <a:off x="5459689" y="4300407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072198" y="4000504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3" name="Стрелка влево 52"/>
          <p:cNvSpPr/>
          <p:nvPr/>
        </p:nvSpPr>
        <p:spPr>
          <a:xfrm rot="5400000">
            <a:off x="6457390" y="4258254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000892" y="4000504"/>
            <a:ext cx="4860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5" name="Стрелка влево 54"/>
          <p:cNvSpPr/>
          <p:nvPr/>
        </p:nvSpPr>
        <p:spPr>
          <a:xfrm rot="2948217">
            <a:off x="7388514" y="4228968"/>
            <a:ext cx="571504" cy="341756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928662" y="1857364"/>
            <a:ext cx="357190" cy="285752"/>
          </a:xfrm>
          <a:prstGeom prst="line">
            <a:avLst/>
          </a:prstGeom>
          <a:ln cmpd="sng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7" descr="Hacker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4955958"/>
            <a:ext cx="2028844" cy="190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2" y="1071546"/>
          <a:ext cx="6217627" cy="4389456"/>
        </p:xfrm>
        <a:graphic>
          <a:graphicData uri="http://schemas.openxmlformats.org/drawingml/2006/table">
            <a:tbl>
              <a:tblPr/>
              <a:tblGrid>
                <a:gridCol w="518406"/>
                <a:gridCol w="518406"/>
                <a:gridCol w="518406"/>
                <a:gridCol w="518406"/>
                <a:gridCol w="517757"/>
                <a:gridCol w="517757"/>
                <a:gridCol w="517757"/>
                <a:gridCol w="517757"/>
                <a:gridCol w="517757"/>
                <a:gridCol w="518406"/>
                <a:gridCol w="518406"/>
                <a:gridCol w="518406"/>
              </a:tblGrid>
              <a:tr h="52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3214678" y="1071546"/>
            <a:ext cx="500066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14744" y="1071546"/>
            <a:ext cx="1071570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286248" y="1071546"/>
            <a:ext cx="571504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3214678" y="1071546"/>
            <a:ext cx="571504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501224" y="1856570"/>
            <a:ext cx="571504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4001290" y="1856570"/>
            <a:ext cx="571504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2750331" y="2750339"/>
            <a:ext cx="571504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2250265" y="3821909"/>
            <a:ext cx="1071570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4822033" y="3821909"/>
            <a:ext cx="1071570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2786050" y="4357694"/>
            <a:ext cx="500066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4822033" y="4393413"/>
            <a:ext cx="571504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 flipH="1" flipV="1">
            <a:off x="3001158" y="5143512"/>
            <a:ext cx="570710" cy="794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4608513" y="5179231"/>
            <a:ext cx="499272" cy="794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3286116" y="5429264"/>
            <a:ext cx="1571636" cy="1588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 flipH="1" flipV="1">
            <a:off x="3250397" y="2178835"/>
            <a:ext cx="571504" cy="500066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6200000" flipV="1">
            <a:off x="4250529" y="2178835"/>
            <a:ext cx="1143008" cy="1071570"/>
          </a:xfrm>
          <a:prstGeom prst="line">
            <a:avLst/>
          </a:prstGeom>
          <a:ln w="635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</a:t>
            </a:r>
            <a:r>
              <a:rPr lang="ru-RU" sz="44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выключения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компьютера.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56436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1.Выйти из программы.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9" y="2143116"/>
            <a:ext cx="74295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2.Закрыть все открытые 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окна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636"/>
            <a:ext cx="7715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.Выбрать команду 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Завершить работу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143248"/>
            <a:ext cx="84296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3.Вытащить </a:t>
            </a:r>
            <a:r>
              <a:rPr lang="ru-RU" sz="4000" b="1" cap="none" spc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фл</a:t>
            </a:r>
            <a:r>
              <a:rPr lang="ru-RU" sz="4000" b="1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</a:t>
            </a:r>
            <a:r>
              <a:rPr lang="ru-RU" sz="4000" b="1" cap="none" spc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карту из разъёма.</a:t>
            </a:r>
          </a:p>
          <a:p>
            <a:pPr algn="ctr"/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5" y="4071943"/>
            <a:ext cx="60007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4.Нажать команду </a:t>
            </a:r>
            <a:r>
              <a:rPr lang="en-US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Пуск</a:t>
            </a:r>
            <a:r>
              <a:rPr lang="en-US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14290"/>
            <a:ext cx="2786082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Итог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142984"/>
            <a:ext cx="7072362" cy="714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1.Что такое алгоритм?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3"/>
            <a:ext cx="81439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2.С какими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алгоритмами </a:t>
            </a:r>
            <a:endParaRPr lang="en-US" sz="4000" b="1" cap="none" spc="0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</a:t>
            </a:r>
            <a:r>
              <a:rPr lang="en-US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работали?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357562"/>
            <a:ext cx="8215370" cy="1357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3.Каким способом  записи </a:t>
            </a:r>
            <a:endParaRPr lang="en-US" sz="4000" b="1" dirty="0" smtClean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r>
              <a:rPr lang="en-US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алгоритмов пользовались?</a:t>
            </a:r>
            <a:endParaRPr lang="ru-RU" sz="4000" b="1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357222" y="4857760"/>
            <a:ext cx="8715436" cy="1323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4.Какое задание урока </a:t>
            </a:r>
          </a:p>
          <a:p>
            <a:pPr algn="ctr"/>
            <a:r>
              <a:rPr lang="en-US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</a:t>
            </a:r>
            <a:r>
              <a:rPr lang="ru-RU" sz="40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понравилось больше других?</a:t>
            </a:r>
            <a:endParaRPr lang="ru-RU" sz="4000" b="1" cap="none" spc="0" dirty="0">
              <a:ln w="1905"/>
              <a:solidFill>
                <a:schemeClr val="bg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928934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3" name="Picture 6" descr="a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2536825" cy="2247900"/>
          </a:xfrm>
          <a:prstGeom prst="rect">
            <a:avLst/>
          </a:prstGeom>
          <a:noFill/>
        </p:spPr>
      </p:pic>
      <p:pic>
        <p:nvPicPr>
          <p:cNvPr id="4" name="Picture 4" descr="C41-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303463" y="2071678"/>
            <a:ext cx="4743556" cy="4214842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1857356" y="357166"/>
            <a:ext cx="4643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М о л о </a:t>
            </a:r>
            <a:r>
              <a:rPr lang="ru-RU" sz="54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д</a:t>
            </a:r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54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ц</a:t>
            </a:r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54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ы</a:t>
            </a:r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!</a:t>
            </a:r>
            <a:endParaRPr lang="ru-RU" sz="54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172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Roman</cp:lastModifiedBy>
  <cp:revision>55</cp:revision>
  <dcterms:created xsi:type="dcterms:W3CDTF">2011-11-11T15:56:12Z</dcterms:created>
  <dcterms:modified xsi:type="dcterms:W3CDTF">2012-03-09T22:26:39Z</dcterms:modified>
</cp:coreProperties>
</file>