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7" r:id="rId11"/>
    <p:sldId id="308" r:id="rId12"/>
    <p:sldId id="282" r:id="rId13"/>
    <p:sldId id="265" r:id="rId14"/>
    <p:sldId id="266" r:id="rId15"/>
    <p:sldId id="303" r:id="rId16"/>
    <p:sldId id="281" r:id="rId17"/>
    <p:sldId id="267" r:id="rId18"/>
    <p:sldId id="268" r:id="rId19"/>
    <p:sldId id="269" r:id="rId20"/>
    <p:sldId id="270" r:id="rId21"/>
    <p:sldId id="271" r:id="rId22"/>
    <p:sldId id="272" r:id="rId23"/>
    <p:sldId id="317" r:id="rId24"/>
    <p:sldId id="273" r:id="rId25"/>
    <p:sldId id="274" r:id="rId26"/>
    <p:sldId id="304" r:id="rId27"/>
    <p:sldId id="305" r:id="rId28"/>
    <p:sldId id="306" r:id="rId29"/>
    <p:sldId id="275" r:id="rId30"/>
    <p:sldId id="283" r:id="rId31"/>
    <p:sldId id="276" r:id="rId32"/>
    <p:sldId id="277" r:id="rId33"/>
    <p:sldId id="310" r:id="rId34"/>
    <p:sldId id="311" r:id="rId35"/>
    <p:sldId id="312" r:id="rId36"/>
    <p:sldId id="278" r:id="rId37"/>
    <p:sldId id="280" r:id="rId38"/>
    <p:sldId id="313" r:id="rId39"/>
    <p:sldId id="279" r:id="rId40"/>
    <p:sldId id="315" r:id="rId41"/>
    <p:sldId id="314" r:id="rId42"/>
    <p:sldId id="296" r:id="rId43"/>
    <p:sldId id="297" r:id="rId44"/>
    <p:sldId id="287" r:id="rId45"/>
    <p:sldId id="289" r:id="rId46"/>
    <p:sldId id="290" r:id="rId47"/>
    <p:sldId id="291" r:id="rId48"/>
    <p:sldId id="316" r:id="rId49"/>
    <p:sldId id="292" r:id="rId50"/>
    <p:sldId id="293" r:id="rId51"/>
    <p:sldId id="294" r:id="rId52"/>
    <p:sldId id="298" r:id="rId53"/>
    <p:sldId id="301" r:id="rId54"/>
    <p:sldId id="302" r:id="rId55"/>
    <p:sldId id="299" r:id="rId56"/>
    <p:sldId id="30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377" autoAdjust="0"/>
  </p:normalViewPr>
  <p:slideViewPr>
    <p:cSldViewPr>
      <p:cViewPr varScale="1">
        <p:scale>
          <a:sx n="91" d="100"/>
          <a:sy n="91" d="100"/>
        </p:scale>
        <p:origin x="-21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628800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Спасибо тебе, </a:t>
            </a:r>
          </a:p>
          <a:p>
            <a:r>
              <a:rPr lang="ru-RU" dirty="0" smtClean="0"/>
              <a:t>городок на Каме –</a:t>
            </a:r>
          </a:p>
          <a:p>
            <a:r>
              <a:rPr lang="ru-RU" dirty="0" smtClean="0"/>
              <a:t>глубокий, надежный</a:t>
            </a:r>
          </a:p>
          <a:p>
            <a:r>
              <a:rPr lang="ru-RU" dirty="0" smtClean="0"/>
              <a:t>советский тыл…</a:t>
            </a:r>
            <a:endParaRPr lang="ru-RU" dirty="0"/>
          </a:p>
        </p:txBody>
      </p:sp>
      <p:pic>
        <p:nvPicPr>
          <p:cNvPr id="1026" name="Picture 2" descr="C:\Users\ПК\Pictures\Чистополь\dsc04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953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16216" y="4941168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Спасибо тебе,</a:t>
            </a:r>
          </a:p>
          <a:p>
            <a:r>
              <a:rPr lang="ru-RU" dirty="0" smtClean="0"/>
              <a:t>Городок на Каме – </a:t>
            </a:r>
          </a:p>
          <a:p>
            <a:r>
              <a:rPr lang="ru-RU" dirty="0" smtClean="0"/>
              <a:t>Глубокий, надежный</a:t>
            </a:r>
          </a:p>
          <a:p>
            <a:r>
              <a:rPr lang="ru-RU" dirty="0" smtClean="0"/>
              <a:t>Советский тыл…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ПК\Pictures\41395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46177" cy="56428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11663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ФРОНТ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Pictures\66657042_1289906277_348037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68110" cy="55972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3968" y="1886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ПК\Pictures\4dc43b0297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713022" cy="5495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К\Pictures\Чистополь\дети_files\158965_286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Pictures\Чистополь\дети_files\де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2160240" cy="2016224"/>
          </a:xfrm>
          <a:prstGeom prst="rect">
            <a:avLst/>
          </a:prstGeom>
          <a:noFill/>
        </p:spPr>
      </p:pic>
      <p:pic>
        <p:nvPicPr>
          <p:cNvPr id="1028" name="Picture 4" descr="C:\Users\ПК\Pictures\Чистополь\дети_files\де9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691680" cy="1988840"/>
          </a:xfrm>
          <a:prstGeom prst="rect">
            <a:avLst/>
          </a:prstGeom>
          <a:noFill/>
        </p:spPr>
      </p:pic>
      <p:pic>
        <p:nvPicPr>
          <p:cNvPr id="33793" name="Picture 1" descr="C:\Users\ПК\Pictures\4-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828800" cy="2693987"/>
          </a:xfrm>
          <a:prstGeom prst="rect">
            <a:avLst/>
          </a:prstGeom>
          <a:noFill/>
        </p:spPr>
      </p:pic>
      <p:pic>
        <p:nvPicPr>
          <p:cNvPr id="33794" name="Picture 2" descr="C:\Users\ПК\Pictures\1316204301_252323583_1---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16632"/>
            <a:ext cx="3626932" cy="2212429"/>
          </a:xfrm>
          <a:prstGeom prst="rect">
            <a:avLst/>
          </a:prstGeom>
          <a:noFill/>
        </p:spPr>
      </p:pic>
      <p:pic>
        <p:nvPicPr>
          <p:cNvPr id="33796" name="Picture 4" descr="C:\Users\ПК\Pictures\r008_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09120"/>
            <a:ext cx="3388924" cy="2236689"/>
          </a:xfrm>
          <a:prstGeom prst="rect">
            <a:avLst/>
          </a:prstGeom>
          <a:noFill/>
        </p:spPr>
      </p:pic>
      <p:pic>
        <p:nvPicPr>
          <p:cNvPr id="33797" name="Picture 5" descr="C:\Users\ПК\Pictures\14950-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437112"/>
            <a:ext cx="2897837" cy="2276872"/>
          </a:xfrm>
          <a:prstGeom prst="rect">
            <a:avLst/>
          </a:prstGeom>
          <a:noFill/>
        </p:spPr>
      </p:pic>
      <p:pic>
        <p:nvPicPr>
          <p:cNvPr id="14" name="Picture 2" descr="C:\Users\ПК\Pictures\021dfaa6fdb5e88dd792a5809e9_pre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420888"/>
            <a:ext cx="2867134" cy="2016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Pictures\999c0a51d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604621" cy="4922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Pictures\Чистополь\risunok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886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Pictures\Чистополь\льзх.jpeg"/>
          <p:cNvPicPr>
            <a:picLocks noChangeAspect="1" noChangeArrowheads="1"/>
          </p:cNvPicPr>
          <p:nvPr/>
        </p:nvPicPr>
        <p:blipFill>
          <a:blip r:embed="rId2" cstate="print"/>
          <a:srcRect l="6897" t="5949" r="3448" b="1843"/>
          <a:stretch>
            <a:fillRect/>
          </a:stretch>
        </p:blipFill>
        <p:spPr bwMode="auto">
          <a:xfrm>
            <a:off x="179512" y="188640"/>
            <a:ext cx="1872208" cy="22322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47256" y="40466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разве об этом расскажешь.</a:t>
            </a:r>
          </a:p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какие ты годы жила.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79512" y="4930135"/>
            <a:ext cx="55764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безмерная тяжесть</a:t>
            </a:r>
          </a:p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женские плечи легла.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6" name="Picture 2" descr="C:\Users\ПК\Pictures\0_5809e_3cbb21ac_XL.jpeg"/>
          <p:cNvPicPr>
            <a:picLocks noChangeAspect="1" noChangeArrowheads="1"/>
          </p:cNvPicPr>
          <p:nvPr/>
        </p:nvPicPr>
        <p:blipFill>
          <a:blip r:embed="rId3" cstate="print"/>
          <a:srcRect t="5362" r="531"/>
          <a:stretch>
            <a:fillRect/>
          </a:stretch>
        </p:blipFill>
        <p:spPr bwMode="auto">
          <a:xfrm>
            <a:off x="2123728" y="1700808"/>
            <a:ext cx="4968552" cy="2617712"/>
          </a:xfrm>
          <a:prstGeom prst="rect">
            <a:avLst/>
          </a:prstGeom>
          <a:noFill/>
        </p:spPr>
      </p:pic>
      <p:pic>
        <p:nvPicPr>
          <p:cNvPr id="1027" name="Picture 3" descr="C:\Users\ПК\Pictures\541_1738408695_big.jpg"/>
          <p:cNvPicPr>
            <a:picLocks noChangeAspect="1" noChangeArrowheads="1"/>
          </p:cNvPicPr>
          <p:nvPr/>
        </p:nvPicPr>
        <p:blipFill>
          <a:blip r:embed="rId4" cstate="print"/>
          <a:srcRect l="4608" t="15949" r="7457"/>
          <a:stretch>
            <a:fillRect/>
          </a:stretch>
        </p:blipFill>
        <p:spPr bwMode="auto">
          <a:xfrm>
            <a:off x="5580112" y="4437112"/>
            <a:ext cx="3384376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Pictures\Чистополь\ветераны\4d35abb15a0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57700" cy="3493275"/>
          </a:xfrm>
          <a:prstGeom prst="rect">
            <a:avLst/>
          </a:prstGeom>
          <a:noFill/>
        </p:spPr>
      </p:pic>
      <p:pic>
        <p:nvPicPr>
          <p:cNvPr id="2051" name="Picture 3" descr="C:\Users\ПК\Pictures\Чистополь\ветераны\0_6ad60_9079c044_XL.jpeg"/>
          <p:cNvPicPr>
            <a:picLocks noChangeAspect="1" noChangeArrowheads="1"/>
          </p:cNvPicPr>
          <p:nvPr/>
        </p:nvPicPr>
        <p:blipFill>
          <a:blip r:embed="rId3" cstate="print"/>
          <a:srcRect l="5381" t="2381" r="6735" b="2381"/>
          <a:stretch>
            <a:fillRect/>
          </a:stretch>
        </p:blipFill>
        <p:spPr bwMode="auto">
          <a:xfrm>
            <a:off x="5436096" y="908720"/>
            <a:ext cx="3528392" cy="5760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3861048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Рядом с нами живут ветераны, что прошли по дорогам войны…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Pictures\Чистополь\ветераны\31624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ПК\Pictures\575200569.jpg"/>
          <p:cNvPicPr>
            <a:picLocks noChangeAspect="1" noChangeArrowheads="1"/>
          </p:cNvPicPr>
          <p:nvPr/>
        </p:nvPicPr>
        <p:blipFill>
          <a:blip r:embed="rId2" cstate="print"/>
          <a:srcRect l="7936" t="5515" r="5485" b="6252"/>
          <a:stretch>
            <a:fillRect/>
          </a:stretch>
        </p:blipFill>
        <p:spPr bwMode="auto">
          <a:xfrm>
            <a:off x="179512" y="1124744"/>
            <a:ext cx="877597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Pictures\Чистополь\ветераны\64307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ПК\Pictures\Чистополь\ветераны\47483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5472608" cy="3861048"/>
          </a:xfrm>
          <a:prstGeom prst="rect">
            <a:avLst/>
          </a:prstGeom>
          <a:noFill/>
        </p:spPr>
      </p:pic>
      <p:pic>
        <p:nvPicPr>
          <p:cNvPr id="11268" name="Picture 4" descr="C:\Users\ПК\Pictures\Чистополь\ветераны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339752" cy="2996952"/>
          </a:xfrm>
          <a:prstGeom prst="rect">
            <a:avLst/>
          </a:prstGeom>
          <a:noFill/>
        </p:spPr>
      </p:pic>
      <p:pic>
        <p:nvPicPr>
          <p:cNvPr id="11266" name="Picture 2" descr="C:\Users\ПК\Pictures\Чистополь\ветераны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8640"/>
            <a:ext cx="2483768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Pictures\4178761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248709"/>
            <a:ext cx="2304408" cy="3465275"/>
          </a:xfrm>
          <a:prstGeom prst="rect">
            <a:avLst/>
          </a:prstGeom>
          <a:noFill/>
        </p:spPr>
      </p:pic>
      <p:pic>
        <p:nvPicPr>
          <p:cNvPr id="1026" name="Picture 2" descr="C:\Users\ПК\Pictures\Чистополь\DveVoyny_54.jpg"/>
          <p:cNvPicPr>
            <a:picLocks noChangeAspect="1" noChangeArrowheads="1"/>
          </p:cNvPicPr>
          <p:nvPr/>
        </p:nvPicPr>
        <p:blipFill>
          <a:blip r:embed="rId3" cstate="print"/>
          <a:srcRect t="2001" r="13041" b="27500"/>
          <a:stretch>
            <a:fillRect/>
          </a:stretch>
        </p:blipFill>
        <p:spPr bwMode="auto">
          <a:xfrm>
            <a:off x="2771800" y="3356992"/>
            <a:ext cx="3727301" cy="3384376"/>
          </a:xfrm>
          <a:prstGeom prst="rect">
            <a:avLst/>
          </a:prstGeom>
          <a:noFill/>
        </p:spPr>
      </p:pic>
      <p:pic>
        <p:nvPicPr>
          <p:cNvPr id="1027" name="Picture 3" descr="C:\Users\ПК\Pictures\x_fdba9f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6796"/>
            <a:ext cx="2232248" cy="3497188"/>
          </a:xfrm>
          <a:prstGeom prst="rect">
            <a:avLst/>
          </a:prstGeom>
          <a:noFill/>
        </p:spPr>
      </p:pic>
      <p:pic>
        <p:nvPicPr>
          <p:cNvPr id="1028" name="Picture 4" descr="C:\Users\ПК\Pictures\Чистополь\history09.jpg"/>
          <p:cNvPicPr>
            <a:picLocks noChangeAspect="1" noChangeArrowheads="1"/>
          </p:cNvPicPr>
          <p:nvPr/>
        </p:nvPicPr>
        <p:blipFill>
          <a:blip r:embed="rId5" cstate="print"/>
          <a:srcRect l="2191" t="4736" r="4322" b="5282"/>
          <a:stretch>
            <a:fillRect/>
          </a:stretch>
        </p:blipFill>
        <p:spPr bwMode="auto">
          <a:xfrm>
            <a:off x="2267744" y="116632"/>
            <a:ext cx="4824536" cy="3005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ПК\Pictures\74111130_zhen.jpg"/>
          <p:cNvPicPr>
            <a:picLocks noChangeAspect="1" noChangeArrowheads="1"/>
          </p:cNvPicPr>
          <p:nvPr/>
        </p:nvPicPr>
        <p:blipFill>
          <a:blip r:embed="rId2" cstate="print"/>
          <a:srcRect r="169" b="7001"/>
          <a:stretch>
            <a:fillRect/>
          </a:stretch>
        </p:blipFill>
        <p:spPr bwMode="auto">
          <a:xfrm>
            <a:off x="395536" y="332656"/>
            <a:ext cx="8415334" cy="615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ПК\Pictures\Чистополь\0f3b0d4c08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581129"/>
          </a:xfrm>
          <a:prstGeom prst="rect">
            <a:avLst/>
          </a:prstGeom>
          <a:noFill/>
        </p:spPr>
      </p:pic>
      <p:pic>
        <p:nvPicPr>
          <p:cNvPr id="25601" name="Picture 1" descr="C:\Users\ПК\Pictures\17804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482752" cy="21012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548680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ПЕСНИ ВОЕННЫХ ЛЕТ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Pictures\Чистополь\1940.jpg"/>
          <p:cNvPicPr>
            <a:picLocks noChangeAspect="1" noChangeArrowheads="1"/>
          </p:cNvPicPr>
          <p:nvPr/>
        </p:nvPicPr>
        <p:blipFill>
          <a:blip r:embed="rId2" cstate="print"/>
          <a:srcRect l="40928" t="11188" r="1239"/>
          <a:stretch>
            <a:fillRect/>
          </a:stretch>
        </p:blipFill>
        <p:spPr bwMode="auto">
          <a:xfrm>
            <a:off x="1835696" y="1268760"/>
            <a:ext cx="5544616" cy="54245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54868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ТАНКИСТА»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Pictures\Чистополь\3e9edbba4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49664" cy="53568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40466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«КАТЮША»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Pictures\0_5b82d_c325ae7c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433236" cy="5661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2457478" y="332656"/>
            <a:ext cx="513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«ПОСЛЕДНИЙ БОЙ»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Pictures\3292.jpg"/>
          <p:cNvPicPr>
            <a:picLocks noChangeAspect="1" noChangeArrowheads="1"/>
          </p:cNvPicPr>
          <p:nvPr/>
        </p:nvPicPr>
        <p:blipFill>
          <a:blip r:embed="rId2" cstate="print"/>
          <a:srcRect t="4237" r="-109" b="4658"/>
          <a:stretch>
            <a:fillRect/>
          </a:stretch>
        </p:blipFill>
        <p:spPr bwMode="auto">
          <a:xfrm>
            <a:off x="683568" y="1340768"/>
            <a:ext cx="7701507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«ДОРОЖКА ФРОНТОВАЯ»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Pictures\Чистополь\писатели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056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Pictures\Чистополь\виды\177701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Pictures\Чистополь\писатели\1181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3131840" cy="4779343"/>
          </a:xfrm>
          <a:prstGeom prst="rect">
            <a:avLst/>
          </a:prstGeom>
          <a:noFill/>
        </p:spPr>
      </p:pic>
      <p:pic>
        <p:nvPicPr>
          <p:cNvPr id="2051" name="Picture 3" descr="C:\Users\ПК\Pictures\Чистополь\писатели\1155250.jpg"/>
          <p:cNvPicPr>
            <a:picLocks noChangeAspect="1" noChangeArrowheads="1"/>
          </p:cNvPicPr>
          <p:nvPr/>
        </p:nvPicPr>
        <p:blipFill>
          <a:blip r:embed="rId3" cstate="print"/>
          <a:srcRect l="9757" t="7738" r="13811" b="2506"/>
          <a:stretch>
            <a:fillRect/>
          </a:stretch>
        </p:blipFill>
        <p:spPr bwMode="auto">
          <a:xfrm>
            <a:off x="4644008" y="2132856"/>
            <a:ext cx="338437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Pictures\Чистополь\писатели\399px-Alexander_Fade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880319" cy="4437112"/>
          </a:xfrm>
          <a:prstGeom prst="rect">
            <a:avLst/>
          </a:prstGeom>
          <a:noFill/>
        </p:spPr>
      </p:pic>
      <p:pic>
        <p:nvPicPr>
          <p:cNvPr id="16387" name="Picture 3" descr="C:\Users\ПК\Pictures\Чистополь\писатели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6632"/>
            <a:ext cx="2880320" cy="4437112"/>
          </a:xfrm>
          <a:prstGeom prst="rect">
            <a:avLst/>
          </a:prstGeom>
          <a:noFill/>
        </p:spPr>
      </p:pic>
      <p:pic>
        <p:nvPicPr>
          <p:cNvPr id="16388" name="Picture 4" descr="C:\Users\ПК\Pictures\Чистополь\писатели\Арсений_Тарков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6632"/>
            <a:ext cx="3024336" cy="4437112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6228184" y="4725144"/>
            <a:ext cx="2915816" cy="18002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ТАРКОВСКИЙ АРСЕНИЙ АЛЕКСАНДРОВИЧ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653136"/>
            <a:ext cx="291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EBDDC3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Фадеев </a:t>
            </a:r>
            <a:r>
              <a:rPr lang="ru-RU" sz="2400" cap="all" dirty="0" err="1" smtClean="0">
                <a:solidFill>
                  <a:srgbClr val="EBDDC3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александр</a:t>
            </a:r>
            <a:r>
              <a:rPr lang="ru-RU" sz="2400" cap="all" dirty="0" smtClean="0">
                <a:solidFill>
                  <a:srgbClr val="EBDDC3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cap="all" dirty="0" err="1" smtClean="0">
                <a:solidFill>
                  <a:srgbClr val="EBDDC3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александрович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4653136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cap="all" dirty="0" smtClean="0">
                <a:solidFill>
                  <a:srgbClr val="EBDDC3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Пастернак </a:t>
            </a:r>
            <a:r>
              <a:rPr lang="ru-RU" sz="2400" cap="all" dirty="0" err="1" smtClean="0">
                <a:solidFill>
                  <a:srgbClr val="EBDDC3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борис</a:t>
            </a:r>
            <a:r>
              <a:rPr lang="ru-RU" sz="2400" cap="all" dirty="0" smtClean="0">
                <a:solidFill>
                  <a:srgbClr val="EBDDC3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cap="all" dirty="0" err="1" smtClean="0">
                <a:solidFill>
                  <a:srgbClr val="EBDDC3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леонидович</a:t>
            </a:r>
            <a:endParaRPr lang="ru-RU" sz="2400" cap="all" dirty="0">
              <a:solidFill>
                <a:srgbClr val="EBDDC3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Pictures\Чистополь\писатели\Асеев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6632"/>
            <a:ext cx="2808312" cy="4077072"/>
          </a:xfrm>
          <a:prstGeom prst="rect">
            <a:avLst/>
          </a:prstGeom>
          <a:noFill/>
        </p:spPr>
      </p:pic>
      <p:pic>
        <p:nvPicPr>
          <p:cNvPr id="3076" name="Picture 4" descr="C:\Users\ПК\Pictures\Чистополь\писатели\Цветаева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952328" cy="4077072"/>
          </a:xfrm>
          <a:prstGeom prst="rect">
            <a:avLst/>
          </a:prstGeom>
          <a:noFill/>
        </p:spPr>
      </p:pic>
      <p:pic>
        <p:nvPicPr>
          <p:cNvPr id="1026" name="Picture 2" descr="C:\Users\ПК\Pictures\Чистополь\писатели\1253815721_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6632"/>
            <a:ext cx="2952328" cy="4077072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 rot="10800000" flipV="1">
            <a:off x="323528" y="4149080"/>
            <a:ext cx="2611016" cy="1440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Цветаева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ивановна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429309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АХМАТОВА АННА АНДРЕЕВНА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4293096"/>
            <a:ext cx="269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АСЕЕВ НИКОЛАЙ НИКОЛАЕВИЧ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Pictures\65pismo-18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520280" cy="4004183"/>
          </a:xfrm>
          <a:prstGeom prst="rect">
            <a:avLst/>
          </a:prstGeom>
          <a:noFill/>
        </p:spPr>
      </p:pic>
      <p:pic>
        <p:nvPicPr>
          <p:cNvPr id="5" name="Picture 3" descr="C:\Users\ПК\Pictures\77df161f13300c93acb631fef9ca767c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000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Чистополь\DSCN7005-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Pictures\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47700"/>
            <a:ext cx="7620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Pictures\Чистополь\i89-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4326"/>
            <a:ext cx="3096344" cy="2765542"/>
          </a:xfrm>
          <a:prstGeom prst="rect">
            <a:avLst/>
          </a:prstGeom>
          <a:noFill/>
        </p:spPr>
      </p:pic>
      <p:pic>
        <p:nvPicPr>
          <p:cNvPr id="1029" name="Picture 5" descr="C:\Users\ПК\Pictures\Чистополь\вяз1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088232" cy="2728801"/>
          </a:xfrm>
          <a:prstGeom prst="rect">
            <a:avLst/>
          </a:prstGeom>
          <a:noFill/>
        </p:spPr>
      </p:pic>
      <p:pic>
        <p:nvPicPr>
          <p:cNvPr id="4099" name="Picture 3" descr="C:\Users\ПК\Pictures\771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852936"/>
            <a:ext cx="5259939" cy="3830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ПК\Pictures\Чистополь\19766_resample_700_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5357477" cy="6048672"/>
          </a:xfrm>
          <a:prstGeom prst="rect">
            <a:avLst/>
          </a:prstGeom>
          <a:noFill/>
        </p:spPr>
      </p:pic>
      <p:pic>
        <p:nvPicPr>
          <p:cNvPr id="4102" name="Picture 6" descr="C:\Users\ПК\Pictures\Чистополь\19764_resample_7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843808" cy="2924944"/>
          </a:xfrm>
          <a:prstGeom prst="rect">
            <a:avLst/>
          </a:prstGeom>
          <a:noFill/>
        </p:spPr>
      </p:pic>
      <p:pic>
        <p:nvPicPr>
          <p:cNvPr id="4103" name="Picture 7" descr="C:\Users\ПК\Pictures\Чистополь\19770_resample_0_70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564904"/>
            <a:ext cx="2808312" cy="4149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Чистополь\9RG4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К\Pictures\gubved_04022010143204.jpg"/>
          <p:cNvPicPr>
            <a:picLocks noChangeAspect="1" noChangeArrowheads="1"/>
          </p:cNvPicPr>
          <p:nvPr/>
        </p:nvPicPr>
        <p:blipFill>
          <a:blip r:embed="rId2" cstate="print"/>
          <a:srcRect l="2106" t="1512" r="3132" b="1721"/>
          <a:stretch>
            <a:fillRect/>
          </a:stretch>
        </p:blipFill>
        <p:spPr bwMode="auto">
          <a:xfrm>
            <a:off x="179512" y="116632"/>
            <a:ext cx="4206950" cy="5983219"/>
          </a:xfrm>
          <a:prstGeom prst="rect">
            <a:avLst/>
          </a:prstGeom>
          <a:noFill/>
        </p:spPr>
      </p:pic>
      <p:pic>
        <p:nvPicPr>
          <p:cNvPr id="2053" name="Picture 5" descr="C:\Users\ПК\Pictures\photo.jpg"/>
          <p:cNvPicPr>
            <a:picLocks noChangeAspect="1" noChangeArrowheads="1"/>
          </p:cNvPicPr>
          <p:nvPr/>
        </p:nvPicPr>
        <p:blipFill>
          <a:blip r:embed="rId3" cstate="print"/>
          <a:srcRect l="9072" t="2326" r="8823" b="4629"/>
          <a:stretch>
            <a:fillRect/>
          </a:stretch>
        </p:blipFill>
        <p:spPr bwMode="auto">
          <a:xfrm>
            <a:off x="4499992" y="3284984"/>
            <a:ext cx="4536504" cy="3341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Pictures\Чистополь\4fc87c9749f95a0d_large-1024x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Pictures\Чистополь\собор\2.bmp"/>
          <p:cNvPicPr>
            <a:picLocks noChangeAspect="1" noChangeArrowheads="1"/>
          </p:cNvPicPr>
          <p:nvPr/>
        </p:nvPicPr>
        <p:blipFill>
          <a:blip r:embed="rId2" cstate="print"/>
          <a:srcRect r="7137"/>
          <a:stretch>
            <a:fillRect/>
          </a:stretch>
        </p:blipFill>
        <p:spPr bwMode="auto">
          <a:xfrm>
            <a:off x="251520" y="404664"/>
            <a:ext cx="8676456" cy="6200675"/>
          </a:xfrm>
          <a:prstGeom prst="rect">
            <a:avLst/>
          </a:prstGeom>
          <a:noFill/>
        </p:spPr>
      </p:pic>
      <p:pic>
        <p:nvPicPr>
          <p:cNvPr id="3077" name="Picture 5" descr="C:\Users\ПК\Pictures\Чистополь\старый Чист\DSC02992.jpg"/>
          <p:cNvPicPr>
            <a:picLocks noChangeAspect="1" noChangeArrowheads="1"/>
          </p:cNvPicPr>
          <p:nvPr/>
        </p:nvPicPr>
        <p:blipFill>
          <a:blip r:embed="rId3" cstate="print"/>
          <a:srcRect l="21732" t="17177" r="18575" b="34496"/>
          <a:stretch>
            <a:fillRect/>
          </a:stretch>
        </p:blipFill>
        <p:spPr bwMode="auto">
          <a:xfrm>
            <a:off x="611560" y="836712"/>
            <a:ext cx="1631820" cy="198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ПК\Pictures\img-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6633"/>
            <a:ext cx="5760640" cy="3497972"/>
          </a:xfrm>
          <a:prstGeom prst="rect">
            <a:avLst/>
          </a:prstGeom>
          <a:noFill/>
        </p:spPr>
      </p:pic>
      <p:pic>
        <p:nvPicPr>
          <p:cNvPr id="3" name="Picture 5" descr="C:\Users\ПК\Pictures\11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23" y="3261086"/>
            <a:ext cx="2538461" cy="3380889"/>
          </a:xfrm>
          <a:prstGeom prst="rect">
            <a:avLst/>
          </a:prstGeom>
          <a:noFill/>
        </p:spPr>
      </p:pic>
      <p:pic>
        <p:nvPicPr>
          <p:cNvPr id="4" name="Picture 2" descr="C:\Users\ПК\Pictures\0_58f1c_44616ec5_XL.jpg"/>
          <p:cNvPicPr>
            <a:picLocks noChangeAspect="1" noChangeArrowheads="1"/>
          </p:cNvPicPr>
          <p:nvPr/>
        </p:nvPicPr>
        <p:blipFill>
          <a:blip r:embed="rId4" cstate="print"/>
          <a:srcRect l="22275"/>
          <a:stretch>
            <a:fillRect/>
          </a:stretch>
        </p:blipFill>
        <p:spPr bwMode="auto">
          <a:xfrm>
            <a:off x="2817021" y="3933056"/>
            <a:ext cx="3190919" cy="2690490"/>
          </a:xfrm>
          <a:prstGeom prst="rect">
            <a:avLst/>
          </a:prstGeom>
          <a:noFill/>
        </p:spPr>
      </p:pic>
      <p:pic>
        <p:nvPicPr>
          <p:cNvPr id="5" name="Picture 6" descr="C:\Users\ПК\Pictures\0_85282_d266f9c7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212976"/>
            <a:ext cx="2787995" cy="3411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Pictures\1244374938_p101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851920" cy="2780928"/>
          </a:xfrm>
          <a:prstGeom prst="rect">
            <a:avLst/>
          </a:prstGeom>
          <a:noFill/>
        </p:spPr>
      </p:pic>
      <p:pic>
        <p:nvPicPr>
          <p:cNvPr id="3076" name="Picture 4" descr="C:\Users\ПК\Pictures\0284234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64904"/>
            <a:ext cx="529208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К\Pictures\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Pictures\Чистополь\ЧЧЗ\200px-Завод_управление_ЧЧ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680520" cy="2952327"/>
          </a:xfrm>
          <a:prstGeom prst="rect">
            <a:avLst/>
          </a:prstGeom>
          <a:noFill/>
        </p:spPr>
      </p:pic>
      <p:pic>
        <p:nvPicPr>
          <p:cNvPr id="3" name="Picture 5" descr="C:\Users\ПК\Pictures\Чистополь\ЧЧЗ\ыв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2051720" cy="1916832"/>
          </a:xfrm>
          <a:prstGeom prst="rect">
            <a:avLst/>
          </a:prstGeom>
          <a:noFill/>
        </p:spPr>
      </p:pic>
      <p:pic>
        <p:nvPicPr>
          <p:cNvPr id="4" name="Picture 3" descr="C:\Users\ПК\Pictures\Чистополь\ЧЧЗ\ю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2051720" cy="1944216"/>
          </a:xfrm>
          <a:prstGeom prst="rect">
            <a:avLst/>
          </a:prstGeom>
          <a:noFill/>
        </p:spPr>
      </p:pic>
      <p:pic>
        <p:nvPicPr>
          <p:cNvPr id="5" name="Picture 2" descr="C:\Users\ПК\Pictures\Чистополь\ЧЧЗ\ап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2051720" cy="1916832"/>
          </a:xfrm>
          <a:prstGeom prst="rect">
            <a:avLst/>
          </a:prstGeom>
          <a:noFill/>
        </p:spPr>
      </p:pic>
      <p:pic>
        <p:nvPicPr>
          <p:cNvPr id="6" name="Picture 4" descr="C:\Users\ПК\Pictures\Чистополь\рпыу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16632"/>
            <a:ext cx="2411760" cy="2065189"/>
          </a:xfrm>
          <a:prstGeom prst="rect">
            <a:avLst/>
          </a:prstGeom>
          <a:noFill/>
        </p:spPr>
      </p:pic>
      <p:pic>
        <p:nvPicPr>
          <p:cNvPr id="1027" name="Picture 3" descr="C:\Users\ПК\Pictures\1210002526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725144"/>
            <a:ext cx="2592288" cy="1944216"/>
          </a:xfrm>
          <a:prstGeom prst="rect">
            <a:avLst/>
          </a:prstGeom>
          <a:noFill/>
        </p:spPr>
      </p:pic>
      <p:pic>
        <p:nvPicPr>
          <p:cNvPr id="1028" name="Picture 4" descr="C:\Users\ПК\Pictures\ста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300491"/>
            <a:ext cx="2555776" cy="2136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ПК\Pictures\A00151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21088"/>
            <a:ext cx="3575139" cy="2526432"/>
          </a:xfrm>
          <a:prstGeom prst="rect">
            <a:avLst/>
          </a:prstGeom>
          <a:noFill/>
        </p:spPr>
      </p:pic>
      <p:pic>
        <p:nvPicPr>
          <p:cNvPr id="9217" name="Picture 1" descr="C:\Users\ПК\Pictures\350x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6633"/>
            <a:ext cx="4073539" cy="4752528"/>
          </a:xfrm>
          <a:prstGeom prst="rect">
            <a:avLst/>
          </a:prstGeom>
          <a:noFill/>
        </p:spPr>
      </p:pic>
      <p:pic>
        <p:nvPicPr>
          <p:cNvPr id="9218" name="Picture 2" descr="C:\Users\ПК\Pictures\1945_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6632"/>
            <a:ext cx="2334225" cy="47525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35896" y="4941168"/>
            <a:ext cx="5508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Пришла к нам весточка: «Победа!»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нет боев, и нет войны!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Pictures\7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234589" cy="4928041"/>
          </a:xfrm>
          <a:prstGeom prst="rect">
            <a:avLst/>
          </a:prstGeom>
          <a:noFill/>
        </p:spPr>
      </p:pic>
      <p:pic>
        <p:nvPicPr>
          <p:cNvPr id="3079" name="Picture 7" descr="C:\Users\ПК\Pictures\Чистополь\9 мая\i_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2664296" cy="2244406"/>
          </a:xfrm>
          <a:prstGeom prst="rect">
            <a:avLst/>
          </a:prstGeom>
          <a:noFill/>
        </p:spPr>
      </p:pic>
      <p:pic>
        <p:nvPicPr>
          <p:cNvPr id="8193" name="Picture 1" descr="C:\Users\ПК\Pictures\24500432_pobeda01_cop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6632"/>
            <a:ext cx="3131839" cy="19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Pictures\0_6ef01_c5fa00c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913" y="95250"/>
            <a:ext cx="444817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Pictures\alle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15" y="0"/>
            <a:ext cx="91642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alley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Pictures\Чистополь\img9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pic>
        <p:nvPicPr>
          <p:cNvPr id="2052" name="Picture 4" descr="C:\Users\ПК\Pictures\Чистополь\старый Чист\DSC02964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735844" y="0"/>
            <a:ext cx="4408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К\Pictures\vechnyi_ogon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ПК\Pictures\information_items_1847.jpg"/>
          <p:cNvPicPr>
            <a:picLocks noChangeAspect="1" noChangeArrowheads="1"/>
          </p:cNvPicPr>
          <p:nvPr/>
        </p:nvPicPr>
        <p:blipFill>
          <a:blip r:embed="rId2" cstate="print"/>
          <a:srcRect l="2751" t="3146" r="3696" b="15810"/>
          <a:stretch>
            <a:fillRect/>
          </a:stretch>
        </p:blipFill>
        <p:spPr bwMode="auto">
          <a:xfrm>
            <a:off x="323528" y="692696"/>
            <a:ext cx="8491318" cy="5489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ПК\Pictures\0_1c582_1d31ab14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ПК\Pictures\cavalli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673330" cy="6246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ПК\Pictures\singing-nighting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06327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ПК\Pictures\Чистополь\4403613.jpeg"/>
          <p:cNvPicPr>
            <a:picLocks noChangeAspect="1" noChangeArrowheads="1"/>
          </p:cNvPicPr>
          <p:nvPr/>
        </p:nvPicPr>
        <p:blipFill>
          <a:blip r:embed="rId2" cstate="print"/>
          <a:srcRect l="3389" t="2359" r="3416" b="2115"/>
          <a:stretch>
            <a:fillRect/>
          </a:stretch>
        </p:blipFill>
        <p:spPr bwMode="auto">
          <a:xfrm>
            <a:off x="2411760" y="188640"/>
            <a:ext cx="4392488" cy="646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Pictures\Чистополь\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ПК\Pictures\Чистополь\1943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К\Pictures\Чистополь\18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120680" cy="6858000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Pictures\Чистополь\photo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427984" cy="3717032"/>
          </a:xfrm>
          <a:prstGeom prst="rect">
            <a:avLst/>
          </a:prstGeom>
          <a:noFill/>
        </p:spPr>
      </p:pic>
      <p:pic>
        <p:nvPicPr>
          <p:cNvPr id="3077" name="Picture 5" descr="C:\Users\ПК\Pictures\Чистополь\40-е годы, на химии в Магнитогорске (Вараксин справа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4932040" cy="378904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4932040" y="937755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не хотели войны,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0" y="4396843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пришлось воевать!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55776" y="236953"/>
            <a:ext cx="65882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может быть страшнее, чем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слезы да страдания несет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4797152"/>
            <a:ext cx="59401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счастье разбивает у людей,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Любимых разлучает и друзей.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C:\Users\ПК\Pictures\0028-048-Zakljuche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2483768" cy="2232248"/>
          </a:xfrm>
          <a:prstGeom prst="rect">
            <a:avLst/>
          </a:prstGeom>
          <a:noFill/>
        </p:spPr>
      </p:pic>
      <p:pic>
        <p:nvPicPr>
          <p:cNvPr id="36868" name="Picture 4" descr="C:\Users\ПК\Pictures\1205337613_okazanie_pervojj_medicinskojj_pomoshhi..jpg"/>
          <p:cNvPicPr>
            <a:picLocks noChangeAspect="1" noChangeArrowheads="1"/>
          </p:cNvPicPr>
          <p:nvPr/>
        </p:nvPicPr>
        <p:blipFill>
          <a:blip r:embed="rId3" cstate="print"/>
          <a:srcRect l="8251" r="-1072" b="9951"/>
          <a:stretch>
            <a:fillRect/>
          </a:stretch>
        </p:blipFill>
        <p:spPr bwMode="auto">
          <a:xfrm>
            <a:off x="899592" y="2492896"/>
            <a:ext cx="3348373" cy="2232248"/>
          </a:xfrm>
          <a:prstGeom prst="rect">
            <a:avLst/>
          </a:prstGeom>
          <a:noFill/>
        </p:spPr>
      </p:pic>
      <p:pic>
        <p:nvPicPr>
          <p:cNvPr id="2050" name="Picture 2" descr="C:\Users\ПК\Pictures\Чистополь\ch79_2_behfa7nktgoo4scgosw40gc4g_ejcuplo1l0oo0sk8c40s8osc4_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938" y="2492896"/>
            <a:ext cx="3235142" cy="2232248"/>
          </a:xfrm>
          <a:prstGeom prst="rect">
            <a:avLst/>
          </a:prstGeom>
          <a:noFill/>
        </p:spPr>
      </p:pic>
      <p:pic>
        <p:nvPicPr>
          <p:cNvPr id="2051" name="Picture 3" descr="C:\Users\ПК\Pictures\Чистополь\2.jpg"/>
          <p:cNvPicPr>
            <a:picLocks noChangeAspect="1" noChangeArrowheads="1"/>
          </p:cNvPicPr>
          <p:nvPr/>
        </p:nvPicPr>
        <p:blipFill>
          <a:blip r:embed="rId5" cstate="print"/>
          <a:srcRect t="14765" r="485"/>
          <a:stretch>
            <a:fillRect/>
          </a:stretch>
        </p:blipFill>
        <p:spPr bwMode="auto">
          <a:xfrm>
            <a:off x="6804248" y="4653136"/>
            <a:ext cx="2232248" cy="2078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1152</TotalTime>
  <Words>151</Words>
  <Application>Microsoft Office PowerPoint</Application>
  <PresentationFormat>Экран (4:3)</PresentationFormat>
  <Paragraphs>36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Цветаева марина ивановна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138</cp:revision>
  <dcterms:created xsi:type="dcterms:W3CDTF">2012-01-09T14:35:16Z</dcterms:created>
  <dcterms:modified xsi:type="dcterms:W3CDTF">2012-01-25T21:19:33Z</dcterms:modified>
</cp:coreProperties>
</file>