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06" r:id="rId3"/>
    <p:sldId id="314" r:id="rId4"/>
    <p:sldId id="307" r:id="rId5"/>
    <p:sldId id="317" r:id="rId6"/>
    <p:sldId id="298" r:id="rId7"/>
    <p:sldId id="313" r:id="rId8"/>
    <p:sldId id="308" r:id="rId9"/>
    <p:sldId id="309" r:id="rId10"/>
    <p:sldId id="305" r:id="rId11"/>
    <p:sldId id="318" r:id="rId12"/>
    <p:sldId id="321" r:id="rId13"/>
    <p:sldId id="320" r:id="rId14"/>
    <p:sldId id="319" r:id="rId15"/>
    <p:sldId id="32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6B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495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FEBF3-5D11-4388-9389-16DEFF6C5454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56F9D-B31C-4C3B-9B1D-9DAE30A30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92731-D2CC-44D3-B5FA-B67E2FD8AD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EA6D8-B3C0-4BC4-9D02-C447C70BD0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20E0BC-8E7F-44A1-BF10-A9FC02801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E47840-4874-44AB-A878-B46D20D926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3D05D-04F5-4CD9-8E16-8A784ED914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33236-F253-46F1-9D09-52959372EB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7EF9DF-A94C-4941-8C06-309F1152C1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54EB3-64F3-4450-8B9B-07E2575BA0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8ECF0-1A58-4DFE-B2AE-992B0119ED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C1F62-C2A2-425C-BE28-838803A7A4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E0F3A-C3F4-48F7-B6C1-77D3FF726F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9BA814-82FA-4A60-8FB8-570992220F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140466-EE18-450A-AEEE-8DC6884273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5088E-8DBE-4CD2-B966-555340CCC8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A45F0-24C5-48D4-8163-8C4F07117D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A01E-691B-4065-9F95-B8CAD5B0FAB6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BC2C-601A-4F0C-9BAA-AAEE961E5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3043-86DC-4702-90D1-385A7BBD9B42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0523-4CD5-441A-8E1C-CBB598851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3A3C-6A9C-4EB4-81F1-817E29F3E0B0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D050-CE68-41B3-AC2E-36F335104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3467-733B-4569-BC26-787F52CF6A2A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A3AF-F19D-4CFA-BF34-24B048B84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0161-2A02-4781-B883-0C90315CD29B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55B8-02AF-4938-8A7A-F16211807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564E-3B85-495A-A259-161DB94B25B4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9189-9007-4F19-A32D-71394606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7208-DCFC-41A9-AAEF-B67A11C18799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057A-83E5-4A42-8C35-69F1156C3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7F25-6E4D-4112-8090-5BD76B446FA4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3174-167A-4B97-8428-1DAD9918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3CD9-7D9F-445C-8C89-F3D57C00DC2B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24E4-079F-468A-AD57-DE0A3A621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986A-994D-49EC-8208-4A78C2463062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885-17C3-4180-AC65-6F9B1EF66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D63D-2407-4D08-BF07-C31B3AAA818F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F078-9884-4E9A-83A0-3496EE19F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98AAF-A8FC-44BF-8C6D-788D7253C16C}" type="datetimeFigureOut">
              <a:rPr lang="ru-RU"/>
              <a:pPr>
                <a:defRPr/>
              </a:pPr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B7CC6-912C-492A-8B3A-7D58813E7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otto.net.ua/img/abstraction/1284071917_C0E1F1F2F0E0EAF6E8FF203132203132.jpg" TargetMode="External"/><Relationship Id="rId7" Type="http://schemas.openxmlformats.org/officeDocument/2006/relationships/hyperlink" Target="http://s005.radikal.ru/i211/1001/5f/bf963b6829f6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media.prestigeshop.com.ua/image/article/20/20180/20180-large-3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to.net.ua/img/abstraction/1284071917_C0E1F1F2F0E0EAF6E8FF203132203132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-146050"/>
            <a:ext cx="9156700" cy="37973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32138" y="3644900"/>
            <a:ext cx="5715000" cy="13573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Выполнила ученица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12 «А» класса</a:t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r>
              <a:rPr lang="ru-RU" sz="4400" b="1" dirty="0">
                <a:latin typeface="+mj-lt"/>
                <a:ea typeface="+mj-ea"/>
                <a:cs typeface="+mj-cs"/>
              </a:rPr>
              <a:t>Крохина Наташа</a:t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4075" y="404813"/>
            <a:ext cx="51847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Самоконтроль.</a:t>
            </a:r>
            <a:b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ru-RU" sz="3200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Проверила: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Точность и аккуратность сметывания вытачек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Длину  вытачек на талии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Точность сметывания  боковых швов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Совмещение надсечек переднего полотнища юбки и заднего полотнища юбки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Аккуратность заметывания низа изделия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1" descr="I:\ФОТОГРАФИИ\ШКОЛА 2010г\НАТА ПРОЕКТ ФОТО\DSC04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117600"/>
            <a:ext cx="381635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Содержимое 13" descr="DSC0440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179513"/>
            <a:ext cx="377507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МОНТАЖ      ИЗДЕЛИЯ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Содержимое 11" descr="DSC044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04813"/>
            <a:ext cx="38465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238" y="207963"/>
            <a:ext cx="4505325" cy="447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000125"/>
          <a:ext cx="8286750" cy="4786313"/>
        </p:xfrm>
        <a:graphic>
          <a:graphicData uri="http://schemas.openxmlformats.org/drawingml/2006/table">
            <a:tbl>
              <a:tblPr/>
              <a:tblGrid>
                <a:gridCol w="506412"/>
                <a:gridCol w="1906588"/>
                <a:gridCol w="2527300"/>
                <a:gridCol w="1684337"/>
                <a:gridCol w="1662113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Используемый материал 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материала 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Ткань   костюмная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(за1 метр)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метр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руб.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Клеевая ткань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руб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см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руб.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Застежка «молния» 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руб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руб.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Нитки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руб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шт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руб.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 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руб.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FFFF00"/>
                        </a:gs>
                        <a:gs pos="100000">
                          <a:srgbClr val="FDEADA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71500" y="-1428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Экономический расчет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DSC04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2213" y="877888"/>
            <a:ext cx="4146550" cy="59991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6013" y="260350"/>
            <a:ext cx="69119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ГОТОВОЕ   ИЗДЕЛИЕ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500063" y="1773238"/>
            <a:ext cx="8643937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Georgia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08050"/>
            <a:ext cx="95408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Пусть наша профессия не романтична,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Пусть подвигов нам совершать не дано,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 без профессии этой обычной,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обойдется, поверьте, никто.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Владеть иглой - большое дело.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каждому дано одежду шить,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Для этого всего лишь нужно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Свою профессию любить.</a:t>
            </a:r>
            <a:endParaRPr lang="ru-RU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i-main-pic" descr="Картинка 28 из 35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8625">
            <a:off x="611188" y="404813"/>
            <a:ext cx="2540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-main-pic" descr="Картинка 56 из 351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2852738"/>
            <a:ext cx="282575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Картинка 2 из 35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43745">
            <a:off x="5921375" y="368300"/>
            <a:ext cx="27051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250" y="0"/>
            <a:ext cx="7524750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Отделка юбки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DSC043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255838"/>
            <a:ext cx="6235700" cy="4303712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85725" y="384175"/>
            <a:ext cx="8863013" cy="2535238"/>
            <a:chOff x="54" y="242"/>
            <a:chExt cx="5583" cy="1597"/>
          </a:xfrm>
        </p:grpSpPr>
        <p:pic>
          <p:nvPicPr>
            <p:cNvPr id="5125" name="Прямоугольник 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" y="242"/>
              <a:ext cx="5583" cy="1597"/>
            </a:xfrm>
            <a:prstGeom prst="rect">
              <a:avLst/>
            </a:prstGeom>
            <a:noFill/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04" y="391"/>
              <a:ext cx="528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haroni" pitchFamily="2" charset="-79"/>
                </a:rPr>
                <a:t>Отделка романтического характера:</a:t>
              </a:r>
            </a:p>
            <a:p>
              <a:pPr algn="ctr">
                <a:lnSpc>
                  <a:spcPct val="80000"/>
                </a:lnSpc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haroni" pitchFamily="2" charset="-79"/>
                </a:rPr>
                <a:t>- Воланы </a:t>
              </a:r>
            </a:p>
            <a:p>
              <a:pPr algn="ctr">
                <a:lnSpc>
                  <a:spcPct val="80000"/>
                </a:lnSpc>
                <a:buFontTx/>
                <a:buChar char="-"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haroni" pitchFamily="2" charset="-79"/>
                </a:rPr>
                <a:t>Бант на талии</a:t>
              </a:r>
            </a:p>
            <a:p>
              <a:pPr algn="ctr">
                <a:lnSpc>
                  <a:spcPct val="80000"/>
                </a:lnSpc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haroni" pitchFamily="2" charset="-79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3800" y="0"/>
            <a:ext cx="4140200" cy="66690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atin typeface="+mj-lt"/>
                <a:ea typeface="+mj-ea"/>
                <a:cs typeface="+mj-cs"/>
              </a:rPr>
              <a:t>Этот диск - настоящая находка для тех, кто любит шить своими руками. На диске представлены модели юбок различных фасонов, на любой вкус и на любой случай: классические, экстравагантные, строгие кокетливые.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2" descr="C:\Users\Надежда\Desktop\ff682ea34e8c44972a8f2c1ffe32b6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48387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дежда\Desktop\cf55c50a2abf72753c5f1f6737d_prev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Надежда\Desktop\58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628775"/>
            <a:ext cx="1728788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1628775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РОСТ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ОБХВАТ ГРУДИ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ОБХВАТ ТАЛИИ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ОБХВАТ БЕДЕР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80975" y="0"/>
            <a:ext cx="5329238" cy="14128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Все, что мне нужно сделать, это ввести 4-е параметра своей фигуры</a:t>
            </a:r>
            <a:r>
              <a:rPr lang="ru-RU" sz="4000" dirty="0"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latin typeface="+mj-lt"/>
                <a:ea typeface="+mj-ea"/>
                <a:cs typeface="+mj-cs"/>
              </a:rPr>
            </a:br>
            <a:endParaRPr lang="ru-RU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8197" name="Picture 2" descr="I:\DCIM\101MSDCF\DSC049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0"/>
            <a:ext cx="455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395288" y="1484313"/>
            <a:ext cx="4248150" cy="5072062"/>
          </a:xfrm>
          <a:prstGeom prst="rect">
            <a:avLst/>
          </a:prstGeom>
          <a:noFill/>
          <a:ln w="34925" cap="rnd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0975" y="274638"/>
            <a:ext cx="9577388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Последовательность изготовления моего изделия: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836613"/>
            <a:ext cx="795655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+mn-cs"/>
              </a:rPr>
              <a:t>1. Подготовила детали кроя к обработке: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19700" y="1989138"/>
            <a:ext cx="3500438" cy="37941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Прокладывание копировальных стежков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5 из 576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:\ФОТки\ШКОЛА\КРОХИНА\DSC047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7325" y="2109788"/>
            <a:ext cx="6375400" cy="47910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388" y="188913"/>
            <a:ext cx="84042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2. Подготовила изделие к примерке: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6600" y="836613"/>
            <a:ext cx="820737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0" indent="-762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ru-RU" sz="3200" b="1">
                <a:latin typeface="Times New Roman" pitchFamily="18" charset="0"/>
              </a:rPr>
              <a:t>Сметала вытачки</a:t>
            </a:r>
          </a:p>
          <a:p>
            <a:pPr marL="762000" indent="-762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ru-RU" sz="3200" b="1">
                <a:latin typeface="Times New Roman" pitchFamily="18" charset="0"/>
              </a:rPr>
              <a:t>Сметала  боковые швы</a:t>
            </a:r>
          </a:p>
          <a:p>
            <a:pPr marL="762000" indent="-762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ru-RU" sz="3200" b="1">
                <a:latin typeface="Times New Roman" pitchFamily="18" charset="0"/>
              </a:rPr>
              <a:t>Заметала низ  юбки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221</Words>
  <Application>Microsoft Office PowerPoint</Application>
  <PresentationFormat>Экран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</vt:lpstr>
      <vt:lpstr>Times New Roman</vt:lpstr>
      <vt:lpstr>Aharoni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comp19</dc:creator>
  <cp:lastModifiedBy>Adel</cp:lastModifiedBy>
  <cp:revision>62</cp:revision>
  <dcterms:created xsi:type="dcterms:W3CDTF">2010-04-13T01:31:55Z</dcterms:created>
  <dcterms:modified xsi:type="dcterms:W3CDTF">2012-03-22T20:56:31Z</dcterms:modified>
</cp:coreProperties>
</file>