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72" r:id="rId3"/>
    <p:sldId id="269" r:id="rId4"/>
    <p:sldId id="258" r:id="rId5"/>
    <p:sldId id="262" r:id="rId6"/>
    <p:sldId id="264" r:id="rId7"/>
    <p:sldId id="273" r:id="rId8"/>
    <p:sldId id="259" r:id="rId9"/>
    <p:sldId id="265" r:id="rId10"/>
    <p:sldId id="270" r:id="rId11"/>
    <p:sldId id="274" r:id="rId12"/>
    <p:sldId id="267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51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10FD-0653-4DA9-A7A7-EA74A8C69136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3EAA-BF09-4A68-B463-96624717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55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73EAA-BF09-4A68-B463-96624717CF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  Знаменитые люди нашего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ученицы </a:t>
            </a:r>
            <a:r>
              <a:rPr lang="en-US" smtClean="0"/>
              <a:t>9</a:t>
            </a:r>
            <a:r>
              <a:rPr lang="ru-RU" smtClean="0"/>
              <a:t>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Руководитель: учитель </a:t>
            </a:r>
          </a:p>
          <a:p>
            <a:r>
              <a:rPr lang="ru-RU" dirty="0" smtClean="0"/>
              <a:t>истории </a:t>
            </a:r>
            <a:r>
              <a:rPr lang="ru-RU" dirty="0" err="1"/>
              <a:t>О</a:t>
            </a:r>
            <a:r>
              <a:rPr lang="ru-RU" dirty="0" err="1" smtClean="0"/>
              <a:t>ргина</a:t>
            </a:r>
            <a:r>
              <a:rPr lang="ru-RU" dirty="0" smtClean="0"/>
              <a:t> Н.Д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323528" y="5301208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НАЧАТЬ ПОКАЗ!!!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656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546121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600" b="1" dirty="0" smtClean="0">
                <a:solidFill>
                  <a:schemeClr val="tx1"/>
                </a:solidFill>
              </a:rPr>
              <a:t>Пластов Аркадий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Александрович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(1893 – 1972)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Народный художник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СССР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Picture 2" descr="C:\Documents and Settings\Alexander\Мои документы\Мои рисунки\Изображение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052736"/>
            <a:ext cx="3960440" cy="5295223"/>
          </a:xfrm>
          <a:prstGeom prst="rect">
            <a:avLst/>
          </a:prstGeom>
          <a:noFill/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683568" y="616530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Сенокос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395536" y="6309320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3240360" cy="5646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Жатва.    1945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300888" cy="49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683568" y="5949280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184576" cy="4320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Первый снег. Сумерки . 1938-1939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7664375" cy="485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27584" y="580526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62872" cy="4453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Белоусова Людмила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Евгеньевна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олимпийская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чемпионка по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фигурному катанию</a:t>
            </a:r>
            <a:endParaRPr lang="ru-RU" sz="2000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88024" y="1268760"/>
            <a:ext cx="3098731" cy="4389437"/>
          </a:xfrm>
        </p:spPr>
      </p:pic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467544" y="5661248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3682752" cy="39490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Маркова Римма Васильевна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Народная артистка России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t0.gstatic.com/images?q=tbn:ANd9GcQaV7tWyXKjVNcstgondAlxUhZUUY3oPE75ZyZRyZ5hCALHqdIraQ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836712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lexander\Рабочий стол\Мои презентации\6 През.Символика родного края\Фото к пр.Символика родного края\titova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643050"/>
            <a:ext cx="5813152" cy="4286280"/>
          </a:xfrm>
          <a:prstGeom prst="rect">
            <a:avLst/>
          </a:prstGeom>
          <a:noFill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755576" y="6093296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618856" cy="3960440"/>
          </a:xfrm>
        </p:spPr>
        <p:txBody>
          <a:bodyPr>
            <a:normAutofit/>
          </a:bodyPr>
          <a:lstStyle/>
          <a:p>
            <a:pPr marL="0" indent="0"/>
            <a:r>
              <a:rPr lang="ru-RU" sz="4000" b="1" dirty="0" smtClean="0">
                <a:solidFill>
                  <a:schemeClr val="tx1"/>
                </a:solidFill>
              </a:rPr>
              <a:t>Горячев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Юрий </a:t>
            </a:r>
            <a:r>
              <a:rPr lang="ru-RU" sz="4000" b="1" dirty="0" err="1" smtClean="0">
                <a:solidFill>
                  <a:schemeClr val="tx1"/>
                </a:solidFill>
              </a:rPr>
              <a:t>Фролович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Глава администрации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Ульяновской области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( 1992- 2001)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G:\рисунок 113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56384" cy="48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611560" y="6093296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Они творили </a:t>
            </a:r>
          </a:p>
          <a:p>
            <a:pPr marL="0" indent="0">
              <a:buNone/>
            </a:pPr>
            <a:r>
              <a:rPr lang="ru-RU" sz="4400" dirty="0" smtClean="0"/>
              <a:t>эпоху…</a:t>
            </a:r>
            <a:endParaRPr lang="ru-RU" sz="4400" dirty="0"/>
          </a:p>
        </p:txBody>
      </p:sp>
      <p:pic>
        <p:nvPicPr>
          <p:cNvPr id="3075" name="Picture 3" descr="G:\рисунок 113 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320480" cy="54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928662" y="614364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3323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35283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3200" b="1" dirty="0" smtClean="0"/>
              <a:t>Сараев Борис Андреевич</a:t>
            </a:r>
          </a:p>
          <a:p>
            <a:pPr>
              <a:buNone/>
            </a:pPr>
            <a:r>
              <a:rPr lang="ru-RU" sz="3200" b="1" dirty="0" smtClean="0"/>
              <a:t> (1939-2009)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ru-RU" sz="2000" dirty="0" smtClean="0"/>
              <a:t>Депутат Верховного     Совета </a:t>
            </a:r>
          </a:p>
          <a:p>
            <a:pPr>
              <a:buNone/>
            </a:pPr>
            <a:r>
              <a:rPr lang="ru-RU" sz="2000" dirty="0" smtClean="0"/>
              <a:t> РСФСР,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полномочный  представитель</a:t>
            </a:r>
          </a:p>
          <a:p>
            <a:pPr>
              <a:buNone/>
            </a:pPr>
            <a:r>
              <a:rPr lang="ru-RU" sz="2000" dirty="0" smtClean="0"/>
              <a:t>Президента РФ</a:t>
            </a:r>
          </a:p>
          <a:p>
            <a:pPr>
              <a:buNone/>
            </a:pPr>
            <a:r>
              <a:rPr lang="ru-RU" sz="2000" dirty="0" smtClean="0"/>
              <a:t> в Ульяновской области</a:t>
            </a:r>
            <a:endParaRPr lang="ru-RU" sz="2000" dirty="0"/>
          </a:p>
        </p:txBody>
      </p:sp>
      <p:pic>
        <p:nvPicPr>
          <p:cNvPr id="3" name="Picture 2" descr="D:\Documents and Settings\егоров александр\Рабочий стол\ФОТОГРАФИИ задание кружка\рисунок 113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5634" y="764704"/>
            <a:ext cx="4461683" cy="5328592"/>
          </a:xfrm>
          <a:prstGeom prst="rect">
            <a:avLst/>
          </a:prstGeom>
          <a:noFill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27584" y="6309320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040560" cy="61653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Оргин Иван Степанович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(1940-2003гг.)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Председатель  СПК 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«</a:t>
            </a:r>
            <a:r>
              <a:rPr lang="ru-RU" sz="2700" dirty="0" err="1" smtClean="0">
                <a:solidFill>
                  <a:schemeClr val="tx1"/>
                </a:solidFill>
              </a:rPr>
              <a:t>Живайкинский</a:t>
            </a:r>
            <a:r>
              <a:rPr lang="ru-RU" sz="2700" dirty="0" smtClean="0">
                <a:solidFill>
                  <a:schemeClr val="tx1"/>
                </a:solidFill>
              </a:rPr>
              <a:t>»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заслуженный работник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сельского хозяйства РФ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Депутат Законодательного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Собрания Ульяновской области первого созыва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484784"/>
            <a:ext cx="42100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395536" y="616530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6672"/>
            <a:ext cx="8712968" cy="543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539552" y="616530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2800" b="1" dirty="0" smtClean="0"/>
              <a:t>Смирнов Александр </a:t>
            </a:r>
          </a:p>
          <a:p>
            <a:pPr marL="0" indent="0">
              <a:buNone/>
            </a:pPr>
            <a:r>
              <a:rPr lang="ru-RU" sz="2800" b="1" dirty="0" smtClean="0"/>
              <a:t>Андрианович</a:t>
            </a:r>
          </a:p>
          <a:p>
            <a:pPr marL="0" indent="0">
              <a:buNone/>
            </a:pPr>
            <a:r>
              <a:rPr lang="ru-RU" sz="2800" b="1" dirty="0" smtClean="0"/>
              <a:t>(1894- 1987 гг.)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Заслуженный врач РСФСР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G:\рисунок 113 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57747" cy="46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928662" y="614364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009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517318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Карпов  Николай Дмитриевич 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(1932-2008)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Заслуженный тренер России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 </a:t>
            </a:r>
            <a:r>
              <a:rPr lang="ru-RU" sz="2800" smtClean="0">
                <a:solidFill>
                  <a:schemeClr val="tx1"/>
                </a:solidFill>
              </a:rPr>
              <a:t>лёгкой атлетике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980728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683568" y="6165304"/>
            <a:ext cx="50006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85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Знаменитые люди нашего края</vt:lpstr>
      <vt:lpstr>Слайд 2</vt:lpstr>
      <vt:lpstr>Горячев  Юрий Фролович  Глава администрации  Ульяновской области ( 1992- 2001) </vt:lpstr>
      <vt:lpstr> </vt:lpstr>
      <vt:lpstr>Слайд 5</vt:lpstr>
      <vt:lpstr>Оргин Иван Степанович  (1940-2003гг.)  Председатель  СПК   «Живайкинский» заслуженный работник   сельского хозяйства РФ  Депутат Законодательного Собрания Ульяновской области первого созыва   </vt:lpstr>
      <vt:lpstr>Слайд 7</vt:lpstr>
      <vt:lpstr> </vt:lpstr>
      <vt:lpstr>Карпов  Николай Дмитриевич   (1932-2008)  Заслуженный тренер России  по лёгкой атлетике    </vt:lpstr>
      <vt:lpstr>Пластов Аркадий  Александрович (1893 – 1972)  Народный художник  СССР   </vt:lpstr>
      <vt:lpstr>Сенокос           </vt:lpstr>
      <vt:lpstr>Жатва.    1945</vt:lpstr>
      <vt:lpstr>Первый снег. Сумерки . 1938-1939</vt:lpstr>
      <vt:lpstr>Белоусова Людмила   Евгеньевна    олимпийская  чемпионка по  фигурному катанию</vt:lpstr>
      <vt:lpstr>Маркова Римма Васильевна   Народная артистка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Знаменитые люди нашего края</dc:title>
  <dc:creator>александр</dc:creator>
  <cp:lastModifiedBy>Roman</cp:lastModifiedBy>
  <cp:revision>32</cp:revision>
  <dcterms:created xsi:type="dcterms:W3CDTF">2012-01-13T05:45:13Z</dcterms:created>
  <dcterms:modified xsi:type="dcterms:W3CDTF">2012-03-12T22:38:31Z</dcterms:modified>
</cp:coreProperties>
</file>