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8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B825-04DA-43B5-A3CA-471AEDC71515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B8747-5AC8-41E8-9AC3-4BC3EA162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B8747-5AC8-41E8-9AC3-4BC3EA1625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B8747-5AC8-41E8-9AC3-4BC3EA1625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B8747-5AC8-41E8-9AC3-4BC3EA1625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B8747-5AC8-41E8-9AC3-4BC3EA16252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Lomonosov_SGLAcademy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Lomonosov's_drawings_for_his_opening_of_Venus_atmosphere_1761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Venustransit_2004-06-08_07-4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ru.wikipedia.org/wiki/%D0%A4%D0%B0%D0%B9%D0%BB:Venustransit_2004-06-08_07-44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A4%D0%B0%D0%B9%D0%BB:Lomonocov_s_Aerodynamic_Machine_0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arfu.ru/lomonosov/about/images/biography/4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ru.wikipedia.org/wiki/%D0%A4%D0%B0%D0%B9%D0%BB:Lomonosov_Poltava_1762_176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ru.wikipedia.org/wiki/%D0%A4%D0%B0%D0%B9%D0%BB:Lomonosov_PeterI_mosaic_1754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ru.wikipedia.org/wiki/%D0%A4%D0%B0%D0%B9%D0%BB:Lomonosov_Shuvalov_mosaic_1758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rfu.ru/lomonosov/about/images/biography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narfu.ru/lomonosov/about/images/biography/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Gukor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Умножение дробей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7215238" cy="350046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«Дроби всякие нужны, дроби разные важны.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Дробь учи, тогда сверкнет тебе удача.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Станет легкой даже трудная задача.»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Учитель математики Куликова Е.Ю.  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785794"/>
            <a:ext cx="4786346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Начало учебы было тяжелым: девятнадцатилетний юноша сел за парту вместе «со школьниками, малыми ребятами».</a:t>
            </a:r>
          </a:p>
          <a:p>
            <a:pPr>
              <a:buNone/>
            </a:pPr>
            <a:r>
              <a:rPr lang="ru-RU" dirty="0" smtClean="0"/>
              <a:t> Стипендия была мизерной — 3 копейки в день, на которые надо было питаться, одеваться и приобретать бумагу и перья, да и платили ее нерегулярно.</a:t>
            </a:r>
          </a:p>
          <a:p>
            <a:pPr>
              <a:buNone/>
            </a:pPr>
            <a:r>
              <a:rPr lang="ru-RU" dirty="0" smtClean="0"/>
              <a:t> Но стремление к знаниям помогло преодолеть все лишения, и за первый год Ломоносов сумел закончить три класса Академии. Он освоил латинский язык (серьезная научная литература того времени издавалась на латыни) и читал все что удавалось достать в библиотеке Академии и в расположенной неподалеку книжной лавке.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2/2f/Lomonosov_SGLAcademy.jpg/220px-Lomonosov_SGLAcadem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292895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28" y="214290"/>
            <a:ext cx="7715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Московская славяно-греко-латинская академия.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80097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Ломоносов был в числе отобранных 12 человек отправленных на учебу в Петербургскую Академию.</a:t>
            </a:r>
          </a:p>
          <a:p>
            <a:pPr>
              <a:buNone/>
            </a:pPr>
            <a:r>
              <a:rPr lang="ru-RU" dirty="0" smtClean="0"/>
              <a:t>Через полгода учёбы в ней было решено послать за границу трех студентов для обучения горному делу. Ими оказались</a:t>
            </a:r>
          </a:p>
          <a:p>
            <a:pPr>
              <a:buNone/>
            </a:pPr>
            <a:r>
              <a:rPr lang="ru-RU" dirty="0" smtClean="0"/>
              <a:t> 1)Г.У.Райзер,17 лет — сын советника Берг-коллегии, </a:t>
            </a:r>
          </a:p>
          <a:p>
            <a:pPr>
              <a:buNone/>
            </a:pPr>
            <a:r>
              <a:rPr lang="ru-RU" dirty="0" smtClean="0"/>
              <a:t> 2)Д.Виноградов,16лет — попович 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3)М.Ломоносов,25 лет — крестьянский сын. </a:t>
            </a:r>
            <a:r>
              <a:rPr lang="ru-RU" dirty="0" smtClean="0"/>
              <a:t>В сентябре 1736 г. их направили в университет города Марбурга. В июне 1741 г. Ломоносов вернулся в Петербург.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92867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Ломоносов один из выдающихся естествоиспытателей своего времени, талантливый инженер и педагог, один из создателей первого в стране Московского университета в 1755 году, ныне носящий имя Ломоносова.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00052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6438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1 вариант</a:t>
            </a:r>
          </a:p>
          <a:p>
            <a:pPr>
              <a:buNone/>
            </a:pPr>
            <a:r>
              <a:rPr lang="ru-RU" dirty="0" smtClean="0"/>
              <a:t>         45  30  15  35  30  24       63  24  54  49</a:t>
            </a:r>
          </a:p>
          <a:p>
            <a:pPr>
              <a:buNone/>
            </a:pPr>
            <a:r>
              <a:rPr lang="ru-RU" dirty="0" smtClean="0"/>
              <a:t>         72  27  32  20  21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2 вариант</a:t>
            </a:r>
          </a:p>
          <a:p>
            <a:pPr>
              <a:buNone/>
            </a:pPr>
            <a:r>
              <a:rPr lang="ru-RU" dirty="0" smtClean="0"/>
              <a:t>         56  27  42  24  28  16  42  40  28  16</a:t>
            </a:r>
          </a:p>
          <a:p>
            <a:pPr>
              <a:buNone/>
            </a:pPr>
            <a:r>
              <a:rPr lang="ru-RU" dirty="0" smtClean="0"/>
              <a:t>         48  27  36  18  25  16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Заголовок 65"/>
          <p:cNvSpPr>
            <a:spLocks noGrp="1"/>
          </p:cNvSpPr>
          <p:nvPr>
            <p:ph type="title"/>
          </p:nvPr>
        </p:nvSpPr>
        <p:spPr>
          <a:xfrm>
            <a:off x="2143108" y="320040"/>
            <a:ext cx="4286280" cy="1143000"/>
          </a:xfrm>
        </p:spPr>
        <p:txBody>
          <a:bodyPr/>
          <a:lstStyle/>
          <a:p>
            <a:r>
              <a:rPr lang="ru-RU" dirty="0" smtClean="0"/>
              <a:t>Решим задание</a:t>
            </a:r>
            <a:endParaRPr lang="ru-RU" dirty="0"/>
          </a:p>
        </p:txBody>
      </p:sp>
      <p:pic>
        <p:nvPicPr>
          <p:cNvPr id="11326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4585348" cy="197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27" name="Picture 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8072494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моносов труб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357686" y="2827178"/>
            <a:ext cx="3214710" cy="403082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428604"/>
            <a:ext cx="4286280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26 мая 1761 года, наблюдая прохождение Венеры по солнечному диску, М. В. Ломоносов обнаружил наличие у неё атмосферы.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upload.wikimedia.org/wikipedia/commons/thumb/e/ec/Lomonosov%27s_drawings_for_his_opening_of_Venus_atmosphere_1761.jpg/200px-Lomonosov%27s_drawings_for_his_opening_of_Venus_atmosphere_1761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28575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952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357694"/>
            <a:ext cx="41434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Иллюстрации М. В. Ломоносова к рукописи «Явление Венеры на Солнце…». 1761</a:t>
            </a:r>
          </a:p>
          <a:p>
            <a:endParaRPr lang="ru-RU" dirty="0"/>
          </a:p>
        </p:txBody>
      </p:sp>
      <p:pic>
        <p:nvPicPr>
          <p:cNvPr id="9" name="Рисунок 8" descr="Ломоносов труб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429124" y="2827178"/>
            <a:ext cx="3214710" cy="4030822"/>
          </a:xfrm>
          <a:prstGeom prst="rect">
            <a:avLst/>
          </a:prstGeom>
        </p:spPr>
      </p:pic>
      <p:pic>
        <p:nvPicPr>
          <p:cNvPr id="10" name="Рисунок 9" descr="Ломоносов труб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429124" y="2827178"/>
            <a:ext cx="3214710" cy="4030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071546"/>
            <a:ext cx="4572032" cy="50546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Это космическое явление было заранее вычислено и с нетерпением  было ожидаемо астрономами мира 26 мая 1761 года.</a:t>
            </a:r>
          </a:p>
          <a:p>
            <a:pPr>
              <a:buNone/>
            </a:pPr>
            <a:r>
              <a:rPr lang="ru-RU" dirty="0" smtClean="0"/>
              <a:t> На территории России организатором наблюдений был М. В. Ломоносов. Результатом его усилий стало направление экспедиций. В их задачу входило наблюдение контактов Венеры и Солнца — зрительного касания краёв их дисков.</a:t>
            </a:r>
          </a:p>
          <a:p>
            <a:pPr>
              <a:buNone/>
            </a:pPr>
            <a:r>
              <a:rPr lang="ru-RU" dirty="0" smtClean="0"/>
              <a:t> М. В. Ломоносов, ведя самостоятельные наблюдения в своей домашней обсерватории, обнаружил световой ободок вокруг Венеры.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42852"/>
            <a:ext cx="4500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/>
              <a:t>Прохождение Венеры по диску Солнца,               8 июня 2004 года.</a:t>
            </a:r>
          </a:p>
        </p:txBody>
      </p:sp>
      <p:pic>
        <p:nvPicPr>
          <p:cNvPr id="6" name="Рисунок 64" descr="http://upload.wikimedia.org/wikipedia/commons/thumb/d/db/Venustransit_2004-06-08_07-49.jpg/200px-Venustransit_2004-06-08_07-4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6"/>
            <a:ext cx="2578738" cy="2643206"/>
          </a:xfrm>
          <a:prstGeom prst="rect">
            <a:avLst/>
          </a:prstGeom>
          <a:noFill/>
        </p:spPr>
      </p:pic>
      <p:pic>
        <p:nvPicPr>
          <p:cNvPr id="7" name="Рисунок 66" descr="http://upload.wikimedia.org/wikipedia/commons/thumb/3/30/Venustransit_2004-06-08_07-44.jpg/200px-Venustransit_2004-06-08_07-44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929066"/>
            <a:ext cx="255765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229600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Пользуясь предыдущей таблицей, самостоятельно определите, чем ещё занимался Ломоносов.</a:t>
            </a:r>
          </a:p>
          <a:p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5572164" cy="550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583548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Прототип вертолёта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000108"/>
            <a:ext cx="4071966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рамках метеоисследований, в том числе измерений на разных высотах (давление, температура, и т. д.), М. В. Ломоносов разработал летательный аппарат вертикального взлёта — первый прототип вертолёта.</a:t>
            </a:r>
          </a:p>
          <a:p>
            <a:pPr>
              <a:buNone/>
            </a:pPr>
            <a:r>
              <a:rPr lang="ru-RU" dirty="0" smtClean="0"/>
              <a:t> Однако он не подразумевал пилотируемых полётов — только подъём метеоприборов. </a:t>
            </a:r>
          </a:p>
          <a:p>
            <a:pPr>
              <a:buNone/>
            </a:pPr>
            <a:r>
              <a:rPr lang="ru-RU" dirty="0" smtClean="0"/>
              <a:t>Документы показывают, что учёный сделал его действующую модель.</a:t>
            </a:r>
            <a:endParaRPr lang="ru-RU" dirty="0"/>
          </a:p>
        </p:txBody>
      </p:sp>
      <p:pic>
        <p:nvPicPr>
          <p:cNvPr id="4" name="Рисунок 3" descr="http://upload.wikimedia.org/wikipedia/commons/thumb/f/ff/Lomonocov_s_Aerodynamic_Machine_01.jpg/220px-Lomonocov_s_Aerodynamic_Machine_0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5719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285860"/>
            <a:ext cx="400052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19 ноября 2011года исполнилось 300 лет со дня рождения величайшего человека, гениального русского учёного,</a:t>
            </a:r>
          </a:p>
          <a:p>
            <a:pPr>
              <a:buNone/>
            </a:pPr>
            <a:r>
              <a:rPr lang="ru-RU" b="1" dirty="0" smtClean="0"/>
              <a:t>   просветителя, своими идеями, опередившего науку  18 века.</a:t>
            </a:r>
          </a:p>
        </p:txBody>
      </p:sp>
      <p:pic>
        <p:nvPicPr>
          <p:cNvPr id="1027" name="Picture 3" descr="C:\Users\Пользователь\Desktop\Lomonosov_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810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66"/>
            <a:ext cx="3571900" cy="6170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В октябре 1748 года была построена химическая лаборатория, где оборудование было  изготовлено по чертежам самого учёного.</a:t>
            </a:r>
          </a:p>
          <a:p>
            <a:pPr>
              <a:buNone/>
            </a:pPr>
            <a:r>
              <a:rPr lang="ru-RU" sz="2200" dirty="0" smtClean="0"/>
              <a:t>Здесь он провёл более 4000 опытов! </a:t>
            </a:r>
          </a:p>
          <a:p>
            <a:pPr>
              <a:buNone/>
            </a:pPr>
            <a:r>
              <a:rPr lang="ru-RU" sz="2200" dirty="0" smtClean="0"/>
              <a:t>Им разработана технология цветных стёкол (прозрачных и </a:t>
            </a:r>
            <a:r>
              <a:rPr lang="ru-RU" sz="2200" b="1" dirty="0" smtClean="0"/>
              <a:t>«глухих» — смальт</a:t>
            </a:r>
            <a:r>
              <a:rPr lang="ru-RU" sz="2200" dirty="0" smtClean="0"/>
              <a:t>). </a:t>
            </a:r>
          </a:p>
          <a:p>
            <a:pPr>
              <a:buNone/>
            </a:pPr>
            <a:r>
              <a:rPr lang="ru-RU" sz="2200" dirty="0" smtClean="0"/>
              <a:t>М. В. Ломоносов был одним из первых, кто разгадал рецептуру красного стекла — «золотого рубина».</a:t>
            </a:r>
          </a:p>
          <a:p>
            <a:pPr>
              <a:buNone/>
            </a:pPr>
            <a:r>
              <a:rPr lang="ru-RU" sz="2200" dirty="0" smtClean="0"/>
              <a:t> </a:t>
            </a:r>
          </a:p>
          <a:p>
            <a:pPr>
              <a:buNone/>
            </a:pPr>
            <a:endParaRPr lang="ru-RU" sz="2200" dirty="0"/>
          </a:p>
        </p:txBody>
      </p:sp>
      <p:pic>
        <p:nvPicPr>
          <p:cNvPr id="4" name="Рисунок 3" descr="Химическая лаборатория Ломоносова. Макет. Музей М. В. Ломоносова">
            <a:hlinkClick r:id="rId3" tooltip="&quot;Химическая лаборатория Ломоносова. Макет. Музей М. В. Ломоносова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928670"/>
            <a:ext cx="442915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Мозаики набранные М. В. Ломоносовым.</a:t>
            </a:r>
            <a:endParaRPr lang="ru-RU" dirty="0"/>
          </a:p>
        </p:txBody>
      </p:sp>
      <p:pic>
        <p:nvPicPr>
          <p:cNvPr id="29698" name="Рисунок 120" descr="http://upload.wikimedia.org/wikipedia/commons/thumb/6/61/Lomonosov_Poltava_1762_1764.jpg/320px-Lomonosov_Poltava_1762_17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214554"/>
            <a:ext cx="4530843" cy="3143272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 descr="http://upload.wikimedia.org/wikipedia/commons/thumb/4/49/Lomonosov_PeterI_mosaic_1754.jpg/220px-Lomonosov_PeterI_mosaic_1754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071678"/>
            <a:ext cx="25003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2" descr="http://upload.wikimedia.org/wikipedia/commons/thumb/c/ce/Lomonosov_Shuvalov_mosaic_1758a.jpg/220px-Lomonosov_Shuvalov_mosaic_1758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736"/>
            <a:ext cx="3214710" cy="3989163"/>
          </a:xfrm>
          <a:prstGeom prst="rect">
            <a:avLst/>
          </a:prstGeom>
          <a:noFill/>
        </p:spPr>
      </p:pic>
      <p:pic>
        <p:nvPicPr>
          <p:cNvPr id="33794" name="Picture 2" descr="C:\Users\Пользователь\Desktop\lomonosov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00174"/>
            <a:ext cx="33909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А.С. ПУШКИН О М.В. ЛОМОНОСОВЕ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357298"/>
            <a:ext cx="3286148" cy="50984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“Ломоносов был великий человек, он обнял все отрасли просвещения. </a:t>
            </a:r>
          </a:p>
          <a:p>
            <a:pPr>
              <a:buNone/>
            </a:pPr>
            <a:r>
              <a:rPr lang="ru-RU" dirty="0" smtClean="0"/>
              <a:t>Жажда науки была сильнейшею страстью, сей души.… </a:t>
            </a:r>
          </a:p>
          <a:p>
            <a:pPr>
              <a:buNone/>
            </a:pPr>
            <a:r>
              <a:rPr lang="ru-RU" dirty="0" smtClean="0"/>
              <a:t>Он создал первый университет, вернее сказать, сам был первым русским университетом”.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07196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3818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357166"/>
            <a:ext cx="428628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Михаил Васильевич Ломоносов</a:t>
            </a:r>
            <a:r>
              <a:rPr lang="ru-RU" dirty="0" smtClean="0"/>
              <a:t> родился 8 ноября (19 — по новому стилю) 1711 г. в деревне Мишанинской в нескольких километрах от города Холмогоры. </a:t>
            </a:r>
          </a:p>
          <a:p>
            <a:pPr>
              <a:buNone/>
            </a:pPr>
            <a:r>
              <a:rPr lang="ru-RU" dirty="0" smtClean="0"/>
              <a:t>Отец Ломоносова Василий Дорофеевич был черносошным крестьянином.</a:t>
            </a:r>
          </a:p>
          <a:p>
            <a:pPr>
              <a:buNone/>
            </a:pPr>
            <a:r>
              <a:rPr lang="ru-RU" dirty="0" smtClean="0"/>
              <a:t> Мать Ломоносова — Елена Ивановна Сивкова — была дочерью дьякона села Матигоры. Михаил был единственным сыном Е.И. и В.Д. Ломоносовых.</a:t>
            </a:r>
          </a:p>
          <a:p>
            <a:endParaRPr lang="ru-RU" dirty="0"/>
          </a:p>
        </p:txBody>
      </p:sp>
      <p:pic>
        <p:nvPicPr>
          <p:cNvPr id="4" name="Рисунок 3" descr="Деревня, в которой родился Ломоносов. По рисунку XIX в.">
            <a:hlinkClick r:id="rId2" tooltip="&quot;Деревня, в которой родился Ломоносов. По рисунку XIX в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6"/>
            <a:ext cx="31432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а мест между Архангельском и Холмогорами из книги «Путешествия академика Ивана Лепехина». 1805 г.">
            <a:hlinkClick r:id="rId4" tooltip="&quot;Карта мест между Архангельском и Холмогорами из книги «Путешествия академика Ивана Лепехина». 1805 г.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714356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357694"/>
            <a:ext cx="707236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dirty="0" smtClean="0"/>
              <a:t>Отец Ломоносова владел  гукором — небольшим парусным судном.</a:t>
            </a:r>
          </a:p>
          <a:p>
            <a:pPr>
              <a:buNone/>
            </a:pPr>
            <a:r>
              <a:rPr lang="ru-RU" sz="2200" dirty="0" smtClean="0"/>
              <a:t> На нем Василий Дорофеевич перевозил государственные и частные грузы, промышлял морского зверя. </a:t>
            </a:r>
          </a:p>
          <a:p>
            <a:pPr>
              <a:buNone/>
            </a:pPr>
            <a:r>
              <a:rPr lang="ru-RU" sz="2200" dirty="0" smtClean="0"/>
              <a:t>С десяти лет в плаваниях стал участвовать и Михаил. </a:t>
            </a:r>
          </a:p>
        </p:txBody>
      </p:sp>
      <p:pic>
        <p:nvPicPr>
          <p:cNvPr id="5" name="Рисунок 4" descr="http://upload.wikimedia.org/wikipedia/commons/thumb/7/7e/Gukor.jpg/220px-Gukor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28604"/>
            <a:ext cx="550072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642918"/>
            <a:ext cx="3643338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Без грамоты было невозможно вести дела, поэтому Василий Дорофеевич поручил своего сына заботам дьячка приходской Димитриевской церкви С. Н. Сабельникова.</a:t>
            </a:r>
          </a:p>
          <a:p>
            <a:pPr>
              <a:buNone/>
            </a:pPr>
            <a:r>
              <a:rPr lang="ru-RU" sz="1800" dirty="0" smtClean="0"/>
              <a:t>Обучившись грамоте, Михаил пристрастился к чтению. Вероятно, в это время у Ломоносова возникает страстное желание учиться. </a:t>
            </a:r>
          </a:p>
          <a:p>
            <a:pPr>
              <a:buNone/>
            </a:pPr>
            <a:r>
              <a:rPr lang="ru-RU" sz="1800" dirty="0" smtClean="0"/>
              <a:t>В конце 1730 г. Ломоносов пешком отправляется в Москву, где скрыв свое крестьянское происхождение, </a:t>
            </a:r>
          </a:p>
          <a:p>
            <a:pPr>
              <a:buNone/>
            </a:pPr>
            <a:r>
              <a:rPr lang="ru-RU" sz="1800" dirty="0" smtClean="0"/>
              <a:t>15 января 1731 года поступает в Славяно-греко-латинскую академию.</a:t>
            </a:r>
            <a:endParaRPr lang="ru-RU" sz="1800" dirty="0"/>
          </a:p>
        </p:txBody>
      </p:sp>
      <p:pic>
        <p:nvPicPr>
          <p:cNvPr id="16386" name="Picture 2" descr="C:\Users\Пользователь\Desktop\d794581633dc116b1a69d3d8b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3714908" cy="5581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Расшифруйте запись.</a:t>
            </a:r>
          </a:p>
          <a:p>
            <a:pPr>
              <a:buNone/>
            </a:pPr>
            <a:r>
              <a:rPr lang="ru-RU" dirty="0" smtClean="0"/>
              <a:t>05  06  03  33  20 15  01  05  24  01  20  30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20040"/>
            <a:ext cx="3571900" cy="965820"/>
          </a:xfrm>
        </p:spPr>
        <p:txBody>
          <a:bodyPr/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04389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А—01         З—09         П—17          Ч—25         Я—33 </a:t>
            </a:r>
          </a:p>
          <a:p>
            <a:pPr>
              <a:buNone/>
            </a:pPr>
            <a:r>
              <a:rPr lang="ru-RU" dirty="0" smtClean="0"/>
              <a:t>Б—02         И—10         Р—18          Ш—26 </a:t>
            </a:r>
          </a:p>
          <a:p>
            <a:pPr>
              <a:buNone/>
            </a:pPr>
            <a:r>
              <a:rPr lang="ru-RU" dirty="0" smtClean="0"/>
              <a:t>В—03         Й—11         С—19          Щ—27 </a:t>
            </a:r>
          </a:p>
          <a:p>
            <a:pPr>
              <a:buNone/>
            </a:pPr>
            <a:r>
              <a:rPr lang="ru-RU" dirty="0" smtClean="0"/>
              <a:t>Г—04         К—12         Т—20           Ъ—28 </a:t>
            </a:r>
          </a:p>
          <a:p>
            <a:pPr>
              <a:buNone/>
            </a:pPr>
            <a:r>
              <a:rPr lang="ru-RU" dirty="0" smtClean="0"/>
              <a:t>Д—05        Л—13         У—21           Ы—29 </a:t>
            </a:r>
          </a:p>
          <a:p>
            <a:pPr>
              <a:buNone/>
            </a:pPr>
            <a:r>
              <a:rPr lang="ru-RU" dirty="0" smtClean="0"/>
              <a:t>Е—06         М—14        Ф—22           Ь—30 </a:t>
            </a:r>
          </a:p>
          <a:p>
            <a:pPr>
              <a:buNone/>
            </a:pPr>
            <a:r>
              <a:rPr lang="ru-RU" dirty="0" smtClean="0"/>
              <a:t>Ё—07         Н—15         Х—23           Э—31 </a:t>
            </a:r>
          </a:p>
          <a:p>
            <a:pPr>
              <a:buNone/>
            </a:pPr>
            <a:r>
              <a:rPr lang="ru-RU" dirty="0" smtClean="0"/>
              <a:t>Ж—08        О—16        Ц—24           Ю—32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71744"/>
            <a:ext cx="8072494" cy="14716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600" dirty="0" smtClean="0"/>
              <a:t>05  06  03  33  20 15  01  05  24  01  20  30</a:t>
            </a:r>
          </a:p>
          <a:p>
            <a:pPr>
              <a:buNone/>
            </a:pPr>
            <a:r>
              <a:rPr lang="ru-RU" sz="3600" dirty="0" smtClean="0"/>
              <a:t>Д     Е   В    Я   Т  Н   А    Д    Ц   А    Т   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694</TotalTime>
  <Words>441</Words>
  <PresentationFormat>Экран (4:3)</PresentationFormat>
  <Paragraphs>79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Умножение дробей</vt:lpstr>
      <vt:lpstr>Слайд 2</vt:lpstr>
      <vt:lpstr>Слайд 3</vt:lpstr>
      <vt:lpstr>Слайд 4</vt:lpstr>
      <vt:lpstr>Слайд 5</vt:lpstr>
      <vt:lpstr>Слайд 6</vt:lpstr>
      <vt:lpstr>Слайд 7</vt:lpstr>
      <vt:lpstr>Алфавит</vt:lpstr>
      <vt:lpstr>Слайд 9</vt:lpstr>
      <vt:lpstr>Слайд 10</vt:lpstr>
      <vt:lpstr>Слайд 11</vt:lpstr>
      <vt:lpstr>Слайд 12</vt:lpstr>
      <vt:lpstr>Слайд 13</vt:lpstr>
      <vt:lpstr>Решим задание</vt:lpstr>
      <vt:lpstr>Слайд 15</vt:lpstr>
      <vt:lpstr>Слайд 16</vt:lpstr>
      <vt:lpstr>Слайд 17</vt:lpstr>
      <vt:lpstr>Слайд 18</vt:lpstr>
      <vt:lpstr>Прототип вертолёта</vt:lpstr>
      <vt:lpstr>Слайд 20</vt:lpstr>
      <vt:lpstr>Мозаики набранные М. В. Ломоносовым.</vt:lpstr>
      <vt:lpstr>Слайд 22</vt:lpstr>
      <vt:lpstr>А.С. ПУШКИН О М.В. ЛОМОНОСОВЕ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дробей</dc:title>
  <dc:creator>Пользователь</dc:creator>
  <cp:lastModifiedBy>Юрий</cp:lastModifiedBy>
  <cp:revision>100</cp:revision>
  <dcterms:created xsi:type="dcterms:W3CDTF">2011-12-01T04:38:35Z</dcterms:created>
  <dcterms:modified xsi:type="dcterms:W3CDTF">2012-01-25T17:01:04Z</dcterms:modified>
</cp:coreProperties>
</file>