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7" r:id="rId4"/>
    <p:sldId id="258" r:id="rId5"/>
    <p:sldId id="259" r:id="rId6"/>
    <p:sldId id="274" r:id="rId7"/>
    <p:sldId id="268" r:id="rId8"/>
    <p:sldId id="261" r:id="rId9"/>
    <p:sldId id="269" r:id="rId10"/>
    <p:sldId id="262" r:id="rId11"/>
    <p:sldId id="270" r:id="rId12"/>
    <p:sldId id="263" r:id="rId13"/>
    <p:sldId id="271" r:id="rId14"/>
    <p:sldId id="264" r:id="rId15"/>
    <p:sldId id="272" r:id="rId16"/>
    <p:sldId id="265" r:id="rId17"/>
    <p:sldId id="273" r:id="rId18"/>
    <p:sldId id="266" r:id="rId19"/>
    <p:sldId id="275" r:id="rId20"/>
    <p:sldId id="26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DB754E-E8EE-4543-8D14-D1CC756A5130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4C293F-8DB9-4A61-A30E-3273B929FE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Conan_doyle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Young Detective’s Club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71435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KNIGHT has the room between the BIOLOGY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student and CARTER the ECONOMICS student.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71435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WILLIAM resides in the room to the left of the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student reading ECONOMICS.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71435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WILLIAM resides in the room to the left of the</a:t>
            </a:r>
          </a:p>
          <a:p>
            <a:pPr marL="514350" indent="-514350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student reading ECONOMICS.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714356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BOTHWELL has an even numbered room, as does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JOHN.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500042"/>
            <a:ext cx="8572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2. BOTHWELL has an even numbered room, as does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JOHN.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(surname)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Simpson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5720" y="500042"/>
            <a:ext cx="857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4. JOHN and TOM are close friends but neither know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KNIGHT very well.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Simpson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00042"/>
            <a:ext cx="84296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JOHN and TOM are close friends but neither know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KNIGHT very well.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(name)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Simpson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50004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TOM reads LANGUAGES...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Simpson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571480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TOM reads LANGUAGES…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(subject)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Simpson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History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571480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TOM reads LANGUAGES and lives two doors to the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right of the thief.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57554" y="285728"/>
            <a:ext cx="5500726" cy="621510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Sir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Arthur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Ignatius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Conan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Doyle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May 1859 – 7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July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1930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was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Scottish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physician and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writer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was a prolific writer whose other works include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science fiction,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stories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historical novels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plays and romances, poetry, and non-fiction.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onan doyle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857232"/>
            <a:ext cx="27860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Simpson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Carter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Knight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Bothwell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William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John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Peter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Tom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History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Economics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Languages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571480"/>
            <a:ext cx="84296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7. TOM reads LANGUAGES and lives two doors to the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right of the thief.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Who invented Sherlock Holmes? Arthur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Conan Doyle was his inventor. He was a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doctor. In 1882 he moved from Scotland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to England to set up a practice. One of the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doctors he worked for, Dr. Joseph Bell,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was the model for Sherlock Holmes's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friend, Dr. Watson. Conan Doyle's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medical knowledge was a great help to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him in his detective stories.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8579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Sherlock Holmes first appeared in 1882.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He became famous in «The Adventures of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Sherlock Holmes». After that came the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whole series of books about him: «The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Memoirs of Sherlock Holmes», «The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Return of Sherlock Holmes», «The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Hound of the Baskervilles» and many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others. Many thousands of the Sherlock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Holmes books are still sold every year.</a:t>
            </a:r>
            <a:endParaRPr lang="ru-RU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57554" y="357166"/>
            <a:ext cx="5500726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If you go to London, you will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not be able to find 221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Baker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Street. But instead, you can go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a pub called «The Sherlock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Holmes». In that pub there is a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room exactly like Sherlock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Holmes's room at 221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Baker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Street as described in Conan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Doyle's stories. On the Walls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there are drawings from the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original editions of the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Sherlock Holmes books.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285720" y="1071546"/>
            <a:ext cx="2946405" cy="394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PUZZLE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500042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 student in number 45 reads LAW.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DANIELS is in room 47 next to ROBERT who reads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BIOLOGY.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500042"/>
            <a:ext cx="83582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The student in number 45 reads LAW.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DANIELS is in room 47 next to ROBERT who reads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BIOLOGY.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2357430"/>
          <a:ext cx="8358248" cy="33575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3043"/>
                <a:gridCol w="1393041"/>
                <a:gridCol w="1393041"/>
                <a:gridCol w="1393041"/>
                <a:gridCol w="1393041"/>
                <a:gridCol w="1393041"/>
              </a:tblGrid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room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46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Daniels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name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Robert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3939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subject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Law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Biology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8596" y="714356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KNIGHT has the room between the BIOLOGY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student and CARTER the ECONOMICS student.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175</TotalTime>
  <Words>712</Words>
  <Application>Microsoft Office PowerPoint</Application>
  <PresentationFormat>Экран (4:3)</PresentationFormat>
  <Paragraphs>320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Young Detective’s Club</vt:lpstr>
      <vt:lpstr>Слайд 2</vt:lpstr>
      <vt:lpstr>Слайд 3</vt:lpstr>
      <vt:lpstr>Слайд 4</vt:lpstr>
      <vt:lpstr>Слайд 5</vt:lpstr>
      <vt:lpstr>PUZZLE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Detective’s Club</dc:title>
  <dc:creator>USER</dc:creator>
  <cp:lastModifiedBy>USER</cp:lastModifiedBy>
  <cp:revision>20</cp:revision>
  <dcterms:created xsi:type="dcterms:W3CDTF">2010-04-18T18:08:35Z</dcterms:created>
  <dcterms:modified xsi:type="dcterms:W3CDTF">2012-01-29T18:46:33Z</dcterms:modified>
</cp:coreProperties>
</file>