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95" r:id="rId8"/>
    <p:sldId id="299" r:id="rId9"/>
    <p:sldId id="263" r:id="rId10"/>
    <p:sldId id="272" r:id="rId11"/>
    <p:sldId id="265" r:id="rId12"/>
    <p:sldId id="297" r:id="rId13"/>
    <p:sldId id="274" r:id="rId14"/>
    <p:sldId id="268" r:id="rId15"/>
    <p:sldId id="298" r:id="rId16"/>
    <p:sldId id="275" r:id="rId17"/>
    <p:sldId id="290" r:id="rId18"/>
    <p:sldId id="300" r:id="rId19"/>
    <p:sldId id="301" r:id="rId20"/>
    <p:sldId id="276" r:id="rId21"/>
    <p:sldId id="283" r:id="rId22"/>
    <p:sldId id="284" r:id="rId23"/>
    <p:sldId id="277" r:id="rId24"/>
    <p:sldId id="278" r:id="rId25"/>
    <p:sldId id="279" r:id="rId26"/>
    <p:sldId id="285" r:id="rId27"/>
    <p:sldId id="280" r:id="rId28"/>
    <p:sldId id="281" r:id="rId29"/>
    <p:sldId id="282" r:id="rId30"/>
    <p:sldId id="291" r:id="rId31"/>
    <p:sldId id="287" r:id="rId32"/>
    <p:sldId id="288" r:id="rId33"/>
    <p:sldId id="289" r:id="rId34"/>
    <p:sldId id="292" r:id="rId35"/>
    <p:sldId id="269" r:id="rId36"/>
    <p:sldId id="29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370B-955F-4CA0-9E05-4C348EA000E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F157-7141-4EC9-BFA8-B6EDC035C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5C14-81D0-4FE6-8784-6FF8205F1A6C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7480-173D-42CF-B775-799E38CB5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700D-215A-4848-B5B4-3D5DB2BD94B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D4BF-86D8-4D79-BDB2-4CC07039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422BD-F5E1-446E-80CF-EB21DC628DA3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6D99-1366-4905-B90B-A50E72DAD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B57B-1A33-4AA0-8A60-8D22BB5ACF72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B667-C300-45B6-B265-500E8EC7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0208-72E0-4804-B97A-76FCBB93A60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05CC-B44A-4EE6-A10B-18A9F40F3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F73D-0184-46EE-A6A9-09E7C576E09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74F4-EDB5-4BFC-8270-F44B94CFE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0F3B-8F9F-4BF1-938B-071BAC145DB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6E7A8-9367-4F1D-A524-AE748BDB3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CFE8-2821-47A8-8ED4-D4DF5C4F5085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63CD-9117-4803-B976-EB3E3F13F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2F2D-0EB4-46A6-9D60-91EB0A0A978E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A613-5D33-477D-B686-4881C361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CAB4-9B26-41C8-B270-4ECD97EFB487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744C-B0D6-4017-BA14-19241C5C8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5CA781-9197-4A35-BFFD-78B828EBA73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4FDFF-AC41-44FF-A6CF-07662C2BC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Пресс- конференция </a:t>
            </a:r>
            <a:br>
              <a:rPr lang="ru-RU" dirty="0" smtClean="0"/>
            </a:br>
            <a:r>
              <a:rPr lang="ru-RU" dirty="0" smtClean="0"/>
              <a:t>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ru-RU" sz="6000" smtClean="0"/>
              <a:t>«Горная Шория – жемчужина Кузбасса»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0" name="Picture 2" descr="J:\Горная Шория\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338" y="476250"/>
            <a:ext cx="88233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 descr="C:\Documents and Settings\Admin\Рабочий стол\природа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85738"/>
            <a:ext cx="10066338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4213" y="1773238"/>
            <a:ext cx="2238375" cy="4572000"/>
          </a:xfrm>
        </p:spPr>
        <p:txBody>
          <a:bodyPr>
            <a:normAutofit/>
          </a:bodyPr>
          <a:lstStyle/>
          <a:p>
            <a:pPr marL="0" lvl="3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Драга- с помощью которой добывают </a:t>
            </a:r>
          </a:p>
          <a:p>
            <a:pPr marL="0" lvl="3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золото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5364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>
              <a:buFont typeface="Wingdings 2" pitchFamily="18" charset="2"/>
              <a:buNone/>
            </a:pPr>
            <a:r>
              <a:rPr lang="ru-RU" smtClean="0"/>
              <a:t>Драга- с помощью которой добывают золото</a:t>
            </a:r>
          </a:p>
          <a:p>
            <a:pPr lvl="3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5365" name="Рисунок 3" descr="C:\Documents and Settings\Admin\Рабочий стол\природа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125538"/>
            <a:ext cx="59182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J:\Горная Шория\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46113"/>
            <a:ext cx="8497888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2" name="Picture 2" descr="J:\Горная Шория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388" y="692150"/>
            <a:ext cx="8277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J:\Горная Шория\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J:\Горная Шория\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J:\Горная Шория\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2" descr="J:\Горная Шория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4650"/>
            <a:ext cx="9144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 descr="J:\Горная Шория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Цель: </a:t>
            </a:r>
          </a:p>
          <a:p>
            <a:r>
              <a:rPr lang="ru-RU" sz="2400" dirty="0" smtClean="0"/>
              <a:t>Обобщение и систематизация знаний учащихся о родном крае; развитие познавательной активности, логического мышления, творческих способностей.</a:t>
            </a:r>
          </a:p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 1. Расширить знания учащихся о родном крае на основе целенаправленного и систематического использования регионального компонента.</a:t>
            </a:r>
          </a:p>
          <a:p>
            <a:r>
              <a:rPr lang="ru-RU" sz="2400" dirty="0" smtClean="0"/>
              <a:t>2. Развивать познавательный интерес учащихся, формировать экологический стиль мышления.</a:t>
            </a:r>
          </a:p>
          <a:p>
            <a:r>
              <a:rPr lang="ru-RU" sz="2400" dirty="0" smtClean="0"/>
              <a:t>3. Воспитывать чувство патриотизма и глубокую любовь к малой родине- Горной </a:t>
            </a:r>
            <a:r>
              <a:rPr lang="ru-RU" sz="2400" dirty="0" err="1" smtClean="0"/>
              <a:t>Шории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106738" cy="1143000"/>
          </a:xfrm>
        </p:spPr>
        <p:txBody>
          <a:bodyPr/>
          <a:lstStyle/>
          <a:p>
            <a:pPr algn="ctr"/>
            <a:r>
              <a:rPr lang="ru-RU" smtClean="0"/>
              <a:t>Шорцы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3106738" cy="4389437"/>
          </a:xfrm>
        </p:spPr>
        <p:txBody>
          <a:bodyPr/>
          <a:lstStyle/>
          <a:p>
            <a:r>
              <a:rPr lang="ru-RU" smtClean="0"/>
              <a:t>Шорцы наиболее многочисленны, среди коренных народов области. Их называют кузнецкими татарами.</a:t>
            </a:r>
          </a:p>
        </p:txBody>
      </p:sp>
      <p:pic>
        <p:nvPicPr>
          <p:cNvPr id="21508" name="Picture 2" descr="K:\File0546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188913"/>
            <a:ext cx="5329238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J:\Горная Шория\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4" descr="J:\йети\IMGP5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J:\Горная Шория\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 descr="J:\Горная Шория\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Рисунок 3" descr="C:\Documents and Settings\Admin\Рабочий стол\природа\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6100" y="-103188"/>
            <a:ext cx="10236200" cy="70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 descr="J:\Горная Шория\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Рисунок 3" descr="C:\Documents and Settings\Admin\Рабочий стол\природа\3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11175" y="22225"/>
            <a:ext cx="101663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Рисунок 3" descr="C:\Documents and Settings\Admin\Рабочий стол\природа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23875" y="-130175"/>
            <a:ext cx="10191750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2" descr="J:\Горная Шория\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3" descr="K:\File0545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5" y="49815"/>
            <a:ext cx="6192688" cy="686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2" descr="J:\Горная Шория\0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2" descr="J:\Горная Шория\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Picture 2" descr="J:\Горная Шория\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2" descr="J:\Горная Шория\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2" descr="J:\Горная Шория\DSCN1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138" y="250825"/>
            <a:ext cx="8482012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2" descr="J:\Горная Шория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2" descr="J:\Горная Шория\Белки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J:\Горная Шория\P10101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J:\Горная Шория\DSCN13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300" y="142875"/>
            <a:ext cx="8723313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J:\Горная Шория\2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K:\File0544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333375"/>
            <a:ext cx="5694363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J:\йети\каме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099" y="147864"/>
            <a:ext cx="8730389" cy="6521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0" name="Picture 2" descr="J:\Горная Шория\Изображение 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103</Words>
  <Application>Microsoft Office PowerPoint</Application>
  <PresentationFormat>Экран (4:3)</PresentationFormat>
  <Paragraphs>13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Пресс- конференция 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Шорцы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Roman</cp:lastModifiedBy>
  <cp:revision>18</cp:revision>
  <dcterms:created xsi:type="dcterms:W3CDTF">2012-01-18T04:04:43Z</dcterms:created>
  <dcterms:modified xsi:type="dcterms:W3CDTF">2012-03-14T22:23:20Z</dcterms:modified>
</cp:coreProperties>
</file>