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72" r:id="rId12"/>
    <p:sldId id="268" r:id="rId13"/>
    <p:sldId id="267" r:id="rId14"/>
    <p:sldId id="277" r:id="rId15"/>
    <p:sldId id="278" r:id="rId16"/>
    <p:sldId id="279" r:id="rId17"/>
    <p:sldId id="280" r:id="rId18"/>
    <p:sldId id="281" r:id="rId19"/>
    <p:sldId id="304" r:id="rId20"/>
    <p:sldId id="269" r:id="rId21"/>
    <p:sldId id="286" r:id="rId22"/>
    <p:sldId id="265" r:id="rId23"/>
    <p:sldId id="266" r:id="rId24"/>
    <p:sldId id="287" r:id="rId25"/>
    <p:sldId id="285" r:id="rId26"/>
    <p:sldId id="284" r:id="rId27"/>
    <p:sldId id="288" r:id="rId28"/>
    <p:sldId id="283" r:id="rId29"/>
    <p:sldId id="270" r:id="rId30"/>
    <p:sldId id="271" r:id="rId31"/>
    <p:sldId id="273" r:id="rId32"/>
    <p:sldId id="275" r:id="rId33"/>
    <p:sldId id="293" r:id="rId34"/>
    <p:sldId id="295" r:id="rId35"/>
    <p:sldId id="307" r:id="rId36"/>
    <p:sldId id="306" r:id="rId37"/>
    <p:sldId id="291" r:id="rId38"/>
    <p:sldId id="289" r:id="rId39"/>
    <p:sldId id="290" r:id="rId40"/>
    <p:sldId id="296" r:id="rId41"/>
    <p:sldId id="294" r:id="rId42"/>
    <p:sldId id="292" r:id="rId43"/>
    <p:sldId id="302" r:id="rId44"/>
    <p:sldId id="303" r:id="rId45"/>
    <p:sldId id="299" r:id="rId46"/>
    <p:sldId id="300" r:id="rId47"/>
    <p:sldId id="297" r:id="rId48"/>
    <p:sldId id="298" r:id="rId49"/>
    <p:sldId id="467" r:id="rId50"/>
    <p:sldId id="301" r:id="rId51"/>
    <p:sldId id="436" r:id="rId52"/>
    <p:sldId id="346" r:id="rId53"/>
    <p:sldId id="274" r:id="rId54"/>
    <p:sldId id="305" r:id="rId55"/>
    <p:sldId id="315" r:id="rId56"/>
    <p:sldId id="282" r:id="rId57"/>
    <p:sldId id="316" r:id="rId58"/>
    <p:sldId id="317" r:id="rId59"/>
    <p:sldId id="313" r:id="rId60"/>
    <p:sldId id="318" r:id="rId61"/>
    <p:sldId id="309" r:id="rId62"/>
    <p:sldId id="308" r:id="rId63"/>
    <p:sldId id="310" r:id="rId64"/>
    <p:sldId id="312" r:id="rId65"/>
    <p:sldId id="311" r:id="rId66"/>
    <p:sldId id="319" r:id="rId67"/>
    <p:sldId id="322" r:id="rId68"/>
    <p:sldId id="327" r:id="rId69"/>
    <p:sldId id="320" r:id="rId70"/>
    <p:sldId id="321" r:id="rId71"/>
    <p:sldId id="325" r:id="rId72"/>
    <p:sldId id="323" r:id="rId73"/>
    <p:sldId id="328" r:id="rId74"/>
    <p:sldId id="326" r:id="rId75"/>
    <p:sldId id="329" r:id="rId76"/>
    <p:sldId id="324" r:id="rId77"/>
    <p:sldId id="331" r:id="rId78"/>
    <p:sldId id="332" r:id="rId79"/>
    <p:sldId id="334" r:id="rId80"/>
    <p:sldId id="333" r:id="rId81"/>
    <p:sldId id="335" r:id="rId82"/>
    <p:sldId id="336" r:id="rId83"/>
    <p:sldId id="337" r:id="rId84"/>
    <p:sldId id="330" r:id="rId85"/>
    <p:sldId id="338" r:id="rId86"/>
    <p:sldId id="339" r:id="rId87"/>
    <p:sldId id="362" r:id="rId88"/>
    <p:sldId id="345" r:id="rId89"/>
    <p:sldId id="364" r:id="rId90"/>
    <p:sldId id="355" r:id="rId91"/>
    <p:sldId id="342" r:id="rId92"/>
    <p:sldId id="357" r:id="rId93"/>
    <p:sldId id="349" r:id="rId94"/>
    <p:sldId id="360" r:id="rId95"/>
    <p:sldId id="350" r:id="rId96"/>
    <p:sldId id="366" r:id="rId97"/>
    <p:sldId id="368" r:id="rId98"/>
    <p:sldId id="370" r:id="rId99"/>
    <p:sldId id="369" r:id="rId100"/>
    <p:sldId id="371" r:id="rId101"/>
    <p:sldId id="440" r:id="rId102"/>
    <p:sldId id="343" r:id="rId103"/>
    <p:sldId id="356" r:id="rId104"/>
    <p:sldId id="351" r:id="rId105"/>
    <p:sldId id="344" r:id="rId106"/>
    <p:sldId id="347" r:id="rId107"/>
    <p:sldId id="348" r:id="rId108"/>
    <p:sldId id="353" r:id="rId109"/>
    <p:sldId id="358" r:id="rId110"/>
    <p:sldId id="359" r:id="rId111"/>
    <p:sldId id="361" r:id="rId112"/>
    <p:sldId id="363" r:id="rId113"/>
    <p:sldId id="372" r:id="rId114"/>
    <p:sldId id="373" r:id="rId115"/>
    <p:sldId id="375" r:id="rId116"/>
    <p:sldId id="468" r:id="rId117"/>
    <p:sldId id="428" r:id="rId118"/>
    <p:sldId id="421" r:id="rId119"/>
    <p:sldId id="469" r:id="rId120"/>
    <p:sldId id="382" r:id="rId121"/>
    <p:sldId id="430" r:id="rId122"/>
    <p:sldId id="445" r:id="rId123"/>
    <p:sldId id="470" r:id="rId124"/>
    <p:sldId id="447" r:id="rId125"/>
    <p:sldId id="377" r:id="rId126"/>
    <p:sldId id="390" r:id="rId127"/>
    <p:sldId id="389" r:id="rId128"/>
    <p:sldId id="388" r:id="rId129"/>
    <p:sldId id="396" r:id="rId130"/>
    <p:sldId id="454" r:id="rId131"/>
    <p:sldId id="434" r:id="rId132"/>
    <p:sldId id="425" r:id="rId133"/>
    <p:sldId id="414" r:id="rId134"/>
    <p:sldId id="387" r:id="rId135"/>
    <p:sldId id="471" r:id="rId136"/>
    <p:sldId id="435" r:id="rId137"/>
    <p:sldId id="472" r:id="rId138"/>
    <p:sldId id="457" r:id="rId139"/>
    <p:sldId id="416" r:id="rId140"/>
    <p:sldId id="459" r:id="rId141"/>
    <p:sldId id="444" r:id="rId142"/>
    <p:sldId id="450" r:id="rId143"/>
    <p:sldId id="441" r:id="rId144"/>
    <p:sldId id="399" r:id="rId145"/>
    <p:sldId id="374" r:id="rId146"/>
    <p:sldId id="460" r:id="rId147"/>
    <p:sldId id="405" r:id="rId148"/>
    <p:sldId id="381" r:id="rId149"/>
    <p:sldId id="385" r:id="rId150"/>
    <p:sldId id="403" r:id="rId151"/>
    <p:sldId id="456" r:id="rId152"/>
    <p:sldId id="473" r:id="rId153"/>
    <p:sldId id="423" r:id="rId154"/>
    <p:sldId id="466" r:id="rId155"/>
    <p:sldId id="419" r:id="rId156"/>
    <p:sldId id="400" r:id="rId157"/>
    <p:sldId id="402" r:id="rId158"/>
    <p:sldId id="464" r:id="rId159"/>
    <p:sldId id="426" r:id="rId160"/>
    <p:sldId id="422" r:id="rId161"/>
    <p:sldId id="410" r:id="rId162"/>
    <p:sldId id="474" r:id="rId163"/>
    <p:sldId id="461" r:id="rId164"/>
    <p:sldId id="383" r:id="rId165"/>
    <p:sldId id="427" r:id="rId166"/>
    <p:sldId id="451" r:id="rId167"/>
    <p:sldId id="386" r:id="rId168"/>
    <p:sldId id="417" r:id="rId169"/>
    <p:sldId id="429" r:id="rId170"/>
    <p:sldId id="463" r:id="rId171"/>
    <p:sldId id="462" r:id="rId172"/>
    <p:sldId id="418" r:id="rId173"/>
    <p:sldId id="384" r:id="rId174"/>
    <p:sldId id="378" r:id="rId175"/>
    <p:sldId id="392" r:id="rId176"/>
    <p:sldId id="380" r:id="rId177"/>
    <p:sldId id="379" r:id="rId178"/>
    <p:sldId id="407" r:id="rId179"/>
    <p:sldId id="465" r:id="rId180"/>
    <p:sldId id="453" r:id="rId181"/>
    <p:sldId id="394" r:id="rId182"/>
    <p:sldId id="420" r:id="rId183"/>
    <p:sldId id="448" r:id="rId184"/>
    <p:sldId id="415" r:id="rId185"/>
    <p:sldId id="398" r:id="rId186"/>
    <p:sldId id="449" r:id="rId187"/>
    <p:sldId id="433" r:id="rId188"/>
    <p:sldId id="443" r:id="rId189"/>
    <p:sldId id="412" r:id="rId190"/>
    <p:sldId id="424" r:id="rId191"/>
    <p:sldId id="452" r:id="rId192"/>
    <p:sldId id="475" r:id="rId193"/>
    <p:sldId id="395" r:id="rId194"/>
    <p:sldId id="455" r:id="rId195"/>
    <p:sldId id="446" r:id="rId196"/>
    <p:sldId id="458" r:id="rId197"/>
    <p:sldId id="413" r:id="rId198"/>
    <p:sldId id="393" r:id="rId199"/>
    <p:sldId id="411" r:id="rId200"/>
    <p:sldId id="442" r:id="rId201"/>
    <p:sldId id="404" r:id="rId202"/>
    <p:sldId id="391" r:id="rId203"/>
    <p:sldId id="431" r:id="rId204"/>
    <p:sldId id="439" r:id="rId205"/>
    <p:sldId id="432" r:id="rId206"/>
    <p:sldId id="437" r:id="rId207"/>
    <p:sldId id="408" r:id="rId208"/>
    <p:sldId id="401" r:id="rId209"/>
    <p:sldId id="376" r:id="rId210"/>
    <p:sldId id="406" r:id="rId211"/>
    <p:sldId id="409" r:id="rId212"/>
    <p:sldId id="397" r:id="rId213"/>
    <p:sldId id="476" r:id="rId214"/>
    <p:sldId id="477" r:id="rId215"/>
    <p:sldId id="478" r:id="rId216"/>
    <p:sldId id="479" r:id="rId2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viewProps" Target="view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9CAF259-8438-4811-9E47-F7C52F2BA47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7D19658-60B4-436C-B974-6A6E9F21C2F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9625A2-1E10-4C23-A1D1-51E71B5099B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88CCB13-63F5-4834-8E4E-AA75129A29B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3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3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3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3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3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3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3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3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gif"/><Relationship Id="rId1" Type="http://schemas.openxmlformats.org/officeDocument/2006/relationships/slideLayout" Target="../slideLayouts/slideLayout1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3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gif"/><Relationship Id="rId1" Type="http://schemas.openxmlformats.org/officeDocument/2006/relationships/slideLayout" Target="../slideLayouts/slideLayout1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3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3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Sizaya_golubka.kar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MVI_3899.AVI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MVI_3898.AVI" TargetMode="Externa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800" dirty="0" smtClean="0">
                <a:solidFill>
                  <a:srgbClr val="FFFF00"/>
                </a:solidFill>
              </a:rPr>
              <a:t>Люблю тебя, моя Россия.</a:t>
            </a:r>
            <a:endParaRPr lang="ru-RU" sz="88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429000"/>
            <a:ext cx="7854696" cy="21282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Заседание клуба «Знание».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россия\IMG_0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68" y="0"/>
            <a:ext cx="91468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День Конституции</a:t>
            </a:r>
            <a:br>
              <a:rPr lang="ru-RU" dirty="0" smtClean="0"/>
            </a:br>
            <a:r>
              <a:rPr lang="ru-RU" dirty="0" smtClean="0"/>
              <a:t>12 декабря</a:t>
            </a:r>
            <a:endParaRPr lang="ru-RU" dirty="0"/>
          </a:p>
        </p:txBody>
      </p:sp>
      <p:pic>
        <p:nvPicPr>
          <p:cNvPr id="4" name="Picture 2" descr="F:\россия\4bf475ff0bbf874d919a84c225d479c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12776"/>
            <a:ext cx="5533744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россия\levitan-golden-p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56229"/>
            <a:ext cx="9252674" cy="5409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россия\72581-213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3" y="-10102"/>
            <a:ext cx="5176960" cy="6868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россия\izbast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4693"/>
            <a:ext cx="9111308" cy="6882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россия\1196110663_untitled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74904"/>
            <a:ext cx="9099448" cy="607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россия\2958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россия\54668832_sru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956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россия\54669631_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08504" cy="6072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:\россия\1254842798_44009321_img_0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:\россия\prazdniki i obriad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-24416"/>
            <a:ext cx="8755930" cy="6882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россия\1299850069_129975984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:\россия\repphoto_5624_8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-33394"/>
            <a:ext cx="4751809" cy="7142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:\россия\v-kaluge-poyavilsya-muzei--russkaya-izba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27384"/>
            <a:ext cx="6885383" cy="6885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:\россия\Русская_изб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0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Как называются </a:t>
            </a:r>
            <a:r>
              <a:rPr lang="ru-RU" sz="4000" b="1" dirty="0"/>
              <a:t>дома </a:t>
            </a:r>
            <a:r>
              <a:rPr lang="ru-RU" sz="4000" b="1" dirty="0" smtClean="0"/>
              <a:t>в многонациональной России?</a:t>
            </a:r>
            <a:endParaRPr lang="ru-RU" sz="4000" b="1" dirty="0"/>
          </a:p>
        </p:txBody>
      </p:sp>
      <p:pic>
        <p:nvPicPr>
          <p:cNvPr id="134149" name="Picture 5" descr="Изображение 04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628775"/>
            <a:ext cx="8964612" cy="3897313"/>
          </a:xfrm>
        </p:spPr>
      </p:pic>
      <p:sp>
        <p:nvSpPr>
          <p:cNvPr id="13415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5589588"/>
            <a:ext cx="9144000" cy="126841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None/>
            </a:pPr>
            <a:r>
              <a:rPr lang="ru-RU" sz="4400" b="1">
                <a:solidFill>
                  <a:schemeClr val="hlink"/>
                </a:solidFill>
              </a:rPr>
              <a:t>  Сакля                 Чум            Изба</a:t>
            </a:r>
            <a:r>
              <a:rPr lang="ru-RU" sz="4400" b="1">
                <a:solidFill>
                  <a:schemeClr val="bg2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ru-RU" sz="4400" b="1"/>
              <a:t>             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4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Picture 5" descr="Изображение 04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25538"/>
            <a:ext cx="9144000" cy="4608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россия\00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"/>
            <a:ext cx="9212179" cy="6172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3068960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rgbClr val="FFFF00"/>
                </a:solidFill>
              </a:rPr>
              <a:t>Народная песня </a:t>
            </a:r>
            <a:r>
              <a:rPr lang="ru-RU" sz="9600" dirty="0" smtClean="0">
                <a:solidFill>
                  <a:srgbClr val="FFFF00"/>
                </a:solidFill>
              </a:rPr>
              <a:t>-</a:t>
            </a: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3068960"/>
            <a:ext cx="7772400" cy="2376264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/>
              <a:t>творчество </a:t>
            </a:r>
            <a:r>
              <a:rPr lang="ru-RU" sz="7200" b="1" dirty="0" smtClean="0"/>
              <a:t>коллективное.</a:t>
            </a:r>
            <a:endParaRPr lang="ru-RU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россия\foto-repinbig0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1" y="0"/>
            <a:ext cx="91485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россия\Burlaki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577" y="0"/>
            <a:ext cx="91575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россия\72581-213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3" y="-10102"/>
            <a:ext cx="5176960" cy="6868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россия\2115989_chadov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4971"/>
            <a:ext cx="8202971" cy="6862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россия\1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3737"/>
            <a:ext cx="9123066" cy="6495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россия\full1301654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27863"/>
            <a:ext cx="5450552" cy="6885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:\россия\p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65325"/>
            <a:ext cx="9087646" cy="6088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4200496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rgbClr val="FFFF00"/>
                </a:solidFill>
              </a:rPr>
              <a:t>Какие песни вы знаете?</a:t>
            </a:r>
            <a:br>
              <a:rPr lang="ru-RU" sz="9600" dirty="0" smtClean="0">
                <a:solidFill>
                  <a:srgbClr val="FFFF00"/>
                </a:solidFill>
              </a:rPr>
            </a:b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530352" y="6597352"/>
            <a:ext cx="7772400" cy="260648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:\россия\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205" y="1"/>
            <a:ext cx="76213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россия\2_53b5f00b6b2079fbd058e01a5cfa873c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305"/>
            <a:ext cx="9130216" cy="6083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россия\078.gif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762"/>
            <a:ext cx="9190067" cy="6902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россия\21big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486" y="0"/>
            <a:ext cx="74518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россия\2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002" y="14047"/>
            <a:ext cx="9125271" cy="6843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россия\560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564"/>
            <a:ext cx="9175975" cy="6339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россия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1344"/>
            <a:ext cx="9096720" cy="5645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россия\Tbilisi_Klimtchouk_mere_42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42513"/>
            <a:ext cx="7661199" cy="6900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россия\IMG_7109sm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887" y="0"/>
            <a:ext cx="84666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россия\don_kazaki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4047"/>
            <a:ext cx="8777740" cy="6583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россия\aid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-33959"/>
            <a:ext cx="5370358" cy="6891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россия\11_2010-10-03_22.30.10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3171" cy="6901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306896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3140968"/>
            <a:ext cx="7772400" cy="371703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Ой, мороз-мороз, не морозь меня, не морозь меня, моего коня.</a:t>
            </a:r>
            <a:endParaRPr lang="ru-RU" sz="5400" b="1" dirty="0"/>
          </a:p>
        </p:txBody>
      </p:sp>
      <p:sp>
        <p:nvSpPr>
          <p:cNvPr id="97281" name="Rectangle 1"/>
          <p:cNvSpPr>
            <a:spLocks noChangeArrowheads="1"/>
          </p:cNvSpPr>
          <p:nvPr/>
        </p:nvSpPr>
        <p:spPr bwMode="auto">
          <a:xfrm>
            <a:off x="0" y="673783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ОЙ, ЗОРОМ-ЗОРОМ, ЕН ЗЬРОМО ЕНЯМ, ЕН ЗЬРОМО ЕНЯМ, ЕГОМО НЯКО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7281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россия\img1199265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099" y="0"/>
            <a:ext cx="78105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россия\Svjatki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995"/>
            <a:ext cx="9180512" cy="6120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:\россия\tieatr_kukol_0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97279" cy="6897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россия\balagan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157" y="0"/>
            <a:ext cx="72189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7220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Русь – это страна, где много рек и озер, а русский – это человек, живущий у воды.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0" name="Picture 2" descr="F:\россия\IMG_0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344699"/>
            <a:ext cx="4133679" cy="5513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:\россия\x_7be1adfd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7446"/>
            <a:ext cx="9134922" cy="6079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россия\PETRUSK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002" y="14047"/>
            <a:ext cx="9168002" cy="687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:\россия\punch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21958"/>
            <a:ext cx="7687104" cy="6879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россия\medium_Moskva_Iyun2009_047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010" y="-39959"/>
            <a:ext cx="9197279" cy="6897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россия\178547_df04f8b7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982"/>
            <a:ext cx="9200288" cy="6870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оссия\0_2d173_83f95b82_orig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:\россия\yarovie_deti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727" y="0"/>
            <a:ext cx="8312727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россия\45289847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5449"/>
            <a:ext cx="9131926" cy="6081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россия\9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215" y="0"/>
            <a:ext cx="784668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россия\7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-39960"/>
            <a:ext cx="4598640" cy="6897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000" b="1" dirty="0" smtClean="0"/>
              <a:t>Русь – светлое место! Русь – страна света.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 descr="F:\россия\IMGP2242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78884"/>
            <a:ext cx="8379011" cy="5779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россия\20080504-karmen-vitebsk-0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305"/>
            <a:ext cx="9130216" cy="6083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:\россия\theatre_0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2400"/>
            <a:ext cx="9127368" cy="6084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оссия\0_2d173_83f95b82_orig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россия\dances4742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25702"/>
            <a:ext cx="8757890" cy="6883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F:\россия\Фейерверк хоровод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235380" cy="6156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россия\becc31a7e40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4593"/>
            <a:ext cx="9145662" cy="6072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россия\333123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183"/>
            <a:ext cx="9177060" cy="6482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россия\1231231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7" y="-43646"/>
            <a:ext cx="5055456" cy="6901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:\россия\Осенний хоровод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7161"/>
            <a:ext cx="9212178" cy="6172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россия\Ensemble_Aleksandrova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27368" cy="6084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россия\picturecontent-pid-1d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30741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россия\Copy-of-morskoy_tanec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564"/>
            <a:ext cx="9159473" cy="6899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россия\1232015207_007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1"/>
            <a:ext cx="9223750" cy="6164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332656"/>
            <a:ext cx="7772400" cy="5832648"/>
          </a:xfrm>
        </p:spPr>
        <p:txBody>
          <a:bodyPr/>
          <a:lstStyle/>
          <a:p>
            <a:pPr algn="ctr"/>
            <a:r>
              <a:rPr lang="ru-RU" sz="6600" dirty="0" smtClean="0">
                <a:solidFill>
                  <a:srgbClr val="FFFF00"/>
                </a:solidFill>
              </a:rPr>
              <a:t>Плясать – врага </a:t>
            </a:r>
            <a:r>
              <a:rPr lang="ru-RU" sz="6600" dirty="0" smtClean="0">
                <a:solidFill>
                  <a:srgbClr val="FFFF00"/>
                </a:solidFill>
              </a:rPr>
              <a:t>топтать.</a:t>
            </a:r>
            <a:br>
              <a:rPr lang="ru-RU" sz="6600" dirty="0" smtClean="0">
                <a:solidFill>
                  <a:srgbClr val="FFFF00"/>
                </a:solidFill>
              </a:rPr>
            </a:br>
            <a:r>
              <a:rPr lang="ru-RU" sz="6600" dirty="0" smtClean="0">
                <a:solidFill>
                  <a:srgbClr val="FFFF00"/>
                </a:solidFill>
              </a:rPr>
              <a:t>Всяк пляшет, да не как </a:t>
            </a:r>
            <a:r>
              <a:rPr lang="ru-RU" sz="6600" dirty="0" smtClean="0">
                <a:solidFill>
                  <a:srgbClr val="FFFF00"/>
                </a:solidFill>
              </a:rPr>
              <a:t>скоморох.</a:t>
            </a:r>
            <a:br>
              <a:rPr lang="ru-RU" sz="6600" dirty="0" smtClean="0">
                <a:solidFill>
                  <a:srgbClr val="FFFF00"/>
                </a:solidFill>
              </a:rPr>
            </a:br>
            <a:r>
              <a:rPr lang="ru-RU" sz="6600" dirty="0" smtClean="0">
                <a:solidFill>
                  <a:srgbClr val="FFFF00"/>
                </a:solidFill>
              </a:rPr>
              <a:t>Не жалей каблука, валяй </a:t>
            </a:r>
            <a:r>
              <a:rPr lang="ru-RU" sz="6600" dirty="0" smtClean="0">
                <a:solidFill>
                  <a:srgbClr val="FFFF00"/>
                </a:solidFill>
              </a:rPr>
              <a:t>трепака.</a:t>
            </a:r>
            <a:endParaRPr lang="ru-RU" sz="6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6669360"/>
            <a:ext cx="7772400" cy="188640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:\россия\барыня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2049"/>
            <a:ext cx="5119464" cy="6825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россия\5e3273e9fb4583e4d4e6e3bdd70b9c2e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304"/>
            <a:ext cx="9226072" cy="616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россия\f9e21ba493859c1c010574a27cf08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5261"/>
            <a:ext cx="9161790" cy="6062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:\россия\rus14_b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344" y="0"/>
            <a:ext cx="92363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россия\8d75e5cb6743116cd46bf693de1e711f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9960"/>
            <a:ext cx="9197280" cy="6897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россия\barinya02_b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73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россия\full_MG_3379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0086"/>
            <a:ext cx="9166748" cy="5053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88640"/>
            <a:ext cx="7772400" cy="2490552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rgbClr val="FFFF00"/>
                </a:solidFill>
              </a:rPr>
              <a:t>Традиции</a:t>
            </a: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704664"/>
            <a:ext cx="8964488" cy="4153336"/>
          </a:xfrm>
        </p:spPr>
        <p:txBody>
          <a:bodyPr>
            <a:normAutofit/>
          </a:bodyPr>
          <a:lstStyle/>
          <a:p>
            <a:pPr algn="just"/>
            <a:r>
              <a:rPr lang="ru-RU" sz="4400" b="1" dirty="0" smtClean="0"/>
              <a:t>это исторически сложившиеся и передаваемые из поколения в поколения обычаи, нормы поведения, взгляды, вкусы и т.д.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:\россия\оперный театр 017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:\россия\гоп-гоп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41138"/>
            <a:ext cx="9126796" cy="5508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россия\barinya06_b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699" y="0"/>
            <a:ext cx="51435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россия\06_sm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84960"/>
            <a:ext cx="9091108" cy="3212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россия\0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602" y="0"/>
            <a:ext cx="50344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россия\304_6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-46313"/>
            <a:ext cx="4593868" cy="6904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россия\2(214)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854" y="0"/>
            <a:ext cx="59253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россия\1(237)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86"/>
            <a:ext cx="9077343" cy="684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россия\67850665_1292311477_kad5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5861" y="-21242"/>
            <a:ext cx="9379370" cy="6879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F:\россия\уральская_кадриль_1956г_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5" y="-186885"/>
            <a:ext cx="9765398" cy="7044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россия\World_Russia_Nature_Russia_022085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:\россия\tanci17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9959"/>
            <a:ext cx="9197279" cy="6897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россия\453d0932ed1ed2e66fe67e54692145e9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040"/>
            <a:ext cx="9202502" cy="614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россия\boulat_moukhametov_06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50584"/>
            <a:ext cx="5508805" cy="6908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россия\polovtsian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0225"/>
            <a:ext cx="9232050" cy="6159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россия\bal_v_bolshom_teatre_opery_i_baleta_170111_14_0x0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0624"/>
            <a:ext cx="9093184" cy="5528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россия\96482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96" y="-16596"/>
            <a:ext cx="8617183" cy="6874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:\россия\post11_2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2543" y="0"/>
            <a:ext cx="4841696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россия\img_1217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235380" cy="6156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россия\p1_9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0021"/>
            <a:ext cx="9123810" cy="6087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россия\1277669770_dscn3889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39960"/>
            <a:ext cx="9197280" cy="6897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россия\reco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107539"/>
            <a:ext cx="6098533" cy="6965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россия\disco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779" y="0"/>
            <a:ext cx="76483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россия\shizgara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3286"/>
            <a:ext cx="9143694" cy="6074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2679192"/>
          </a:xfrm>
        </p:spPr>
        <p:txBody>
          <a:bodyPr/>
          <a:lstStyle/>
          <a:p>
            <a:pPr algn="ctr"/>
            <a:r>
              <a:rPr lang="ru-RU" sz="8800" i="1" dirty="0" smtClean="0">
                <a:solidFill>
                  <a:srgbClr val="FFFF00"/>
                </a:solidFill>
              </a:rPr>
              <a:t>Русский  фольклор -</a:t>
            </a:r>
            <a:r>
              <a:rPr lang="ru-RU" sz="8800" dirty="0" smtClean="0">
                <a:solidFill>
                  <a:srgbClr val="FFFF00"/>
                </a:solidFill>
              </a:rPr>
              <a:t> </a:t>
            </a:r>
            <a:endParaRPr lang="ru-RU" sz="88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389268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Считалки</a:t>
            </a:r>
            <a:r>
              <a:rPr lang="ru-RU" sz="4400" b="1" dirty="0" smtClean="0"/>
              <a:t>, потешки, дразнилки, пословицы, загадки, русские народные песни, былины, </a:t>
            </a:r>
            <a:r>
              <a:rPr lang="ru-RU" sz="4400" b="1" dirty="0" smtClean="0"/>
              <a:t>сказки.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россия\000558_422279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590"/>
            <a:ext cx="9144000" cy="6103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:\россия\teremsnegurochki_02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448"/>
            <a:ext cx="9131928" cy="6081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:\россия\photo_1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27368" cy="6084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:\россия\VG6K6937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622"/>
            <a:ext cx="9132599" cy="6891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россия\1293176422_1248443000_reliz.gif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144943" cy="6882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россия\412_b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1"/>
            <a:ext cx="9143940" cy="6217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россия\1270121386_vik_7384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2224"/>
            <a:ext cx="9203066" cy="603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851648" cy="25922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FF00"/>
                </a:solidFill>
              </a:rPr>
              <a:t>Ч А Д А У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З Е И Н В Е Е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Б Е Д А О П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792752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УДАЧА</a:t>
            </a:r>
          </a:p>
          <a:p>
            <a:pPr algn="ctr"/>
            <a:r>
              <a:rPr lang="ru-RU" sz="4800" dirty="0" smtClean="0"/>
              <a:t>ВЕЗЕНИЕ</a:t>
            </a:r>
          </a:p>
          <a:p>
            <a:pPr algn="ctr"/>
            <a:r>
              <a:rPr lang="ru-RU" sz="4800" dirty="0" smtClean="0"/>
              <a:t>ПОБЕДА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россия\089b57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53244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россия\nature_by_uniqueartphotograpy-d4hnalc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9634"/>
            <a:ext cx="9195350" cy="5753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россия\37891101_ogon_i_pepel_15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615" y="0"/>
            <a:ext cx="65686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россия\88ce348579593afb-large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россия\images_123425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9960"/>
            <a:ext cx="9197280" cy="6897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россия\Leshii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7120" y="0"/>
            <a:ext cx="7467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россия\kikimora.gif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россия\Kikimor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47209"/>
            <a:ext cx="5511836" cy="6905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россия\69803079_1296067678_35835454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010" y="-39959"/>
            <a:ext cx="9197279" cy="6897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F:\россия\09113691fda9ee79fdb484bd7f5289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5975" y="-33338"/>
            <a:ext cx="4972050" cy="6924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россия\0b061c3b2e29f2b02f86124733016aed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-46734"/>
            <a:ext cx="5688632" cy="6891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россия\1224050524303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-3381"/>
            <a:ext cx="7485142" cy="6861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россия\57292152_vodyanoy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5" y="-21645"/>
            <a:ext cx="5688748" cy="6879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россия\96846556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25558"/>
            <a:ext cx="8604448" cy="6883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россия\5423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387" y="1"/>
            <a:ext cx="82534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россия\picturecontent-pid-1d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30741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ень матери\39275338_2ff893d3a846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россия\719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2679192"/>
          </a:xfrm>
        </p:spPr>
        <p:txBody>
          <a:bodyPr/>
          <a:lstStyle/>
          <a:p>
            <a:pPr algn="ctr"/>
            <a:r>
              <a:rPr lang="ru-RU" sz="8800" dirty="0" smtClean="0">
                <a:solidFill>
                  <a:srgbClr val="FFFF00"/>
                </a:solidFill>
              </a:rPr>
              <a:t>Спасибо за внимание!</a:t>
            </a:r>
            <a:endParaRPr lang="ru-RU" sz="88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3676664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 smtClean="0"/>
              <a:t>До новых встреч!</a:t>
            </a:r>
            <a:endParaRPr lang="ru-RU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россия\0_69a4_2f103836_1xl4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14"/>
            <a:ext cx="9138255" cy="6862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россия\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2043"/>
            <a:ext cx="4776059" cy="6825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россия\07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4" y="0"/>
            <a:ext cx="9137236" cy="6863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россия\58857032_1273497657_samov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1" y="77029"/>
            <a:ext cx="5098474" cy="6780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россия\semenovo_matreshka_440x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5782"/>
            <a:ext cx="7626424" cy="6863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россия\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607"/>
            <a:ext cx="9153850" cy="6473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россия\балалайк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россия\719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5184576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FFFF00"/>
                </a:solidFill>
              </a:rPr>
              <a:t>Люблю тебя, моя Россия.</a:t>
            </a:r>
            <a:br>
              <a:rPr lang="ru-RU" sz="9600" dirty="0" smtClean="0">
                <a:solidFill>
                  <a:srgbClr val="FFFF00"/>
                </a:solidFill>
              </a:rPr>
            </a:b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165304"/>
            <a:ext cx="7854696" cy="288032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россия\861191wp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"/>
            <a:ext cx="9144000" cy="694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россия\5330565421e8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5766"/>
            <a:ext cx="9036766" cy="5975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россия\IMG_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россия\44434132_Progulka_v_Park_Kulturuy___vot_takaya_dobuyc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россия\1247183313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9301"/>
            <a:ext cx="9089158" cy="6520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россия\корзинки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7078" y="0"/>
            <a:ext cx="5613234" cy="6862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россия\vinnici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9" y="0"/>
            <a:ext cx="913408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россия\2095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россия\1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3469" y="0"/>
            <a:ext cx="541706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россия\3c729209f823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оссия\d406f61bd8882b92b315d53acf1c8ce4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559" y="0"/>
            <a:ext cx="92605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россия\75184520_large_3589298_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россия\4861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-66675"/>
            <a:ext cx="7554416" cy="6931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россия\925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1"/>
            <a:ext cx="9108503" cy="6072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россия\foto vepsskii prazdni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11499"/>
            <a:ext cx="8195192" cy="6869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россия\object_43.1209463588.7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531"/>
            <a:ext cx="9107711" cy="6071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россия\1232014957_troi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3"/>
            <a:ext cx="9146287" cy="6856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россия\1319352285_ven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628"/>
            <a:ext cx="9036496" cy="6777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россия\80914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620"/>
            <a:ext cx="9119874" cy="6064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россия\118028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95250"/>
            <a:ext cx="5000625" cy="666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F:\россия\хорово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Австралия          Антарктида</a:t>
            </a:r>
            <a:endParaRPr lang="ru-RU" dirty="0"/>
          </a:p>
        </p:txBody>
      </p:sp>
      <p:pic>
        <p:nvPicPr>
          <p:cNvPr id="2050" name="Picture 2" descr="F:\россия\Karta-Avstralii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39151"/>
            <a:ext cx="4038600" cy="3397336"/>
          </a:xfrm>
          <a:prstGeom prst="rect">
            <a:avLst/>
          </a:prstGeom>
          <a:noFill/>
        </p:spPr>
      </p:pic>
      <p:pic>
        <p:nvPicPr>
          <p:cNvPr id="2051" name="Picture 3" descr="F:\россия\antarctica-map-n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0888"/>
            <a:ext cx="417227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россия\edcfc281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08504" cy="6072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россия\ivan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:\россия\43640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8806"/>
            <a:ext cx="9126088" cy="5050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россия\bere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30189"/>
            <a:ext cx="5161952" cy="6888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россия\tanci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1"/>
            <a:ext cx="9085934" cy="6087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россия\4378613394_1dee063b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9885"/>
            <a:ext cx="9144000" cy="6498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россия\russia-nature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4156"/>
            <a:ext cx="9138464" cy="6862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россия\gerb_moskv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74888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08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«Быть человеком – значит быть патриотом».</a:t>
            </a:r>
            <a:endParaRPr lang="ru-RU" b="1" dirty="0"/>
          </a:p>
        </p:txBody>
      </p:sp>
      <p:pic>
        <p:nvPicPr>
          <p:cNvPr id="4" name="Picture 2" descr="F:\россия\army-2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30576"/>
            <a:ext cx="8617520" cy="5127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россия\102259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109"/>
            <a:ext cx="5912519" cy="6848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836712"/>
            <a:ext cx="7772400" cy="1842480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rgbClr val="FFFF00"/>
                </a:solidFill>
              </a:rPr>
              <a:t>Россия</a:t>
            </a: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374867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Русь.</a:t>
            </a:r>
          </a:p>
          <a:p>
            <a:pPr algn="ctr"/>
            <a:r>
              <a:rPr lang="ru-RU" sz="4800" b="1" dirty="0" smtClean="0"/>
              <a:t>Русские</a:t>
            </a:r>
          </a:p>
          <a:p>
            <a:pPr algn="ctr"/>
            <a:r>
              <a:rPr lang="ru-RU" sz="4800" b="1" dirty="0" smtClean="0"/>
              <a:t>Россияне.</a:t>
            </a:r>
          </a:p>
          <a:p>
            <a:pPr algn="ctr"/>
            <a:r>
              <a:rPr lang="ru-RU" sz="4800" b="1" dirty="0" smtClean="0"/>
              <a:t>Россия.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россия\cf6ff6d656475e82468d9484f5dcfb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-44859"/>
            <a:ext cx="4802857" cy="6875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россия\28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487" y="0"/>
            <a:ext cx="4549025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россия\0MatorinV_KnDmitriyDonsko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61926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россия\300px-Suvorov_Alex_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7942"/>
            <a:ext cx="5322436" cy="6865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россия\ku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510"/>
            <a:ext cx="4999459" cy="6838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россия\304941_zhukov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212"/>
            <a:ext cx="4904576" cy="6846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россия\army-2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88640"/>
            <a:ext cx="7772400" cy="2490552"/>
          </a:xfrm>
        </p:spPr>
        <p:txBody>
          <a:bodyPr/>
          <a:lstStyle/>
          <a:p>
            <a:pPr algn="ctr"/>
            <a:r>
              <a:rPr lang="ru-RU" sz="9600" i="1" dirty="0" smtClean="0">
                <a:solidFill>
                  <a:srgbClr val="FFFF00"/>
                </a:solidFill>
              </a:rPr>
              <a:t>Обычай</a:t>
            </a:r>
            <a:r>
              <a:rPr lang="ru-RU" sz="9600" dirty="0" smtClean="0">
                <a:solidFill>
                  <a:srgbClr val="FFFF00"/>
                </a:solidFill>
              </a:rPr>
              <a:t> -</a:t>
            </a: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3820680"/>
          </a:xfrm>
        </p:spPr>
        <p:txBody>
          <a:bodyPr>
            <a:normAutofit/>
          </a:bodyPr>
          <a:lstStyle/>
          <a:p>
            <a:pPr algn="just"/>
            <a:r>
              <a:rPr lang="ru-RU" sz="4800" b="1" dirty="0" smtClean="0"/>
              <a:t>привычный способ поведения, который воспроизводится в определенном обществе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ень матери\1657809-85c7c4ea57cb2fa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489585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ень матери\681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11340"/>
            <a:ext cx="5463589" cy="6869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россия\12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ень матери\63069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061" y="0"/>
            <a:ext cx="6176283" cy="6876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ень матери\7f10d4caf1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4782080" cy="6793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ень матери\1734764-af37b967328945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8620"/>
            <a:ext cx="5479504" cy="6849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2996952"/>
          </a:xfrm>
        </p:spPr>
        <p:txBody>
          <a:bodyPr/>
          <a:lstStyle/>
          <a:p>
            <a:r>
              <a:rPr lang="ru-RU" sz="3600" dirty="0" smtClean="0">
                <a:solidFill>
                  <a:srgbClr val="FFFF00"/>
                </a:solidFill>
              </a:rPr>
              <a:t>ИСТВЕЛЬДЕ                       ЕЦВЕН</a:t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</a:rPr>
              <a:t>АФАТ                                   ОДОМЫЛЕ</a:t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</a:rPr>
              <a:t>ЦОЬКОЛ                             УКТБЕ</a:t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</a:rPr>
              <a:t>АКРБ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3212976"/>
            <a:ext cx="7772400" cy="3645024"/>
          </a:xfrm>
        </p:spPr>
        <p:txBody>
          <a:bodyPr/>
          <a:lstStyle/>
          <a:p>
            <a:pPr algn="just"/>
            <a:r>
              <a:rPr lang="ru-RU" sz="5400" b="1" dirty="0" smtClean="0"/>
              <a:t>Свидетель, венец, фата, молодые, кольцо, букет, брак.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россия\big_foto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010"/>
            <a:ext cx="4920342" cy="6824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россия\don_kaza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ень матери\24704472_0402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8620"/>
            <a:ext cx="5479504" cy="6849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2348880"/>
          </a:xfrm>
        </p:spPr>
        <p:txBody>
          <a:bodyPr/>
          <a:lstStyle/>
          <a:p>
            <a:pPr algn="ctr"/>
            <a:r>
              <a:rPr lang="ru-RU" sz="9600" i="1" dirty="0" smtClean="0">
                <a:solidFill>
                  <a:srgbClr val="FFFF00"/>
                </a:solidFill>
              </a:rPr>
              <a:t>Праздник -</a:t>
            </a: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420888"/>
            <a:ext cx="7772400" cy="424847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6000" b="1" dirty="0" smtClean="0"/>
              <a:t>душа  народа и важнейший  элемент традиционной народной культуры.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0"/>
            <a:ext cx="7772400" cy="1844824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rgbClr val="FFFF00"/>
                </a:solidFill>
              </a:rPr>
              <a:t>Обряд - </a:t>
            </a: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844824"/>
            <a:ext cx="7772400" cy="4824536"/>
          </a:xfrm>
        </p:spPr>
        <p:txBody>
          <a:bodyPr>
            <a:normAutofit/>
          </a:bodyPr>
          <a:lstStyle/>
          <a:p>
            <a:pPr algn="just"/>
            <a:r>
              <a:rPr lang="ru-RU" sz="4800" b="1" dirty="0" smtClean="0"/>
              <a:t>совокупность установленных обычаем действий, связанных с религиозными и бытовыми  традициями жизни народа.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19672" y="0"/>
            <a:ext cx="5332962" cy="6858000"/>
          </a:xfrm>
          <a:prstGeom prst="rect">
            <a:avLst/>
          </a:prstGeom>
          <a:ln>
            <a:solidFill>
              <a:srgbClr val="CC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россия\0023-036-Rusal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371" y="1"/>
            <a:ext cx="851925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-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984" y="182157"/>
            <a:ext cx="9098015" cy="6675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_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47690"/>
            <a:ext cx="9144000" cy="6064224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_4109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069"/>
            <a:ext cx="9144000" cy="6064224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SC_404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2790"/>
            <a:ext cx="9118198" cy="604653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россия\SyrikovV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93619"/>
            <a:ext cx="9116766" cy="5055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44 из 925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450059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Рисунок 6" descr="http://zvonbokalov.ru/pic/image003_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000504"/>
            <a:ext cx="514350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3 из 9254"/>
          <p:cNvPicPr>
            <a:picLocks noGrp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57158" y="214290"/>
            <a:ext cx="3214710" cy="3786214"/>
          </a:xfrm>
          <a:effectLst>
            <a:softEdge rad="127000"/>
          </a:effectLst>
        </p:spPr>
      </p:pic>
      <p:pic>
        <p:nvPicPr>
          <p:cNvPr id="6" name="Рисунок 5" descr="http://img-2004-02.photosight.ru/21/416496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57884" y="0"/>
            <a:ext cx="2602547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i-main-pic" descr="Картинка 9 из 9254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3108" y="3571876"/>
            <a:ext cx="5076825" cy="304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россия\Yenilyl_Ylba_Noel_baba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россия\33742156_261_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7745"/>
            <a:ext cx="6041856" cy="6865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:\россия\святки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ень матери\39275338_2ff893d3a846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:\россия\DETAIL_PICTURE_551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550"/>
            <a:ext cx="9149518" cy="6855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россия\3982c7f9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-14133"/>
            <a:ext cx="6179976" cy="6872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:\россия\JanPlay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6931"/>
            <a:ext cx="6042569" cy="6864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россия\68830107_gadaniyanasvyat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10379"/>
            <a:ext cx="9152654" cy="6042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россия\Svjatki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995"/>
            <a:ext cx="9180512" cy="6120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россия\316315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90770"/>
            <a:ext cx="9123090" cy="6062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45224"/>
            <a:ext cx="8820472" cy="122413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23февраля –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День защитника Отечества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1792288" y="6857999"/>
            <a:ext cx="54864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2" descr="C:\Users\user\Documents\Победа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500" b="12500"/>
          <a:stretch>
            <a:fillRect/>
          </a:stretch>
        </p:blipFill>
        <p:spPr bwMode="auto">
          <a:xfrm>
            <a:off x="1115616" y="188641"/>
            <a:ext cx="698477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Международный женский день</a:t>
            </a:r>
            <a:endParaRPr lang="ru-RU" dirty="0"/>
          </a:p>
        </p:txBody>
      </p:sp>
      <p:pic>
        <p:nvPicPr>
          <p:cNvPr id="4" name="Picture 3" descr="C:\Users\user\Documents\8 марта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3486" y="1935163"/>
            <a:ext cx="289702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День России</a:t>
            </a:r>
            <a:br>
              <a:rPr lang="ru-RU" dirty="0" smtClean="0"/>
            </a:br>
            <a:r>
              <a:rPr lang="ru-RU" dirty="0" smtClean="0"/>
              <a:t>12 июня</a:t>
            </a:r>
            <a:endParaRPr lang="ru-RU" dirty="0"/>
          </a:p>
        </p:txBody>
      </p:sp>
      <p:pic>
        <p:nvPicPr>
          <p:cNvPr id="4" name="Picture 2" descr="F:\россия\1260138063_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День государственного флага</a:t>
            </a:r>
            <a:br>
              <a:rPr lang="ru-RU" dirty="0" smtClean="0"/>
            </a:br>
            <a:r>
              <a:rPr lang="ru-RU" dirty="0" smtClean="0"/>
              <a:t>22 августа</a:t>
            </a:r>
            <a:endParaRPr lang="ru-RU" dirty="0"/>
          </a:p>
        </p:txBody>
      </p:sp>
      <p:pic>
        <p:nvPicPr>
          <p:cNvPr id="4" name="Picture 2" descr="F:\россия\1228900275_flag-bolshoj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602" y="1935163"/>
            <a:ext cx="548679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253</TotalTime>
  <Words>243</Words>
  <Application>Microsoft Office PowerPoint</Application>
  <PresentationFormat>Экран (4:3)</PresentationFormat>
  <Paragraphs>45</Paragraphs>
  <Slides>216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216</vt:i4>
      </vt:variant>
    </vt:vector>
  </HeadingPairs>
  <TitlesOfParts>
    <vt:vector size="217" baseType="lpstr">
      <vt:lpstr>Поток</vt:lpstr>
      <vt:lpstr>Люблю тебя, моя Россия.</vt:lpstr>
      <vt:lpstr>         Ч А Д А У З Е И Н В Е Е Б Е Д А О П</vt:lpstr>
      <vt:lpstr>Люблю тебя, моя Россия. </vt:lpstr>
      <vt:lpstr>Слайд 4</vt:lpstr>
      <vt:lpstr>Австралия          Антарктида</vt:lpstr>
      <vt:lpstr>Россия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Русь – это страна, где много рек и озер, а русский – это человек, живущий у воды. </vt:lpstr>
      <vt:lpstr>Русь – светлое место! Русь – страна света. </vt:lpstr>
      <vt:lpstr>Слайд 16</vt:lpstr>
      <vt:lpstr>Традиции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«Быть человеком – значит быть патриотом».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Обычай -</vt:lpstr>
      <vt:lpstr>Слайд 68</vt:lpstr>
      <vt:lpstr>Слайд 69</vt:lpstr>
      <vt:lpstr>Слайд 70</vt:lpstr>
      <vt:lpstr>Слайд 71</vt:lpstr>
      <vt:lpstr>Слайд 72</vt:lpstr>
      <vt:lpstr>ИСТВЕЛЬДЕ                       ЕЦВЕН АФАТ                                   ОДОМЫЛЕ ЦОЬКОЛ                             УКТБЕ АКРБ </vt:lpstr>
      <vt:lpstr>Слайд 74</vt:lpstr>
      <vt:lpstr>Слайд 75</vt:lpstr>
      <vt:lpstr>Слайд 76</vt:lpstr>
      <vt:lpstr>Праздник -</vt:lpstr>
      <vt:lpstr>Обряд - 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23февраля –  День защитника Отечества</vt:lpstr>
      <vt:lpstr>Международный женский день</vt:lpstr>
      <vt:lpstr>День России 12 июня</vt:lpstr>
      <vt:lpstr>День государственного флага 22 августа</vt:lpstr>
      <vt:lpstr>День Конституции 12 декабря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Как называются дома в многонациональной России?</vt:lpstr>
      <vt:lpstr>Слайд 114</vt:lpstr>
      <vt:lpstr>Слайд 115</vt:lpstr>
      <vt:lpstr>Народная песня -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Какие песни вы знаете? 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       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Плясать – врага топтать. Всяк пляшет, да не как скоморох. Не жалей каблука, валяй трепака.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Русский  фольклор - 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Люблю тебя, моя Россия.</dc:title>
  <dc:creator>user</dc:creator>
  <cp:lastModifiedBy>user</cp:lastModifiedBy>
  <cp:revision>27</cp:revision>
  <dcterms:created xsi:type="dcterms:W3CDTF">2011-12-11T16:20:24Z</dcterms:created>
  <dcterms:modified xsi:type="dcterms:W3CDTF">2011-12-12T06:10:46Z</dcterms:modified>
</cp:coreProperties>
</file>