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9" r:id="rId4"/>
    <p:sldId id="271" r:id="rId5"/>
    <p:sldId id="267" r:id="rId6"/>
    <p:sldId id="272" r:id="rId7"/>
    <p:sldId id="256" r:id="rId8"/>
    <p:sldId id="273" r:id="rId9"/>
    <p:sldId id="263" r:id="rId10"/>
    <p:sldId id="265" r:id="rId11"/>
    <p:sldId id="264" r:id="rId12"/>
    <p:sldId id="262" r:id="rId13"/>
    <p:sldId id="268" r:id="rId14"/>
    <p:sldId id="274" r:id="rId15"/>
    <p:sldId id="277" r:id="rId16"/>
    <p:sldId id="276" r:id="rId17"/>
    <p:sldId id="278" r:id="rId18"/>
    <p:sldId id="266" r:id="rId19"/>
    <p:sldId id="275" r:id="rId20"/>
    <p:sldId id="258" r:id="rId21"/>
    <p:sldId id="261" r:id="rId22"/>
    <p:sldId id="280" r:id="rId23"/>
    <p:sldId id="281" r:id="rId24"/>
    <p:sldId id="260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E454D-3985-4641-B9C4-D24AE9D5D0E5}" type="datetimeFigureOut">
              <a:rPr lang="ru-RU" smtClean="0"/>
              <a:pPr/>
              <a:t>16.01.2012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5BF3E-1DA1-4F8C-8432-B646E1FE07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785794"/>
            <a:ext cx="6357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УРОК ЛИТЕРАТУРНОГО ЧТЕНИЯ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31096">
            <a:off x="998524" y="2769260"/>
            <a:ext cx="2690808" cy="35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64418">
            <a:off x="5823009" y="2715685"/>
            <a:ext cx="23812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915" y="1014412"/>
            <a:ext cx="727217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516925"/>
            <a:ext cx="5940425" cy="38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129480"/>
            <a:ext cx="5940425" cy="459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500042"/>
            <a:ext cx="59293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Словарная работа :  </a:t>
            </a:r>
          </a:p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Копуля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добыча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Терентий (тетерев)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сосновая смола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кукушкины слезы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заячья капуста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2561516" cy="204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500174"/>
            <a:ext cx="1346835" cy="190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500174"/>
            <a:ext cx="2343504" cy="18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071942"/>
            <a:ext cx="2339132" cy="169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3108" y="64291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Запомните названия этих трав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86" y="364331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кукушкины слёзки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28992" y="3500438"/>
            <a:ext cx="181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валерьянка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929322" y="350043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петров крест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143240" y="578645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заячья капуста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4786322"/>
            <a:ext cx="142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2782" b="18420"/>
          <a:stretch>
            <a:fillRect/>
          </a:stretch>
        </p:blipFill>
        <p:spPr bwMode="auto">
          <a:xfrm>
            <a:off x="214282" y="1571612"/>
            <a:ext cx="3071834" cy="2214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3125" t="8224" r="16250" b="37500"/>
          <a:stretch>
            <a:fillRect/>
          </a:stretch>
        </p:blipFill>
        <p:spPr bwMode="auto">
          <a:xfrm>
            <a:off x="5429256" y="1500174"/>
            <a:ext cx="3071834" cy="23574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42976" y="3714752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?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5009" y="3714752"/>
            <a:ext cx="1357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	?</a:t>
            </a:r>
            <a:endParaRPr lang="ru-RU" sz="4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86190"/>
            <a:ext cx="2857500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143240" y="5786455"/>
            <a:ext cx="221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?</a:t>
            </a:r>
            <a:endParaRPr lang="ru-RU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285728"/>
            <a:ext cx="7838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ещё у меня была в кармане кровавая костяника, и голубая черника, и красная брусника.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5400000">
            <a:off x="3286116" y="1285860"/>
            <a:ext cx="78581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000628" y="1357298"/>
            <a:ext cx="71438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3107521" y="2607463"/>
            <a:ext cx="264320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00034" y="357166"/>
            <a:ext cx="7929618" cy="928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285752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000372"/>
            <a:ext cx="1886940" cy="248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14744" y="714356"/>
            <a:ext cx="50006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Ещё я принёс с собой ароматный комочек сосновой смолы, дал понюхать девочке и сказал, что этой смолкой деревья лечатся.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4678" y="642918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Дары леса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 flipH="1" flipV="1">
            <a:off x="5429256" y="2428868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357554" y="4929198"/>
            <a:ext cx="2143140" cy="14144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/>
              <a:t>?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6000760" y="4143380"/>
            <a:ext cx="92869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215074" y="3357562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5400000">
            <a:off x="4232669" y="4625588"/>
            <a:ext cx="428630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5400000">
            <a:off x="2620609" y="3986300"/>
            <a:ext cx="465400" cy="8488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>
            <a:off x="2214546" y="3571876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10800000">
            <a:off x="3036084" y="2557450"/>
            <a:ext cx="678663" cy="3714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14620"/>
            <a:ext cx="1571636" cy="1714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000108"/>
            <a:ext cx="2166411" cy="1443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Рисунок 2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928670"/>
            <a:ext cx="2184394" cy="1513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786322"/>
            <a:ext cx="1643064" cy="1358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786058"/>
            <a:ext cx="1428750" cy="1066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4643446"/>
            <a:ext cx="1714502" cy="1314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5" y="2895600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488" y="2643182"/>
            <a:ext cx="3429004" cy="2214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4212" y="1600200"/>
            <a:ext cx="26955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642910" y="2428868"/>
            <a:ext cx="2428892" cy="185738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3428992" y="2786058"/>
            <a:ext cx="1571636" cy="157163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 flipH="1">
            <a:off x="5500694" y="2714620"/>
            <a:ext cx="2786082" cy="17859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192881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785794"/>
            <a:ext cx="221457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11474" t="2403" r="10504" b="20692"/>
          <a:stretch>
            <a:fillRect/>
          </a:stretch>
        </p:blipFill>
        <p:spPr bwMode="auto">
          <a:xfrm>
            <a:off x="2857488" y="857232"/>
            <a:ext cx="2428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500438"/>
            <a:ext cx="214314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395657"/>
            <a:ext cx="2809883" cy="346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619500"/>
            <a:ext cx="2095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300039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0"/>
            <a:ext cx="307181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714488"/>
            <a:ext cx="2714644" cy="40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429000"/>
            <a:ext cx="23336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00042"/>
            <a:ext cx="2419355" cy="365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78105">
            <a:off x="4446954" y="718175"/>
            <a:ext cx="2469913" cy="374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571744"/>
            <a:ext cx="28575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83655">
            <a:off x="6682105" y="3290819"/>
            <a:ext cx="2008273" cy="309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159058">
            <a:off x="681572" y="3438332"/>
            <a:ext cx="1948384" cy="281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56065">
            <a:off x="510894" y="236527"/>
            <a:ext cx="2355980" cy="331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783937">
            <a:off x="637020" y="526085"/>
            <a:ext cx="1906993" cy="247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0"/>
            <a:ext cx="2370904" cy="373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8833">
            <a:off x="6265410" y="705675"/>
            <a:ext cx="2055576" cy="30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22826" r="23369"/>
          <a:stretch>
            <a:fillRect/>
          </a:stretch>
        </p:blipFill>
        <p:spPr bwMode="auto">
          <a:xfrm rot="19940251">
            <a:off x="842363" y="2502549"/>
            <a:ext cx="2357454" cy="328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94343">
            <a:off x="4417231" y="692690"/>
            <a:ext cx="1905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286124"/>
            <a:ext cx="2095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 l="24390" t="2438" r="22561"/>
          <a:stretch>
            <a:fillRect/>
          </a:stretch>
        </p:blipFill>
        <p:spPr bwMode="auto">
          <a:xfrm rot="936427">
            <a:off x="5489703" y="3512129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b="5014"/>
          <a:stretch>
            <a:fillRect/>
          </a:stretch>
        </p:blipFill>
        <p:spPr bwMode="auto">
          <a:xfrm>
            <a:off x="2857488" y="928670"/>
            <a:ext cx="5929354" cy="45005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242889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2743200"/>
            <a:ext cx="1428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4902" t="2673" r="980" b="129"/>
          <a:stretch>
            <a:fillRect/>
          </a:stretch>
        </p:blipFill>
        <p:spPr bwMode="auto">
          <a:xfrm>
            <a:off x="571472" y="0"/>
            <a:ext cx="8001056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857488" y="4000504"/>
            <a:ext cx="52864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СПАСИБО ЗА УРОК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500034" y="1357298"/>
            <a:ext cx="2428892" cy="185738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3428992" y="1571612"/>
            <a:ext cx="1571636" cy="1571636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 flipH="1">
            <a:off x="5500694" y="1571613"/>
            <a:ext cx="2786082" cy="17859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3429000"/>
            <a:ext cx="7929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стихотворение                                    сказка                                          рассказ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6182" y="64291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ПРОВЕРЬ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28596" y="1357298"/>
            <a:ext cx="2276475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86116" y="1357298"/>
            <a:ext cx="22288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143636" y="1428736"/>
            <a:ext cx="2381250" cy="3752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642910" y="1571612"/>
            <a:ext cx="1857388" cy="3571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1571612"/>
            <a:ext cx="1857388" cy="3571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57950" y="1643050"/>
            <a:ext cx="1857388" cy="3571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4643446"/>
            <a:ext cx="1857388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00430" y="4643446"/>
            <a:ext cx="1857388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29388" y="4572008"/>
            <a:ext cx="1857388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214414" y="2643182"/>
            <a:ext cx="914400" cy="914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929058" y="2714620"/>
            <a:ext cx="1060704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2786058"/>
            <a:ext cx="1643074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857232"/>
            <a:ext cx="3714756" cy="278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86256"/>
            <a:ext cx="3238501" cy="242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857628"/>
            <a:ext cx="381002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r="704" b="11257"/>
          <a:stretch>
            <a:fillRect/>
          </a:stretch>
        </p:blipFill>
        <p:spPr bwMode="auto">
          <a:xfrm>
            <a:off x="5143504" y="1142984"/>
            <a:ext cx="3357293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7896244" cy="592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40" y="1785927"/>
            <a:ext cx="5314960" cy="1814524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М. ПРИШВИН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«ЛИСИЧКИН ХЛЕБ»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3500462" cy="45672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85926"/>
            <a:ext cx="19716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235745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478632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М. М. Пришвин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269557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0" y="857232"/>
            <a:ext cx="385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Первая публикация появилась в детском журнале "Родник” в 1906 году, когда Пришвину было 33 года.  В 1925 году (автору -52 года) вышла его первая книжка "Матрёшка в картошке”. Затем увидели свет другие произведения Пришвина "</a:t>
            </a:r>
            <a:r>
              <a:rPr lang="ru-RU" dirty="0" err="1" smtClean="0"/>
              <a:t>Ярик</a:t>
            </a:r>
            <a:r>
              <a:rPr lang="ru-RU" dirty="0" smtClean="0"/>
              <a:t>”, "Ёж”, "</a:t>
            </a:r>
            <a:r>
              <a:rPr lang="ru-RU" dirty="0" err="1" smtClean="0"/>
              <a:t>Лисичкин</a:t>
            </a:r>
            <a:r>
              <a:rPr lang="ru-RU" dirty="0" smtClean="0"/>
              <a:t> хлеб”.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507644"/>
            <a:ext cx="5940425" cy="384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147</Words>
  <Application>Microsoft Office PowerPoint</Application>
  <PresentationFormat>Экран (4:3)</PresentationFormat>
  <Paragraphs>26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М. ПРИШВИН «ЛИСИЧКИН ХЛЕБ»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М. ПРИШВИН «ЛИСИЧКИН ХЛЕБ»</dc:title>
  <dc:creator>Admin</dc:creator>
  <cp:lastModifiedBy>Admin</cp:lastModifiedBy>
  <cp:revision>68</cp:revision>
  <dcterms:created xsi:type="dcterms:W3CDTF">2011-12-15T16:29:09Z</dcterms:created>
  <dcterms:modified xsi:type="dcterms:W3CDTF">2012-01-16T17:14:42Z</dcterms:modified>
</cp:coreProperties>
</file>