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85C60-682C-4A35-9A9E-432571CC8CB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07369BA-96D5-4FEF-8526-63C0136CF757}">
      <dgm:prSet/>
      <dgm:spPr/>
      <dgm:t>
        <a:bodyPr/>
        <a:lstStyle/>
        <a:p>
          <a:pPr rtl="0"/>
          <a:r>
            <a:rPr lang="ru-RU" dirty="0" smtClean="0">
              <a:solidFill>
                <a:srgbClr val="FF0000"/>
              </a:solidFill>
            </a:rPr>
            <a:t>Памятка первокласснику</a:t>
          </a:r>
          <a:endParaRPr lang="ru-RU" dirty="0">
            <a:solidFill>
              <a:srgbClr val="FF0000"/>
            </a:solidFill>
          </a:endParaRPr>
        </a:p>
      </dgm:t>
    </dgm:pt>
    <dgm:pt modelId="{38EA0F10-995C-4C61-BE0E-A8A7AD496962}" type="parTrans" cxnId="{6DC0E033-DBE8-4AA3-8A3C-34F77FAB033F}">
      <dgm:prSet/>
      <dgm:spPr/>
      <dgm:t>
        <a:bodyPr/>
        <a:lstStyle/>
        <a:p>
          <a:endParaRPr lang="ru-RU"/>
        </a:p>
      </dgm:t>
    </dgm:pt>
    <dgm:pt modelId="{0AB85C05-FAE7-486D-8ADF-1B6BA42826CD}" type="sibTrans" cxnId="{6DC0E033-DBE8-4AA3-8A3C-34F77FAB033F}">
      <dgm:prSet/>
      <dgm:spPr/>
      <dgm:t>
        <a:bodyPr/>
        <a:lstStyle/>
        <a:p>
          <a:endParaRPr lang="ru-RU"/>
        </a:p>
      </dgm:t>
    </dgm:pt>
    <dgm:pt modelId="{5FE3E2E0-999D-4BDE-9F7C-2D5D634021E1}" type="pres">
      <dgm:prSet presAssocID="{0C185C60-682C-4A35-9A9E-432571CC8CB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DE81F96-E28A-4D4F-A5E6-90C37AB8E298}" type="pres">
      <dgm:prSet presAssocID="{A07369BA-96D5-4FEF-8526-63C0136CF757}" presName="linNode" presStyleCnt="0"/>
      <dgm:spPr/>
    </dgm:pt>
    <dgm:pt modelId="{D4C03CF3-DEE4-4AAC-8ACD-1B1E836B07CF}" type="pres">
      <dgm:prSet presAssocID="{A07369BA-96D5-4FEF-8526-63C0136CF757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D67AA6-2255-4644-8002-99BD553228D0}" type="pres">
      <dgm:prSet presAssocID="{A07369BA-96D5-4FEF-8526-63C0136CF757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CBCDF03B-E4FC-4F6C-BC10-E6AD2AA45056}" type="presOf" srcId="{0C185C60-682C-4A35-9A9E-432571CC8CBD}" destId="{5FE3E2E0-999D-4BDE-9F7C-2D5D634021E1}" srcOrd="0" destOrd="0" presId="urn:microsoft.com/office/officeart/2005/8/layout/vList6"/>
    <dgm:cxn modelId="{6DC0E033-DBE8-4AA3-8A3C-34F77FAB033F}" srcId="{0C185C60-682C-4A35-9A9E-432571CC8CBD}" destId="{A07369BA-96D5-4FEF-8526-63C0136CF757}" srcOrd="0" destOrd="0" parTransId="{38EA0F10-995C-4C61-BE0E-A8A7AD496962}" sibTransId="{0AB85C05-FAE7-486D-8ADF-1B6BA42826CD}"/>
    <dgm:cxn modelId="{049EA0FA-74B9-4D5F-904F-DA9F473212B8}" type="presOf" srcId="{A07369BA-96D5-4FEF-8526-63C0136CF757}" destId="{D4C03CF3-DEE4-4AAC-8ACD-1B1E836B07CF}" srcOrd="0" destOrd="0" presId="urn:microsoft.com/office/officeart/2005/8/layout/vList6"/>
    <dgm:cxn modelId="{6C4ECB98-86D3-4CEA-A9A0-F4B4DCF1B8AB}" type="presParOf" srcId="{5FE3E2E0-999D-4BDE-9F7C-2D5D634021E1}" destId="{5DE81F96-E28A-4D4F-A5E6-90C37AB8E298}" srcOrd="0" destOrd="0" presId="urn:microsoft.com/office/officeart/2005/8/layout/vList6"/>
    <dgm:cxn modelId="{8825A722-C8C9-4AAC-9525-4E90EFF12EF2}" type="presParOf" srcId="{5DE81F96-E28A-4D4F-A5E6-90C37AB8E298}" destId="{D4C03CF3-DEE4-4AAC-8ACD-1B1E836B07CF}" srcOrd="0" destOrd="0" presId="urn:microsoft.com/office/officeart/2005/8/layout/vList6"/>
    <dgm:cxn modelId="{851D5C4B-623B-4573-926F-E895D354E7B4}" type="presParOf" srcId="{5DE81F96-E28A-4D4F-A5E6-90C37AB8E298}" destId="{EFD67AA6-2255-4644-8002-99BD553228D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B2A251-D3EC-44A5-8324-6B5553C344E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B095DCC-F881-4649-B7BB-8DE4D1F403A0}">
      <dgm:prSet/>
      <dgm:spPr/>
      <dgm:t>
        <a:bodyPr/>
        <a:lstStyle/>
        <a:p>
          <a:pPr rtl="0"/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Правила эти можно читать.</a:t>
          </a:r>
          <a:b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</a:br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А лучше ещё- их выполнять!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50C29FB5-31D9-42DE-9854-392F3B436FCF}" type="parTrans" cxnId="{8DDD7282-1429-45C7-AD4F-8DAE11EB47DD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18802C64-FFD7-4082-9FBD-A07E05CAB30A}" type="sibTrans" cxnId="{8DDD7282-1429-45C7-AD4F-8DAE11EB47DD}">
      <dgm:prSet/>
      <dgm:spPr/>
      <dgm:t>
        <a:bodyPr/>
        <a:lstStyle/>
        <a:p>
          <a:endParaRPr lang="ru-RU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4BC15160-4DD4-4AD9-ADE1-9B2DB31DBC72}" type="pres">
      <dgm:prSet presAssocID="{4FB2A251-D3EC-44A5-8324-6B5553C344E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4FF5AD0-4FFF-4C90-A783-91996C49BB96}" type="pres">
      <dgm:prSet presAssocID="{AB095DCC-F881-4649-B7BB-8DE4D1F403A0}" presName="linNode" presStyleCnt="0"/>
      <dgm:spPr/>
    </dgm:pt>
    <dgm:pt modelId="{3F68D4FC-7A3B-409E-8A92-D152633357AA}" type="pres">
      <dgm:prSet presAssocID="{AB095DCC-F881-4649-B7BB-8DE4D1F403A0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03256-1C65-49EF-B29C-29F6647CBC58}" type="pres">
      <dgm:prSet presAssocID="{AB095DCC-F881-4649-B7BB-8DE4D1F403A0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8DDD7282-1429-45C7-AD4F-8DAE11EB47DD}" srcId="{4FB2A251-D3EC-44A5-8324-6B5553C344E4}" destId="{AB095DCC-F881-4649-B7BB-8DE4D1F403A0}" srcOrd="0" destOrd="0" parTransId="{50C29FB5-31D9-42DE-9854-392F3B436FCF}" sibTransId="{18802C64-FFD7-4082-9FBD-A07E05CAB30A}"/>
    <dgm:cxn modelId="{9ADF3649-AAB8-4328-9464-6A008E7126FF}" type="presOf" srcId="{4FB2A251-D3EC-44A5-8324-6B5553C344E4}" destId="{4BC15160-4DD4-4AD9-ADE1-9B2DB31DBC72}" srcOrd="0" destOrd="0" presId="urn:microsoft.com/office/officeart/2005/8/layout/vList6"/>
    <dgm:cxn modelId="{6D754D75-2A75-4D0C-A0B2-6E8DE228DF31}" type="presOf" srcId="{AB095DCC-F881-4649-B7BB-8DE4D1F403A0}" destId="{3F68D4FC-7A3B-409E-8A92-D152633357AA}" srcOrd="0" destOrd="0" presId="urn:microsoft.com/office/officeart/2005/8/layout/vList6"/>
    <dgm:cxn modelId="{361E72F9-6EEC-49C1-864D-28E3F37C53B9}" type="presParOf" srcId="{4BC15160-4DD4-4AD9-ADE1-9B2DB31DBC72}" destId="{B4FF5AD0-4FFF-4C90-A783-91996C49BB96}" srcOrd="0" destOrd="0" presId="urn:microsoft.com/office/officeart/2005/8/layout/vList6"/>
    <dgm:cxn modelId="{21F9F6E3-6801-4092-8760-29A422509425}" type="presParOf" srcId="{B4FF5AD0-4FFF-4C90-A783-91996C49BB96}" destId="{3F68D4FC-7A3B-409E-8A92-D152633357AA}" srcOrd="0" destOrd="0" presId="urn:microsoft.com/office/officeart/2005/8/layout/vList6"/>
    <dgm:cxn modelId="{F0C1908C-4A28-42F7-B811-E797DE090931}" type="presParOf" srcId="{B4FF5AD0-4FFF-4C90-A783-91996C49BB96}" destId="{2C803256-1C65-49EF-B29C-29F6647CBC5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D67AA6-2255-4644-8002-99BD553228D0}">
      <dsp:nvSpPr>
        <dsp:cNvPr id="0" name=""/>
        <dsp:cNvSpPr/>
      </dsp:nvSpPr>
      <dsp:spPr>
        <a:xfrm>
          <a:off x="3291839" y="0"/>
          <a:ext cx="4937760" cy="18002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C03CF3-DEE4-4AAC-8ACD-1B1E836B07CF}">
      <dsp:nvSpPr>
        <dsp:cNvPr id="0" name=""/>
        <dsp:cNvSpPr/>
      </dsp:nvSpPr>
      <dsp:spPr>
        <a:xfrm>
          <a:off x="0" y="0"/>
          <a:ext cx="3291840" cy="1800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0000"/>
              </a:solidFill>
            </a:rPr>
            <a:t>Памятка первокласснику</a:t>
          </a:r>
          <a:endParaRPr lang="ru-RU" sz="3200" kern="1200" dirty="0">
            <a:solidFill>
              <a:srgbClr val="FF0000"/>
            </a:solidFill>
          </a:endParaRPr>
        </a:p>
      </dsp:txBody>
      <dsp:txXfrm>
        <a:off x="0" y="0"/>
        <a:ext cx="3291840" cy="18002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803256-1C65-49EF-B29C-29F6647CBC58}">
      <dsp:nvSpPr>
        <dsp:cNvPr id="0" name=""/>
        <dsp:cNvSpPr/>
      </dsp:nvSpPr>
      <dsp:spPr>
        <a:xfrm>
          <a:off x="3291839" y="0"/>
          <a:ext cx="4937760" cy="525658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8D4FC-7A3B-409E-8A92-D152633357AA}">
      <dsp:nvSpPr>
        <dsp:cNvPr id="0" name=""/>
        <dsp:cNvSpPr/>
      </dsp:nvSpPr>
      <dsp:spPr>
        <a:xfrm>
          <a:off x="0" y="0"/>
          <a:ext cx="3291840" cy="5256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Правила эти можно читать.</a:t>
          </a:r>
          <a:br>
            <a:rPr lang="ru-RU" sz="42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</a:br>
          <a:r>
            <a:rPr lang="ru-RU" sz="42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А лучше ещё- их выполнять!</a:t>
          </a:r>
          <a:endParaRPr lang="ru-RU" sz="42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0" y="0"/>
        <a:ext cx="3291840" cy="5256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80D3-8DA0-4BEF-A8A0-BCA0D28132FF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1588-EAD2-4785-865E-2C5BFCE4E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80D3-8DA0-4BEF-A8A0-BCA0D28132FF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1588-EAD2-4785-865E-2C5BFCE4E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80D3-8DA0-4BEF-A8A0-BCA0D28132FF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1588-EAD2-4785-865E-2C5BFCE4E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80D3-8DA0-4BEF-A8A0-BCA0D28132FF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1588-EAD2-4785-865E-2C5BFCE4E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80D3-8DA0-4BEF-A8A0-BCA0D28132FF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1588-EAD2-4785-865E-2C5BFCE4E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80D3-8DA0-4BEF-A8A0-BCA0D28132FF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1588-EAD2-4785-865E-2C5BFCE4E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80D3-8DA0-4BEF-A8A0-BCA0D28132FF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1588-EAD2-4785-865E-2C5BFCE4E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80D3-8DA0-4BEF-A8A0-BCA0D28132FF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1588-EAD2-4785-865E-2C5BFCE4E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80D3-8DA0-4BEF-A8A0-BCA0D28132FF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1588-EAD2-4785-865E-2C5BFCE4E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80D3-8DA0-4BEF-A8A0-BCA0D28132FF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1588-EAD2-4785-865E-2C5BFCE4E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80D3-8DA0-4BEF-A8A0-BCA0D28132FF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1588-EAD2-4785-865E-2C5BFCE4E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D80D3-8DA0-4BEF-A8A0-BCA0D28132FF}" type="datetimeFigureOut">
              <a:rPr lang="ru-RU" smtClean="0"/>
              <a:pPr/>
              <a:t>22.01.2012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51588-EAD2-4785-865E-2C5BFCE4E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57200" y="692696"/>
          <a:ext cx="8229600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212976"/>
            <a:ext cx="8280920" cy="291318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400" dirty="0">
                <a:solidFill>
                  <a:srgbClr val="FF0000"/>
                </a:solidFill>
              </a:rPr>
              <a:t> </a:t>
            </a:r>
            <a:r>
              <a:rPr lang="ru-RU" sz="4400" dirty="0" smtClean="0">
                <a:solidFill>
                  <a:srgbClr val="FF0000"/>
                </a:solidFill>
              </a:rPr>
              <a:t>               Как вести себя в школе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Строем хожу вместе с классом по школе.</a:t>
            </a:r>
            <a:br>
              <a:rPr lang="ru-RU" dirty="0" smtClean="0"/>
            </a:br>
            <a:r>
              <a:rPr lang="ru-RU" dirty="0" smtClean="0"/>
              <a:t>Не потеряюсь я в своей школе.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09721" y="2348880"/>
            <a:ext cx="5324558" cy="351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78621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 это наш завтрак в школьной столовой.</a:t>
            </a:r>
            <a:br>
              <a:rPr lang="ru-RU" sz="3600" dirty="0" smtClean="0"/>
            </a:br>
            <a:r>
              <a:rPr lang="ru-RU" sz="3600" dirty="0" smtClean="0"/>
              <a:t>Вкусно покормит нас школьный повар.</a:t>
            </a:r>
            <a:endParaRPr lang="ru-RU" sz="36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1608" y="2060575"/>
            <a:ext cx="5420784" cy="406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3200" dirty="0" smtClean="0"/>
              <a:t>Сижу я красиво, как с мамой в кафе.</a:t>
            </a:r>
            <a:br>
              <a:rPr lang="ru-RU" sz="3200" dirty="0" smtClean="0"/>
            </a:br>
            <a:r>
              <a:rPr lang="ru-RU" sz="3200" dirty="0" smtClean="0"/>
              <a:t>Ложку держу я в правой руке.</a:t>
            </a:r>
            <a:br>
              <a:rPr lang="ru-RU" sz="3200" dirty="0" smtClean="0"/>
            </a:br>
            <a:r>
              <a:rPr lang="ru-RU" sz="3200" dirty="0" smtClean="0"/>
              <a:t>Хлеба к обеду я в меру беру.</a:t>
            </a:r>
            <a:br>
              <a:rPr lang="ru-RU" sz="3200" dirty="0" smtClean="0"/>
            </a:br>
            <a:r>
              <a:rPr lang="ru-RU" sz="3200" dirty="0" smtClean="0"/>
              <a:t>Мебель в столовой я берегу.</a:t>
            </a:r>
            <a:endParaRPr lang="ru-RU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4241" y="2492896"/>
            <a:ext cx="5615518" cy="347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нашей столовой порядок такой:</a:t>
            </a:r>
            <a:br>
              <a:rPr lang="ru-RU" dirty="0" smtClean="0"/>
            </a:br>
            <a:r>
              <a:rPr lang="ru-RU" dirty="0" smtClean="0"/>
              <a:t>Если поел, убери за собой.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>
            <a:noAutofit/>
          </a:bodyPr>
          <a:lstStyle/>
          <a:p>
            <a:r>
              <a:rPr lang="ru-RU" sz="3200" dirty="0" smtClean="0"/>
              <a:t>Вот библиотека.</a:t>
            </a:r>
            <a:br>
              <a:rPr lang="ru-RU" sz="3200" dirty="0" smtClean="0"/>
            </a:br>
            <a:r>
              <a:rPr lang="ru-RU" sz="3200" dirty="0" smtClean="0"/>
              <a:t>Книги выбираю.</a:t>
            </a:r>
            <a:br>
              <a:rPr lang="ru-RU" sz="3200" dirty="0" smtClean="0"/>
            </a:br>
            <a:r>
              <a:rPr lang="ru-RU" sz="3200" dirty="0" smtClean="0"/>
              <a:t>Сам себе учиться я помогаю.</a:t>
            </a:r>
            <a:endParaRPr lang="ru-RU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4224" y="2349500"/>
            <a:ext cx="5035551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 спортивный зал вхожу только с учителем!</a:t>
            </a:r>
            <a:br>
              <a:rPr lang="ru-RU" sz="3200" dirty="0" smtClean="0"/>
            </a:br>
            <a:r>
              <a:rPr lang="ru-RU" sz="3200" dirty="0" smtClean="0"/>
              <a:t>Мяч беру с разрешения руководителя.</a:t>
            </a:r>
            <a:endParaRPr lang="ru-RU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44824"/>
            <a:ext cx="6768752" cy="428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57200" y="692696"/>
          <a:ext cx="82296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256584"/>
          </a:xfrm>
        </p:spPr>
        <p:txBody>
          <a:bodyPr/>
          <a:lstStyle/>
          <a:p>
            <a:r>
              <a:rPr lang="ru-RU" dirty="0" smtClean="0"/>
              <a:t>Будем хорошими с вами всегда!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Согласны со мною, ребята?</a:t>
            </a:r>
            <a:endParaRPr lang="ru-RU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4726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Презентацию выполнила </a:t>
            </a:r>
            <a:br>
              <a:rPr lang="ru-RU" sz="3200" dirty="0" smtClean="0"/>
            </a:br>
            <a:r>
              <a:rPr lang="ru-RU" sz="3200" dirty="0" smtClean="0"/>
              <a:t>Макарова Маргарита Эдуардовна</a:t>
            </a:r>
            <a:br>
              <a:rPr lang="ru-RU" sz="3200" dirty="0" smtClean="0"/>
            </a:br>
            <a:r>
              <a:rPr lang="ru-RU" sz="3200" dirty="0" smtClean="0"/>
              <a:t>учитель начальных классов </a:t>
            </a:r>
            <a:br>
              <a:rPr lang="ru-RU" sz="3200" dirty="0" smtClean="0"/>
            </a:br>
            <a:r>
              <a:rPr lang="ru-RU" sz="3200" dirty="0" err="1" smtClean="0"/>
              <a:t>Молоковской</a:t>
            </a:r>
            <a:r>
              <a:rPr lang="ru-RU" sz="3200" dirty="0" smtClean="0"/>
              <a:t>  СОШ и ученики 1 «Б» класса.</a:t>
            </a:r>
            <a:br>
              <a:rPr lang="ru-RU" sz="3200" dirty="0" smtClean="0"/>
            </a:br>
            <a:r>
              <a:rPr lang="ru-RU" sz="3200" dirty="0" smtClean="0"/>
              <a:t>Стихи Макаровой М. Э.</a:t>
            </a:r>
            <a:br>
              <a:rPr lang="ru-RU" sz="3200" dirty="0" smtClean="0"/>
            </a:br>
            <a:r>
              <a:rPr lang="ru-RU" sz="3200" dirty="0" smtClean="0"/>
              <a:t>2011-2012 г</a:t>
            </a:r>
            <a:endParaRPr lang="ru-RU" sz="3200" dirty="0"/>
          </a:p>
        </p:txBody>
      </p:sp>
    </p:spTree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Здравствуй, моя школа!</a:t>
            </a:r>
            <a:br>
              <a:rPr lang="ru-RU" dirty="0" smtClean="0"/>
            </a:br>
            <a:r>
              <a:rPr lang="ru-RU" dirty="0" smtClean="0"/>
              <a:t>Я иду учиться.</a:t>
            </a:r>
            <a:br>
              <a:rPr lang="ru-RU" dirty="0" smtClean="0"/>
            </a:br>
            <a:r>
              <a:rPr lang="ru-RU" dirty="0" smtClean="0"/>
              <a:t>Моя семья может мной гордиться!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334" y="2348879"/>
            <a:ext cx="6035331" cy="347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ru-RU" dirty="0" smtClean="0"/>
              <a:t>Сменную обувь с собою ношу.</a:t>
            </a:r>
            <a:br>
              <a:rPr lang="ru-RU" dirty="0" smtClean="0"/>
            </a:br>
            <a:r>
              <a:rPr lang="ru-RU" dirty="0" smtClean="0"/>
              <a:t>Вот наш гардероб, я поспешу.</a:t>
            </a:r>
            <a:endParaRPr lang="ru-RU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2060848"/>
            <a:ext cx="6034618" cy="40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Чтобы был порядок, </a:t>
            </a:r>
            <a:br>
              <a:rPr lang="ru-RU" dirty="0" smtClean="0"/>
            </a:br>
            <a:r>
              <a:rPr lang="ru-RU" dirty="0" smtClean="0"/>
              <a:t>Обувь и куртку повешу рядом.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25758" y="1801526"/>
            <a:ext cx="3092484" cy="412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Скоро уже прозвенит звонок.</a:t>
            </a:r>
            <a:br>
              <a:rPr lang="ru-RU" dirty="0" smtClean="0"/>
            </a:br>
            <a:r>
              <a:rPr lang="ru-RU" dirty="0" smtClean="0"/>
              <a:t>Вовремя я приду на урок.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57521" y="1903361"/>
            <a:ext cx="5228958" cy="391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Учиться в школе интересно.</a:t>
            </a:r>
            <a:br>
              <a:rPr lang="ru-RU" dirty="0" smtClean="0"/>
            </a:br>
            <a:r>
              <a:rPr lang="ru-RU" dirty="0" smtClean="0"/>
              <a:t>Моим одноклассникам это известно!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6462" y="1600200"/>
            <a:ext cx="30110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Чтоб выйти с урока, я руку поднимаю.</a:t>
            </a:r>
            <a:br>
              <a:rPr lang="ru-RU" dirty="0" smtClean="0"/>
            </a:br>
            <a:r>
              <a:rPr lang="ru-RU" dirty="0" smtClean="0"/>
              <a:t>Учиться другим я не мешаю.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28910" y="2204864"/>
            <a:ext cx="5686180" cy="379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перемене спокойно играю.</a:t>
            </a:r>
            <a:br>
              <a:rPr lang="ru-RU" dirty="0" smtClean="0"/>
            </a:br>
            <a:r>
              <a:rPr lang="ru-RU" dirty="0" smtClean="0"/>
              <a:t>Товарищей в школе не обижаю.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перемене я не кричу.</a:t>
            </a:r>
            <a:br>
              <a:rPr lang="ru-RU" dirty="0" smtClean="0"/>
            </a:br>
            <a:r>
              <a:rPr lang="ru-RU" dirty="0" smtClean="0"/>
              <a:t>Хорошим учеником быть я хочу.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104</TotalTime>
  <Words>109</Words>
  <Application>Microsoft Office PowerPoint</Application>
  <PresentationFormat>Экран (4:3)</PresentationFormat>
  <Paragraphs>20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Здравствуй, моя школа! Я иду учиться. Моя семья может мной гордиться!</vt:lpstr>
      <vt:lpstr>Сменную обувь с собою ношу. Вот наш гардероб, я поспешу.</vt:lpstr>
      <vt:lpstr>Чтобы был порядок,  Обувь и куртку повешу рядом.</vt:lpstr>
      <vt:lpstr>Скоро уже прозвенит звонок. Вовремя я приду на урок.</vt:lpstr>
      <vt:lpstr>Учиться в школе интересно. Моим одноклассникам это известно!</vt:lpstr>
      <vt:lpstr>Чтоб выйти с урока, я руку поднимаю. Учиться другим я не мешаю.</vt:lpstr>
      <vt:lpstr>На перемене спокойно играю. Товарищей в школе не обижаю.</vt:lpstr>
      <vt:lpstr>На перемене я не кричу. Хорошим учеником быть я хочу.</vt:lpstr>
      <vt:lpstr>Строем хожу вместе с классом по школе. Не потеряюсь я в своей школе.</vt:lpstr>
      <vt:lpstr>А это наш завтрак в школьной столовой. Вкусно покормит нас школьный повар.</vt:lpstr>
      <vt:lpstr>Сижу я красиво, как с мамой в кафе. Ложку держу я в правой руке. Хлеба к обеду я в меру беру. Мебель в столовой я берегу.</vt:lpstr>
      <vt:lpstr>В нашей столовой порядок такой: Если поел, убери за собой.</vt:lpstr>
      <vt:lpstr>Вот библиотека. Книги выбираю. Сам себе учиться я помогаю.</vt:lpstr>
      <vt:lpstr>В спортивный зал вхожу только с учителем! Мяч беру с разрешения руководителя.</vt:lpstr>
      <vt:lpstr>Слайд 16</vt:lpstr>
      <vt:lpstr>Будем хорошими с вами всегда!  Согласны со мною, ребята?</vt:lpstr>
      <vt:lpstr>Презентацию выполнила  Макарова Маргарита Эдуардовна учитель начальных классов  Молоковской  СОШ и ученики 1 «Б» класса. Стихи Макаровой М. Э. 2011-2012 г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57</cp:revision>
  <dcterms:created xsi:type="dcterms:W3CDTF">2012-01-18T18:07:38Z</dcterms:created>
  <dcterms:modified xsi:type="dcterms:W3CDTF">2012-01-22T12:39:32Z</dcterms:modified>
</cp:coreProperties>
</file>