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9" r:id="rId3"/>
    <p:sldId id="261" r:id="rId4"/>
    <p:sldId id="262" r:id="rId5"/>
    <p:sldId id="260" r:id="rId6"/>
    <p:sldId id="264" r:id="rId7"/>
    <p:sldId id="265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82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5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8524C-EA48-465C-A286-D820787A22E5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34FB7-FFC6-46A6-8751-6D424CB79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34FB7-FFC6-46A6-8751-6D424CB79E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4CBB76-2655-4715-87CC-261ADDA213CF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4BBC5E-16CA-48B9-97BD-5959BE46C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3936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my, funny, is, kitten, little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8564781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My little kitten is funny.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7902035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dog, has, Bob, got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7783541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Bob has got a dog.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855330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a bicycle, to, I, ride, like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461436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I like to ride a bicycle.     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02362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play, computer, let`s, games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8908914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Let`s play computer games.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unhome.ru/UsersGallery/112007/1212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965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preview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88" y="0"/>
            <a:ext cx="9151177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Кроссворд</a:t>
            </a:r>
            <a:endParaRPr lang="ru-RU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almacia.ru/media/1/DL_17.jpg"/>
          <p:cNvPicPr>
            <a:picLocks noChangeAspect="1" noChangeArrowheads="1"/>
          </p:cNvPicPr>
          <p:nvPr/>
        </p:nvPicPr>
        <p:blipFill>
          <a:blip r:embed="rId2" cstate="print"/>
          <a:srcRect t="4950" b="10674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nfofermer.ru/wp-content/uploads/2011/04/utka-porodi-utok.jpg"/>
          <p:cNvPicPr>
            <a:picLocks noChangeAspect="1" noChangeArrowheads="1"/>
          </p:cNvPicPr>
          <p:nvPr/>
        </p:nvPicPr>
        <p:blipFill>
          <a:blip r:embed="rId2" cstate="print"/>
          <a:srcRect b="4414"/>
          <a:stretch>
            <a:fillRect/>
          </a:stretch>
        </p:blipFill>
        <p:spPr bwMode="auto">
          <a:xfrm>
            <a:off x="-1" y="0"/>
            <a:ext cx="916895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Кроссворд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571612"/>
          <a:ext cx="3571900" cy="4800354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714380"/>
                <a:gridCol w="714380"/>
                <a:gridCol w="714380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3600" b="1" dirty="0">
                        <a:solidFill>
                          <a:schemeClr val="accent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3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</TotalTime>
  <Words>437</Words>
  <Application>Microsoft Office PowerPoint</Application>
  <PresentationFormat>Экран (4:3)</PresentationFormat>
  <Paragraphs>493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                                                                                                                                                                                                                 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пк</cp:lastModifiedBy>
  <cp:revision>40</cp:revision>
  <dcterms:created xsi:type="dcterms:W3CDTF">2009-02-24T11:31:18Z</dcterms:created>
  <dcterms:modified xsi:type="dcterms:W3CDTF">2012-01-22T16:17:28Z</dcterms:modified>
</cp:coreProperties>
</file>