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70" r:id="rId6"/>
    <p:sldId id="260" r:id="rId7"/>
    <p:sldId id="261" r:id="rId8"/>
    <p:sldId id="262" r:id="rId9"/>
    <p:sldId id="263" r:id="rId10"/>
    <p:sldId id="264" r:id="rId11"/>
    <p:sldId id="266" r:id="rId12"/>
    <p:sldId id="269" r:id="rId13"/>
    <p:sldId id="271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F30F-AEBE-4F22-A6B1-948F6031AE07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3D-599A-427F-8805-6F3681FDC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i="1" dirty="0"/>
              <a:t>Не хватит всех на свете слов,</a:t>
            </a:r>
            <a:endParaRPr lang="ru-RU" sz="4400" dirty="0"/>
          </a:p>
          <a:p>
            <a:pPr>
              <a:buNone/>
            </a:pPr>
            <a:r>
              <a:rPr lang="ru-RU" sz="4400" i="1" dirty="0"/>
              <a:t>Чтоб выразить признание</a:t>
            </a:r>
            <a:endParaRPr lang="ru-RU" sz="4400" dirty="0"/>
          </a:p>
          <a:p>
            <a:pPr>
              <a:buNone/>
            </a:pPr>
            <a:r>
              <a:rPr lang="ru-RU" sz="4400" i="1" dirty="0"/>
              <a:t>За теплоту и за любовь,</a:t>
            </a:r>
            <a:endParaRPr lang="ru-RU" sz="4400" dirty="0"/>
          </a:p>
          <a:p>
            <a:pPr>
              <a:buNone/>
            </a:pPr>
            <a:r>
              <a:rPr lang="ru-RU" sz="4400" i="1" dirty="0"/>
              <a:t>Внимание и знания</a:t>
            </a:r>
            <a:endParaRPr lang="ru-RU" sz="4400" dirty="0"/>
          </a:p>
          <a:p>
            <a:pPr>
              <a:buNone/>
            </a:pPr>
            <a:r>
              <a:rPr lang="ru-RU" sz="4400" i="1" dirty="0"/>
              <a:t>«Спасибо» повод есть сказать</a:t>
            </a:r>
            <a:endParaRPr lang="ru-RU" sz="4400" dirty="0"/>
          </a:p>
          <a:p>
            <a:pPr>
              <a:buNone/>
            </a:pPr>
            <a:r>
              <a:rPr lang="ru-RU" sz="4400" i="1" dirty="0"/>
              <a:t>Всем тем, кто учит жить на «пять»!</a:t>
            </a:r>
            <a:endParaRPr lang="ru-RU" sz="4400" dirty="0"/>
          </a:p>
          <a:p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Иногда мы хотим улететь с урока</a:t>
            </a:r>
            <a:endParaRPr lang="ru-RU" dirty="0"/>
          </a:p>
        </p:txBody>
      </p:sp>
      <p:pic>
        <p:nvPicPr>
          <p:cNvPr id="6146" name="Picture 2" descr="D:\мои фотографии\Животные\DSC025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285860"/>
            <a:ext cx="814393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Иногда мы просто грустим</a:t>
            </a:r>
            <a:endParaRPr lang="ru-RU" dirty="0"/>
          </a:p>
        </p:txBody>
      </p:sp>
      <p:pic>
        <p:nvPicPr>
          <p:cNvPr id="7170" name="Picture 2" descr="C:\Users\Админ\Desktop\28 ноября 2008 (2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428712"/>
            <a:ext cx="6357982" cy="48578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Иногда нам хочется просто поговорить</a:t>
            </a:r>
            <a:endParaRPr lang="ru-RU" dirty="0"/>
          </a:p>
        </p:txBody>
      </p:sp>
      <p:pic>
        <p:nvPicPr>
          <p:cNvPr id="9218" name="Picture 2" descr="H:\мои фотографии\ДЕРЕВНЯ МАМЕ!!!\DSC08390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951" y="1600200"/>
            <a:ext cx="3024097" cy="45259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Но Вы нас понимаете и мы Вас уважаем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ПОЗДРАВЛЯЕМ С ПРАЗДНИКОМ!</a:t>
            </a:r>
            <a:endParaRPr lang="ru-RU" dirty="0"/>
          </a:p>
        </p:txBody>
      </p:sp>
      <p:pic>
        <p:nvPicPr>
          <p:cNvPr id="8195" name="Picture 3" descr="D:\мои фотографии\DSC002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УЧИТЕЛЬ…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    Без его улыбки солнечной</a:t>
            </a:r>
            <a:br>
              <a:rPr lang="ru-RU" sz="4000" b="1" dirty="0" smtClean="0"/>
            </a:br>
            <a:r>
              <a:rPr lang="ru-RU" sz="4000" b="1" dirty="0" smtClean="0"/>
              <a:t>Без огня его горячего</a:t>
            </a:r>
            <a:br>
              <a:rPr lang="ru-RU" sz="4000" b="1" dirty="0" smtClean="0"/>
            </a:br>
            <a:r>
              <a:rPr lang="ru-RU" sz="4000" b="1" dirty="0" smtClean="0"/>
              <a:t>К свету наших глаз подсолнухи</a:t>
            </a:r>
            <a:br>
              <a:rPr lang="ru-RU" sz="4000" b="1" dirty="0" smtClean="0"/>
            </a:br>
            <a:r>
              <a:rPr lang="ru-RU" sz="4000" b="1" dirty="0" smtClean="0"/>
              <a:t>Не смогли бы поворачивать.</a:t>
            </a:r>
            <a:br>
              <a:rPr lang="ru-RU" sz="4000" b="1" dirty="0" smtClean="0"/>
            </a:br>
            <a:r>
              <a:rPr lang="ru-RU" sz="4000" b="1" dirty="0" smtClean="0"/>
              <a:t> 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\Desktop\на презентацию\DSC024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9" y="214290"/>
            <a:ext cx="8501122" cy="62865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Какое </a:t>
            </a:r>
            <a:r>
              <a:rPr lang="ru-RU" b="1" dirty="0"/>
              <a:t>гордое призванье -</a:t>
            </a:r>
            <a:br>
              <a:rPr lang="ru-RU" b="1" dirty="0"/>
            </a:br>
            <a:r>
              <a:rPr lang="ru-RU" b="1" dirty="0"/>
              <a:t>Давать другим образование, -</a:t>
            </a:r>
            <a:br>
              <a:rPr lang="ru-RU" b="1" dirty="0"/>
            </a:br>
            <a:r>
              <a:rPr lang="ru-RU" b="1" dirty="0"/>
              <a:t>Частицу сердца отдавать</a:t>
            </a:r>
            <a:br>
              <a:rPr lang="ru-RU" b="1" dirty="0"/>
            </a:br>
            <a:r>
              <a:rPr lang="ru-RU" b="1" dirty="0"/>
              <a:t>Пустые ссоры забывать,</a:t>
            </a:r>
            <a:br>
              <a:rPr lang="ru-RU" b="1" dirty="0"/>
            </a:br>
            <a:r>
              <a:rPr lang="ru-RU" b="1" dirty="0"/>
              <a:t>Ведь с нами объясняться трудно,</a:t>
            </a:r>
            <a:br>
              <a:rPr lang="ru-RU" b="1" dirty="0"/>
            </a:br>
            <a:r>
              <a:rPr lang="ru-RU" b="1" dirty="0"/>
              <a:t>Порою очень даже нудно</a:t>
            </a:r>
            <a:br>
              <a:rPr lang="ru-RU" b="1" dirty="0"/>
            </a:br>
            <a:r>
              <a:rPr lang="ru-RU" b="1" dirty="0"/>
              <a:t>Одно и то же повторять,</a:t>
            </a:r>
            <a:br>
              <a:rPr lang="ru-RU" b="1" dirty="0"/>
            </a:br>
            <a:r>
              <a:rPr lang="ru-RU" b="1" dirty="0"/>
              <a:t>Тетради ночью проверять.</a:t>
            </a:r>
            <a:br>
              <a:rPr lang="ru-RU" b="1" dirty="0"/>
            </a:br>
            <a:r>
              <a:rPr lang="ru-RU" b="1" dirty="0"/>
              <a:t>Спасибо вам за то, что вы</a:t>
            </a:r>
            <a:br>
              <a:rPr lang="ru-RU" b="1" dirty="0"/>
            </a:br>
            <a:r>
              <a:rPr lang="ru-RU" b="1" dirty="0"/>
              <a:t>Всегда бывали так правы.</a:t>
            </a:r>
            <a:br>
              <a:rPr lang="ru-RU" b="1" dirty="0"/>
            </a:br>
            <a:r>
              <a:rPr lang="ru-RU" b="1" dirty="0"/>
              <a:t>Хотим мы пожелать,</a:t>
            </a:r>
            <a:br>
              <a:rPr lang="ru-RU" b="1" dirty="0"/>
            </a:br>
            <a:r>
              <a:rPr lang="ru-RU" b="1" dirty="0"/>
              <a:t>Чтоб вы не знали бед,</a:t>
            </a:r>
            <a:br>
              <a:rPr lang="ru-RU" b="1" dirty="0"/>
            </a:br>
            <a:r>
              <a:rPr lang="ru-RU" b="1" dirty="0"/>
              <a:t>Здоровья, счастья на сто лет!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Мы все такие разные…</a:t>
            </a:r>
            <a:endParaRPr lang="ru-RU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Иногда нам хочется спать на уроках</a:t>
            </a:r>
            <a:endParaRPr lang="ru-RU" dirty="0"/>
          </a:p>
        </p:txBody>
      </p:sp>
      <p:pic>
        <p:nvPicPr>
          <p:cNvPr id="2050" name="Picture 2" descr="C:\Users\Админ\Desktop\на презентацию\DSC058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071546"/>
            <a:ext cx="7572427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Иногда мы шипим в ответ на Ваши замечания</a:t>
            </a:r>
            <a:endParaRPr lang="ru-RU" dirty="0"/>
          </a:p>
        </p:txBody>
      </p:sp>
      <p:pic>
        <p:nvPicPr>
          <p:cNvPr id="3074" name="Picture 2" descr="C:\Users\Админ\Desktop\на презентацию\DSC0826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1" y="1428736"/>
            <a:ext cx="7715304" cy="50720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Иногда на уроке мы можем расслабиться</a:t>
            </a:r>
            <a:endParaRPr lang="ru-RU" dirty="0"/>
          </a:p>
        </p:txBody>
      </p:sp>
      <p:pic>
        <p:nvPicPr>
          <p:cNvPr id="4098" name="Picture 2" descr="C:\Users\Админ\Desktop\на презентацию\DSC058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428736"/>
            <a:ext cx="7450197" cy="50720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Иногда нам хочется спрятаться от всех</a:t>
            </a:r>
            <a:endParaRPr lang="ru-RU" dirty="0"/>
          </a:p>
        </p:txBody>
      </p:sp>
      <p:pic>
        <p:nvPicPr>
          <p:cNvPr id="5122" name="Picture 2" descr="C:\Users\Админ\Desktop\на презентацию\DSC061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357298"/>
            <a:ext cx="7858180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103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   УЧИТЕЛЬ…  </vt:lpstr>
      <vt:lpstr>Слайд 3</vt:lpstr>
      <vt:lpstr>Слайд 4</vt:lpstr>
      <vt:lpstr>Слайд 5</vt:lpstr>
      <vt:lpstr>Иногда нам хочется спать на уроках</vt:lpstr>
      <vt:lpstr>Иногда мы шипим в ответ на Ваши замечания</vt:lpstr>
      <vt:lpstr>Иногда на уроке мы можем расслабиться</vt:lpstr>
      <vt:lpstr>Иногда нам хочется спрятаться от всех</vt:lpstr>
      <vt:lpstr>Иногда мы хотим улететь с урока</vt:lpstr>
      <vt:lpstr>Иногда мы просто грустим</vt:lpstr>
      <vt:lpstr>Иногда нам хочется просто поговорить</vt:lpstr>
      <vt:lpstr>Слайд 13</vt:lpstr>
      <vt:lpstr>ПОЗДРАВЛЯЕМ С ПРАЗДНИКОМ!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Нашим учителям</dc:title>
  <dc:creator>Админ</dc:creator>
  <cp:lastModifiedBy>Roman</cp:lastModifiedBy>
  <cp:revision>29</cp:revision>
  <dcterms:created xsi:type="dcterms:W3CDTF">2010-09-30T10:20:49Z</dcterms:created>
  <dcterms:modified xsi:type="dcterms:W3CDTF">2012-02-25T21:27:44Z</dcterms:modified>
</cp:coreProperties>
</file>