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60" r:id="rId5"/>
    <p:sldId id="267" r:id="rId6"/>
    <p:sldId id="288" r:id="rId7"/>
    <p:sldId id="262" r:id="rId8"/>
    <p:sldId id="268" r:id="rId9"/>
    <p:sldId id="264" r:id="rId10"/>
    <p:sldId id="263" r:id="rId11"/>
    <p:sldId id="266" r:id="rId12"/>
    <p:sldId id="274" r:id="rId13"/>
    <p:sldId id="278" r:id="rId14"/>
    <p:sldId id="279" r:id="rId15"/>
    <p:sldId id="276" r:id="rId16"/>
    <p:sldId id="280" r:id="rId17"/>
    <p:sldId id="281" r:id="rId18"/>
    <p:sldId id="283" r:id="rId19"/>
    <p:sldId id="272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0B00A-87AE-42C1-9DFE-B09156D6B27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DEAC-A7F0-49B9-8623-C01B92DF6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Домашние животные</a:t>
            </a: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F8EB82-FFA1-4253-A20F-60E71C8008C5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Домашние животные</a:t>
            </a:r>
          </a:p>
        </p:txBody>
      </p:sp>
      <p:sp>
        <p:nvSpPr>
          <p:cNvPr id="4710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2533D5-E847-4D43-9623-D21B6442503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7108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Домашние животные</a:t>
            </a: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42E2A6-20CB-4C6D-9E8C-1CD2CBB7F680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0180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Домашние животные</a:t>
            </a:r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EE1FDD-A1E5-4E95-BBB0-D1D4012ACC6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AA7A-0FFE-46D2-9E39-6152307EA03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DEAC-A7F0-49B9-8623-C01B92DF64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6481" y="1604329"/>
            <a:ext cx="4040640" cy="451919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5360" y="1604329"/>
            <a:ext cx="4042080" cy="4519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26B7-8085-43C9-9EF2-D039BB85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A259BFF-91BB-400D-95D9-15DCF29A191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85AE15-2BF3-4F8D-8E39-C05772AE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gif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gif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13" Type="http://schemas.openxmlformats.org/officeDocument/2006/relationships/image" Target="../media/image97.gif"/><Relationship Id="rId3" Type="http://schemas.openxmlformats.org/officeDocument/2006/relationships/image" Target="../media/image87.jpeg"/><Relationship Id="rId7" Type="http://schemas.openxmlformats.org/officeDocument/2006/relationships/image" Target="../media/image91.gif"/><Relationship Id="rId12" Type="http://schemas.openxmlformats.org/officeDocument/2006/relationships/image" Target="../media/image96.gi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gif"/><Relationship Id="rId11" Type="http://schemas.openxmlformats.org/officeDocument/2006/relationships/image" Target="../media/image95.gif"/><Relationship Id="rId5" Type="http://schemas.openxmlformats.org/officeDocument/2006/relationships/image" Target="../media/image89.gif"/><Relationship Id="rId15" Type="http://schemas.openxmlformats.org/officeDocument/2006/relationships/image" Target="../media/image52.gif"/><Relationship Id="rId10" Type="http://schemas.openxmlformats.org/officeDocument/2006/relationships/image" Target="../media/image94.gif"/><Relationship Id="rId4" Type="http://schemas.openxmlformats.org/officeDocument/2006/relationships/image" Target="../media/image88.gif"/><Relationship Id="rId9" Type="http://schemas.openxmlformats.org/officeDocument/2006/relationships/image" Target="../media/image93.gif"/><Relationship Id="rId14" Type="http://schemas.openxmlformats.org/officeDocument/2006/relationships/image" Target="../media/image9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1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&#1079;&#1074;&#1091;&#1082;&#1080;%20&#1078;&#1080;&#1074;&#1086;&#1090;&#1085;&#1099;&#1093;\zvuki_dom_jivot.wmv" TargetMode="Externa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eresta" pitchFamily="2" charset="0"/>
                <a:cs typeface="Arabic Typesetting" pitchFamily="66" charset="-78"/>
              </a:rPr>
              <a:t>ЧЕЛОВЕК И ДОМАШНИЕ ЖИВОТНЫЕ</a:t>
            </a:r>
            <a:endParaRPr lang="ru-RU" b="1" i="1" dirty="0">
              <a:solidFill>
                <a:srgbClr val="FF0000"/>
              </a:solidFill>
              <a:latin typeface="Beresta" pitchFamily="2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071546"/>
            <a:ext cx="69894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</a:rPr>
              <a:t>Важным по двору ходил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С острым клювом крокодил,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Головой весь день мотал,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Что-то громко бормотал.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Только это, верно, был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Никакой не крокодил,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А индюшек лучший друг – 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Удивительный ….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4799841" cy="359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61350" y="3510312"/>
            <a:ext cx="4082615" cy="306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Мои док_На_D\ирина николаевна\материалы для оформления слайдов\клипарты\Анимация\фигурки животных\83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01525" y="357166"/>
            <a:ext cx="1884485" cy="18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857364"/>
            <a:ext cx="6992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</a:rPr>
              <a:t>У меня отличный слух,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Умный взгляд и тонкий нюх.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Сразу лезу с кошкой в драку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Потому что я ….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pic>
        <p:nvPicPr>
          <p:cNvPr id="2" name="Picture 2" descr="D:\Мои док_На_D\ирина николаевна\материалы для оформления слайдов\клипарты\cats\dogwagg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19288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Мои док_На_D\ирина николаевна\материалы для оформления слайдов\клипарты\cats\dog-ger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072063"/>
            <a:ext cx="2209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142984"/>
            <a:ext cx="5602300" cy="4201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solidFill>
            <a:srgbClr val="3DEB3D"/>
          </a:solidFill>
        </p:spPr>
        <p:txBody>
          <a:bodyPr tIns="35268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Корова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2612160" y="1684977"/>
            <a:ext cx="375552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2000" b="1" u="sng" dirty="0">
                <a:solidFill>
                  <a:srgbClr val="00AE00"/>
                </a:solidFill>
              </a:rPr>
              <a:t>Хозяйственное значение</a:t>
            </a: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 rot="-900000">
            <a:off x="3362400" y="3005596"/>
            <a:ext cx="1699200" cy="489651"/>
          </a:xfrm>
          <a:prstGeom prst="rightArrow">
            <a:avLst>
              <a:gd name="adj1" fmla="val 50000"/>
              <a:gd name="adj2" fmla="val 86765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 rot="780000">
            <a:off x="3375361" y="4648808"/>
            <a:ext cx="1692000" cy="489651"/>
          </a:xfrm>
          <a:prstGeom prst="rightArrow">
            <a:avLst>
              <a:gd name="adj1" fmla="val 50000"/>
              <a:gd name="adj2" fmla="val 8639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5094720" y="21746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Пищевые продукты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25744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Мясо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5094720" y="4396782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Непищевые продукты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5649120" y="5780767"/>
            <a:ext cx="97920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Кожа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6694561" y="5777887"/>
            <a:ext cx="19598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Навоз (органическое удобрение)</a:t>
            </a:r>
          </a:p>
        </p:txBody>
      </p:sp>
      <p:pic>
        <p:nvPicPr>
          <p:cNvPr id="1537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840" y="2776612"/>
            <a:ext cx="9691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6561" y="2776612"/>
            <a:ext cx="94176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643248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Молоко</a:t>
            </a:r>
          </a:p>
        </p:txBody>
      </p:sp>
      <p:pic>
        <p:nvPicPr>
          <p:cNvPr id="1537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040" y="2776612"/>
            <a:ext cx="1183680" cy="1041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760896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Жир</a:t>
            </a:r>
          </a:p>
        </p:txBody>
      </p:sp>
      <p:pic>
        <p:nvPicPr>
          <p:cNvPr id="1537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8080" y="4808666"/>
            <a:ext cx="1209600" cy="907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8161" y="4823067"/>
            <a:ext cx="1293120" cy="892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360" y="3038719"/>
            <a:ext cx="2416320" cy="1831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8" grpId="0"/>
      <p:bldP spid="15370" grpId="0"/>
      <p:bldP spid="15371" grpId="0"/>
      <p:bldP spid="15374" grpId="0"/>
      <p:bldP spid="153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solidFill>
            <a:srgbClr val="3DEB3D"/>
          </a:solidFill>
        </p:spPr>
        <p:txBody>
          <a:bodyPr tIns="35268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Овца</a:t>
            </a: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612160" y="1684977"/>
            <a:ext cx="375552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2000" b="1" u="sng" dirty="0">
                <a:solidFill>
                  <a:srgbClr val="00AE00"/>
                </a:solidFill>
              </a:rPr>
              <a:t>Хозяйственное значение</a:t>
            </a:r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auto">
          <a:xfrm rot="-900000">
            <a:off x="3981600" y="3593178"/>
            <a:ext cx="1071360" cy="489651"/>
          </a:xfrm>
          <a:prstGeom prst="rightArrow">
            <a:avLst>
              <a:gd name="adj1" fmla="val 50000"/>
              <a:gd name="adj2" fmla="val 5470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1510" name="AutoShape 4"/>
          <p:cNvSpPr>
            <a:spLocks noChangeArrowheads="1"/>
          </p:cNvSpPr>
          <p:nvPr/>
        </p:nvSpPr>
        <p:spPr bwMode="auto">
          <a:xfrm rot="780000">
            <a:off x="3987361" y="4408303"/>
            <a:ext cx="1072800" cy="489651"/>
          </a:xfrm>
          <a:prstGeom prst="rightArrow">
            <a:avLst>
              <a:gd name="adj1" fmla="val 50000"/>
              <a:gd name="adj2" fmla="val 54779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094720" y="21746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Пищевые продукты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525744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Мясо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5355360" y="42657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Непищевые продукты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751360" y="5878697"/>
            <a:ext cx="1285920" cy="410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Шкура </a:t>
            </a: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6664320" y="5878697"/>
            <a:ext cx="2574720" cy="410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Шерсть</a:t>
            </a:r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6561" y="2776612"/>
            <a:ext cx="94176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643248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Молоко</a:t>
            </a:r>
          </a:p>
        </p:txBody>
      </p:sp>
      <p:pic>
        <p:nvPicPr>
          <p:cNvPr id="2151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1040" y="2971032"/>
            <a:ext cx="1183680" cy="84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9" name="Text Box 13"/>
          <p:cNvSpPr txBox="1">
            <a:spLocks noChangeArrowheads="1"/>
          </p:cNvSpPr>
          <p:nvPr/>
        </p:nvSpPr>
        <p:spPr bwMode="auto">
          <a:xfrm>
            <a:off x="7608960" y="398489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Жир</a:t>
            </a:r>
          </a:p>
        </p:txBody>
      </p:sp>
      <p:pic>
        <p:nvPicPr>
          <p:cNvPr id="2152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7440" y="3028639"/>
            <a:ext cx="12614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1" name="Picture 1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</a:blip>
          <a:srcRect/>
          <a:stretch>
            <a:fillRect/>
          </a:stretch>
        </p:blipFill>
        <p:spPr bwMode="auto">
          <a:xfrm>
            <a:off x="5780160" y="4851870"/>
            <a:ext cx="1143360" cy="1026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2" name="Picture 16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7476480" y="4899394"/>
            <a:ext cx="915840" cy="915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3" name="Picture 1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2910" y="2786058"/>
            <a:ext cx="2853512" cy="2140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2" grpId="0"/>
      <p:bldP spid="21514" grpId="0"/>
      <p:bldP spid="21515" grpId="0"/>
      <p:bldP spid="21517" grpId="0"/>
      <p:bldP spid="215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solidFill>
            <a:srgbClr val="3DEB3D"/>
          </a:solidFill>
        </p:spPr>
        <p:txBody>
          <a:bodyPr tIns="35268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Свинья</a:t>
            </a: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2612160" y="1684977"/>
            <a:ext cx="375552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2000" b="1" u="sng" dirty="0">
                <a:solidFill>
                  <a:srgbClr val="00AE00"/>
                </a:solidFill>
              </a:rPr>
              <a:t>Хозяйственное значение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5094720" y="21746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Пищевые продукты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530400" y="3820722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0000"/>
                </a:solidFill>
              </a:rPr>
              <a:t>Мясо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55360" y="436365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Непищевое использование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453280" y="5976628"/>
            <a:ext cx="189504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0000"/>
                </a:solidFill>
              </a:rPr>
              <a:t>Медицинские исследования 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7346880" y="5845575"/>
            <a:ext cx="146880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0000"/>
                </a:solidFill>
              </a:rPr>
              <a:t>Домашний питомец - </a:t>
            </a:r>
            <a:r>
              <a:rPr lang="ru-RU" b="1" dirty="0" err="1">
                <a:solidFill>
                  <a:srgbClr val="000000"/>
                </a:solidFill>
              </a:rPr>
              <a:t>минипиг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00" y="3184175"/>
            <a:ext cx="3591360" cy="1764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7" name="Freeform 9"/>
          <p:cNvSpPr>
            <a:spLocks noChangeArrowheads="1"/>
          </p:cNvSpPr>
          <p:nvPr/>
        </p:nvSpPr>
        <p:spPr bwMode="auto">
          <a:xfrm rot="5460000">
            <a:off x="4450925" y="3356788"/>
            <a:ext cx="1131959" cy="1298880"/>
          </a:xfrm>
          <a:custGeom>
            <a:avLst/>
            <a:gdLst>
              <a:gd name="T0" fmla="*/ 2147483647 w 787"/>
              <a:gd name="T1" fmla="*/ 2147483647 h 799"/>
              <a:gd name="T2" fmla="*/ 2147483647 w 787"/>
              <a:gd name="T3" fmla="*/ 2147483647 h 799"/>
              <a:gd name="T4" fmla="*/ 2147483647 w 787"/>
              <a:gd name="T5" fmla="*/ 2147483647 h 799"/>
              <a:gd name="T6" fmla="*/ 2147483647 w 787"/>
              <a:gd name="T7" fmla="*/ 2147483647 h 799"/>
              <a:gd name="T8" fmla="*/ 2147483647 w 787"/>
              <a:gd name="T9" fmla="*/ 2147483647 h 799"/>
              <a:gd name="T10" fmla="*/ 0 w 787"/>
              <a:gd name="T11" fmla="*/ 0 h 799"/>
              <a:gd name="T12" fmla="*/ 2147483647 w 787"/>
              <a:gd name="T13" fmla="*/ 2147483647 h 799"/>
              <a:gd name="T14" fmla="*/ 2147483647 w 787"/>
              <a:gd name="T15" fmla="*/ 2147483647 h 799"/>
              <a:gd name="T16" fmla="*/ 2147483647 w 787"/>
              <a:gd name="T17" fmla="*/ 2147483647 h 799"/>
              <a:gd name="T18" fmla="*/ 2147483647 w 787"/>
              <a:gd name="T19" fmla="*/ 2147483647 h 799"/>
              <a:gd name="T20" fmla="*/ 2147483647 w 787"/>
              <a:gd name="T21" fmla="*/ 2147483647 h 799"/>
              <a:gd name="T22" fmla="*/ 2147483647 w 787"/>
              <a:gd name="T23" fmla="*/ 2147483647 h 799"/>
              <a:gd name="T24" fmla="*/ 2147483647 w 787"/>
              <a:gd name="T25" fmla="*/ 2147483647 h 799"/>
              <a:gd name="T26" fmla="*/ 2147483647 w 787"/>
              <a:gd name="T27" fmla="*/ 2147483647 h 799"/>
              <a:gd name="T28" fmla="*/ 2147483647 w 787"/>
              <a:gd name="T29" fmla="*/ 0 h 799"/>
              <a:gd name="T30" fmla="*/ 2147483647 w 787"/>
              <a:gd name="T31" fmla="*/ 2147483647 h 7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7"/>
              <a:gd name="T49" fmla="*/ 0 h 799"/>
              <a:gd name="T50" fmla="*/ 787 w 787"/>
              <a:gd name="T51" fmla="*/ 799 h 7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7" h="799">
                <a:moveTo>
                  <a:pt x="439" y="12"/>
                </a:moveTo>
                <a:lnTo>
                  <a:pt x="535" y="102"/>
                </a:lnTo>
                <a:lnTo>
                  <a:pt x="391" y="246"/>
                </a:lnTo>
                <a:lnTo>
                  <a:pt x="252" y="108"/>
                </a:lnTo>
                <a:lnTo>
                  <a:pt x="349" y="12"/>
                </a:lnTo>
                <a:lnTo>
                  <a:pt x="0" y="0"/>
                </a:lnTo>
                <a:lnTo>
                  <a:pt x="12" y="348"/>
                </a:lnTo>
                <a:lnTo>
                  <a:pt x="108" y="258"/>
                </a:lnTo>
                <a:lnTo>
                  <a:pt x="282" y="433"/>
                </a:lnTo>
                <a:lnTo>
                  <a:pt x="282" y="799"/>
                </a:lnTo>
                <a:lnTo>
                  <a:pt x="511" y="799"/>
                </a:lnTo>
                <a:lnTo>
                  <a:pt x="511" y="427"/>
                </a:lnTo>
                <a:lnTo>
                  <a:pt x="685" y="252"/>
                </a:lnTo>
                <a:lnTo>
                  <a:pt x="781" y="348"/>
                </a:lnTo>
                <a:lnTo>
                  <a:pt x="787" y="0"/>
                </a:lnTo>
                <a:lnTo>
                  <a:pt x="439" y="12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2458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080" y="2743489"/>
            <a:ext cx="1473120" cy="949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0961" y="4776983"/>
            <a:ext cx="1320480" cy="1068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9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4161" y="4792824"/>
            <a:ext cx="1632960" cy="89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5" grpId="0"/>
      <p:bldP spid="24585" grpId="1"/>
      <p:bldP spid="245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solidFill>
            <a:srgbClr val="3DEB3D"/>
          </a:solidFill>
        </p:spPr>
        <p:txBody>
          <a:bodyPr tIns="35268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Курица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612160" y="1684977"/>
            <a:ext cx="375552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2000" b="1" u="sng" dirty="0">
                <a:solidFill>
                  <a:srgbClr val="00AE00"/>
                </a:solidFill>
              </a:rPr>
              <a:t>Хозяйственное значение</a:t>
            </a:r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 rot="-900000">
            <a:off x="2955270" y="3058917"/>
            <a:ext cx="2172960" cy="489651"/>
          </a:xfrm>
          <a:prstGeom prst="rightArrow">
            <a:avLst>
              <a:gd name="adj1" fmla="val 50000"/>
              <a:gd name="adj2" fmla="val 11095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 rot="780000">
            <a:off x="2905920" y="4599843"/>
            <a:ext cx="2172960" cy="489651"/>
          </a:xfrm>
          <a:prstGeom prst="rightArrow">
            <a:avLst>
              <a:gd name="adj1" fmla="val 50000"/>
              <a:gd name="adj2" fmla="val 11095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290560" y="21746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Пищевые продукты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760" y="2554829"/>
            <a:ext cx="1523520" cy="1201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760" y="2747809"/>
            <a:ext cx="1235520" cy="89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878080" y="3853845"/>
            <a:ext cx="97920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Мясо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7607520" y="3886969"/>
            <a:ext cx="979200" cy="410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Яйца</a:t>
            </a: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5355360" y="4265728"/>
            <a:ext cx="3755520" cy="339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spcAft>
                <a:spcPts val="1293"/>
              </a:spcAft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b="1" dirty="0">
                <a:solidFill>
                  <a:srgbClr val="00AE00"/>
                </a:solidFill>
              </a:rPr>
              <a:t>Непищевые продукты</a:t>
            </a:r>
          </a:p>
        </p:txBody>
      </p:sp>
      <p:pic>
        <p:nvPicPr>
          <p:cNvPr id="615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001" y="4764020"/>
            <a:ext cx="790560" cy="1274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4560" y="4735217"/>
            <a:ext cx="979200" cy="1306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8561" y="4787063"/>
            <a:ext cx="1061280" cy="1254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5584320" y="6172488"/>
            <a:ext cx="97920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Пух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6759360" y="6172488"/>
            <a:ext cx="97920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Перо</a:t>
            </a:r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804800" y="6205613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500" b="1" dirty="0">
                <a:solidFill>
                  <a:srgbClr val="000000"/>
                </a:solidFill>
              </a:rPr>
              <a:t>Помёт</a:t>
            </a:r>
          </a:p>
        </p:txBody>
      </p:sp>
      <p:pic>
        <p:nvPicPr>
          <p:cNvPr id="616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680" y="2841419"/>
            <a:ext cx="2374560" cy="2547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4" grpId="0"/>
      <p:bldP spid="6155" grpId="0"/>
      <p:bldP spid="6160" grpId="0"/>
      <p:bldP spid="6161" grpId="0"/>
      <p:bldP spid="6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лип 4" descr="p-05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5143504" y="1737705"/>
            <a:ext cx="3509970" cy="4369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400_7580a49fbd95964930987a09c71998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3810000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лип 4" descr="000000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501226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_41757198_sheep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775620"/>
            <a:ext cx="3648087" cy="257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72074"/>
            <a:ext cx="2214563" cy="1407478"/>
          </a:xfrm>
          <a:prstGeom prst="rect">
            <a:avLst/>
          </a:prstGeom>
        </p:spPr>
      </p:pic>
      <p:pic>
        <p:nvPicPr>
          <p:cNvPr id="6" name="Рисунок 5" descr="item_25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642918"/>
            <a:ext cx="1928826" cy="1824669"/>
          </a:xfrm>
          <a:prstGeom prst="rect">
            <a:avLst/>
          </a:prstGeom>
        </p:spPr>
      </p:pic>
      <p:pic>
        <p:nvPicPr>
          <p:cNvPr id="7" name="Рисунок 6" descr="соба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1995489" cy="1771397"/>
          </a:xfrm>
          <a:prstGeom prst="rect">
            <a:avLst/>
          </a:prstGeom>
        </p:spPr>
      </p:pic>
      <p:pic>
        <p:nvPicPr>
          <p:cNvPr id="9" name="Рисунок 8" descr="438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500570"/>
            <a:ext cx="2000264" cy="2053411"/>
          </a:xfrm>
          <a:prstGeom prst="rect">
            <a:avLst/>
          </a:prstGeom>
        </p:spPr>
      </p:pic>
      <p:pic>
        <p:nvPicPr>
          <p:cNvPr id="10" name="Рисунок 9" descr="400_F_8927702_Nfd7LMbeIQzxaH2I4RMAUPzZ17GCQNdd.jpg"/>
          <p:cNvPicPr>
            <a:picLocks noChangeAspect="1"/>
          </p:cNvPicPr>
          <p:nvPr/>
        </p:nvPicPr>
        <p:blipFill>
          <a:blip r:embed="rId7"/>
          <a:srcRect r="51500" b="51656"/>
          <a:stretch>
            <a:fillRect/>
          </a:stretch>
        </p:blipFill>
        <p:spPr>
          <a:xfrm>
            <a:off x="6572264" y="285728"/>
            <a:ext cx="2309812" cy="2085975"/>
          </a:xfrm>
          <a:prstGeom prst="rect">
            <a:avLst/>
          </a:prstGeom>
        </p:spPr>
      </p:pic>
      <p:pic>
        <p:nvPicPr>
          <p:cNvPr id="12" name="Рисунок 11" descr="44209453_KotSolnechnuyy_ileSmBEB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3643314"/>
            <a:ext cx="1870068" cy="1878343"/>
          </a:xfrm>
          <a:prstGeom prst="rect">
            <a:avLst/>
          </a:prstGeom>
        </p:spPr>
      </p:pic>
      <p:pic>
        <p:nvPicPr>
          <p:cNvPr id="13" name="Рисунок 12" descr="dureryounghare15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2500306"/>
            <a:ext cx="2004777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43f45ba6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ivotniea-303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44"/>
            <a:ext cx="2071670" cy="2466274"/>
          </a:xfrm>
          <a:prstGeom prst="rect">
            <a:avLst/>
          </a:prstGeom>
        </p:spPr>
      </p:pic>
      <p:pic>
        <p:nvPicPr>
          <p:cNvPr id="6" name="Рисунок 5" descr="jivotniea-204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786059"/>
            <a:ext cx="2029890" cy="1957394"/>
          </a:xfrm>
          <a:prstGeom prst="rect">
            <a:avLst/>
          </a:prstGeom>
        </p:spPr>
      </p:pic>
      <p:pic>
        <p:nvPicPr>
          <p:cNvPr id="7" name="Рисунок 6" descr="jivotniea-33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4755058"/>
            <a:ext cx="1785950" cy="1674328"/>
          </a:xfrm>
          <a:prstGeom prst="rect">
            <a:avLst/>
          </a:prstGeom>
        </p:spPr>
      </p:pic>
      <p:pic>
        <p:nvPicPr>
          <p:cNvPr id="8" name="Рисунок 7" descr="jivotniea-146[1]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5444566"/>
            <a:ext cx="1643074" cy="1056262"/>
          </a:xfrm>
          <a:prstGeom prst="rect">
            <a:avLst/>
          </a:prstGeom>
        </p:spPr>
      </p:pic>
      <p:pic>
        <p:nvPicPr>
          <p:cNvPr id="9" name="Рисунок 8" descr="jivotniea-394[1]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850" y="4214818"/>
            <a:ext cx="1200150" cy="876300"/>
          </a:xfrm>
          <a:prstGeom prst="rect">
            <a:avLst/>
          </a:prstGeom>
        </p:spPr>
      </p:pic>
      <p:pic>
        <p:nvPicPr>
          <p:cNvPr id="11" name="Picture 6" descr="D:\Мои док_На_D\ирина николаевна\материалы для оформления слайдов\клипарты\cats\cat-lou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072074"/>
            <a:ext cx="2357454" cy="11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ticia-39[1]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4429132"/>
            <a:ext cx="952500" cy="914400"/>
          </a:xfrm>
          <a:prstGeom prst="rect">
            <a:avLst/>
          </a:prstGeom>
        </p:spPr>
      </p:pic>
      <p:pic>
        <p:nvPicPr>
          <p:cNvPr id="13" name="Рисунок 12" descr="dogs-789[1]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8926" y="5757855"/>
            <a:ext cx="1143008" cy="1100145"/>
          </a:xfrm>
          <a:prstGeom prst="rect">
            <a:avLst/>
          </a:prstGeom>
        </p:spPr>
      </p:pic>
      <p:pic>
        <p:nvPicPr>
          <p:cNvPr id="15" name="Рисунок 14" descr="pticia-923[1]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357694"/>
            <a:ext cx="990600" cy="1000125"/>
          </a:xfrm>
          <a:prstGeom prst="rect">
            <a:avLst/>
          </a:prstGeom>
        </p:spPr>
      </p:pic>
      <p:pic>
        <p:nvPicPr>
          <p:cNvPr id="16" name="Рисунок 15" descr="pticia-793[1]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3372" y="5049713"/>
            <a:ext cx="785818" cy="641484"/>
          </a:xfrm>
          <a:prstGeom prst="rect">
            <a:avLst/>
          </a:prstGeom>
        </p:spPr>
      </p:pic>
      <p:pic>
        <p:nvPicPr>
          <p:cNvPr id="17" name="Рисунок 16" descr="pticia-827[1]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9322" y="214290"/>
            <a:ext cx="571504" cy="571504"/>
          </a:xfrm>
          <a:prstGeom prst="rect">
            <a:avLst/>
          </a:prstGeom>
        </p:spPr>
      </p:pic>
      <p:pic>
        <p:nvPicPr>
          <p:cNvPr id="18" name="Рисунок 17" descr="pticia-827[1]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834" y="0"/>
            <a:ext cx="571504" cy="571504"/>
          </a:xfrm>
          <a:prstGeom prst="rect">
            <a:avLst/>
          </a:prstGeom>
        </p:spPr>
      </p:pic>
      <p:pic>
        <p:nvPicPr>
          <p:cNvPr id="19" name="Рисунок 18" descr="pticia-1110[1]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3900" y="3071810"/>
            <a:ext cx="714380" cy="714380"/>
          </a:xfrm>
          <a:prstGeom prst="rect">
            <a:avLst/>
          </a:prstGeom>
        </p:spPr>
      </p:pic>
      <p:pic>
        <p:nvPicPr>
          <p:cNvPr id="20" name="Рисунок 19" descr="koshkia-1390[1]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488" y="3143248"/>
            <a:ext cx="642942" cy="787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мурский тиг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357166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олховский сиг.jpg"/>
          <p:cNvPicPr>
            <a:picLocks noChangeAspect="1"/>
          </p:cNvPicPr>
          <p:nvPr/>
        </p:nvPicPr>
        <p:blipFill>
          <a:blip r:embed="rId4" cstate="print"/>
          <a:srcRect l="3704" r="-1"/>
          <a:stretch>
            <a:fillRect/>
          </a:stretch>
        </p:blipFill>
        <p:spPr>
          <a:xfrm>
            <a:off x="357158" y="5000636"/>
            <a:ext cx="1857388" cy="128588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Рисунок 5" descr="красный вол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357430"/>
            <a:ext cx="1785950" cy="200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.форел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54590"/>
            <a:ext cx="1905001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шмель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2500306"/>
            <a:ext cx="2143140" cy="161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14290"/>
            <a:ext cx="1645570" cy="219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жук-олень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8" y="357166"/>
            <a:ext cx="1928826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дятел3.jpg"/>
          <p:cNvPicPr>
            <a:picLocks noChangeAspect="1"/>
          </p:cNvPicPr>
          <p:nvPr/>
        </p:nvPicPr>
        <p:blipFill>
          <a:blip r:embed="rId10" cstate="print"/>
          <a:srcRect l="22000"/>
          <a:stretch>
            <a:fillRect/>
          </a:stretch>
        </p:blipFill>
        <p:spPr>
          <a:xfrm>
            <a:off x="5072066" y="2500306"/>
            <a:ext cx="185738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ова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4643446"/>
            <a:ext cx="2214578" cy="17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малый лебедь 4.jpg"/>
          <p:cNvPicPr>
            <a:picLocks noChangeAspect="1"/>
          </p:cNvPicPr>
          <p:nvPr/>
        </p:nvPicPr>
        <p:blipFill>
          <a:blip r:embed="rId12" cstate="print"/>
          <a:srcRect t="12500" b="9375"/>
          <a:stretch>
            <a:fillRect/>
          </a:stretch>
        </p:blipFill>
        <p:spPr>
          <a:xfrm>
            <a:off x="285720" y="2500306"/>
            <a:ext cx="185167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едведь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6578" y="4929198"/>
            <a:ext cx="2143140" cy="160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103_r4[1]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4876" y="4876735"/>
            <a:ext cx="1949663" cy="146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071678"/>
            <a:ext cx="63771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Автор презентации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учитель начальных классов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ГОУ ЦО № 1631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Соколова Татьяна Владимировна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4856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Животные  - это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115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звери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мурский ти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асный вол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1143008" cy="12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дведь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143512"/>
            <a:ext cx="1476385" cy="110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лый лебедь 4.jpg"/>
          <p:cNvPicPr>
            <a:picLocks noChangeAspect="1"/>
          </p:cNvPicPr>
          <p:nvPr/>
        </p:nvPicPr>
        <p:blipFill>
          <a:blip r:embed="rId6" cstate="print"/>
          <a:srcRect t="12500" b="9375"/>
          <a:stretch>
            <a:fillRect/>
          </a:stretch>
        </p:blipFill>
        <p:spPr>
          <a:xfrm>
            <a:off x="2285984" y="2285992"/>
            <a:ext cx="1214446" cy="126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ятел3.jpg"/>
          <p:cNvPicPr>
            <a:picLocks noChangeAspect="1"/>
          </p:cNvPicPr>
          <p:nvPr/>
        </p:nvPicPr>
        <p:blipFill>
          <a:blip r:embed="rId7" cstate="print"/>
          <a:srcRect l="22000"/>
          <a:stretch>
            <a:fillRect/>
          </a:stretch>
        </p:blipFill>
        <p:spPr>
          <a:xfrm>
            <a:off x="2285984" y="3714752"/>
            <a:ext cx="1285884" cy="123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ва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143512"/>
            <a:ext cx="1321603" cy="105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олховский сиг.jpg"/>
          <p:cNvPicPr>
            <a:picLocks noChangeAspect="1"/>
          </p:cNvPicPr>
          <p:nvPr/>
        </p:nvPicPr>
        <p:blipFill>
          <a:blip r:embed="rId9" cstate="print"/>
          <a:srcRect l="3704" r="-1"/>
          <a:stretch>
            <a:fillRect/>
          </a:stretch>
        </p:blipFill>
        <p:spPr>
          <a:xfrm>
            <a:off x="4286248" y="2357430"/>
            <a:ext cx="1500198" cy="103859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Рисунок 10" descr="с.форел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6248" y="3857628"/>
            <a:ext cx="1587499" cy="107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103_r4[1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248" y="5086531"/>
            <a:ext cx="1485458" cy="111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5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16" y="2214554"/>
            <a:ext cx="1216942" cy="162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жук-олень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16" y="3929066"/>
            <a:ext cx="1357322" cy="11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шмель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16" y="5143512"/>
            <a:ext cx="1571636" cy="118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214546" y="150017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птицы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1500174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рыбы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1500174"/>
            <a:ext cx="188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насекомые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Документы\Мои рисунки\здания\d03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78605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118106"/>
            <a:ext cx="2500362" cy="173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000108"/>
            <a:ext cx="1428728" cy="20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 r="52914"/>
          <a:stretch>
            <a:fillRect/>
          </a:stretch>
        </p:blipFill>
        <p:spPr bwMode="auto">
          <a:xfrm rot="1395851">
            <a:off x="3936696" y="3222153"/>
            <a:ext cx="896733" cy="245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E:\Документы\Мои рисунки\домашние животные\кошкам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285984" y="4572008"/>
            <a:ext cx="1214446" cy="2285992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143768" y="4714884"/>
            <a:ext cx="164307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000464" y="28572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i="1" dirty="0">
              <a:ln w="1016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0369" t="15733" r="9702" b="16084"/>
          <a:stretch>
            <a:fillRect/>
          </a:stretch>
        </p:blipFill>
        <p:spPr bwMode="auto">
          <a:xfrm>
            <a:off x="428596" y="124807"/>
            <a:ext cx="8429684" cy="644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vuki_dom_jivo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5" y="285728"/>
            <a:ext cx="838205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1785926"/>
            <a:ext cx="60560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</a:rPr>
              <a:t>Рыжий молокозавод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День жуёт и ночь жуёт: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Ведь траву не так легко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Переделать в молоко!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66"/>
            <a:ext cx="51905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9669" t="6049" r="32307" b="13811"/>
          <a:stretch>
            <a:fillRect/>
          </a:stretch>
        </p:blipFill>
        <p:spPr bwMode="auto">
          <a:xfrm>
            <a:off x="285721" y="3205399"/>
            <a:ext cx="3357585" cy="329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ow_mooing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4572008"/>
            <a:ext cx="1824039" cy="182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6364" t="8348" r="17256" b="12338"/>
          <a:stretch>
            <a:fillRect/>
          </a:stretch>
        </p:blipFill>
        <p:spPr bwMode="auto">
          <a:xfrm>
            <a:off x="4722813" y="0"/>
            <a:ext cx="4421187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Мои док_На_D\ирина николаевна\материалы для оформления слайдов\клипарты\Анимация\фигурки животных\3a3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86446" y="4643446"/>
            <a:ext cx="213101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лошад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364037" cy="630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1785926"/>
            <a:ext cx="76398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</a:rPr>
              <a:t>Не мой бы труд, не мой бы бег,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Ты плохо жил бы, человек,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Но в век машины и мотора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Боюсь, в отставке буду скоро.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2143116"/>
            <a:ext cx="6136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</a:rPr>
              <a:t>Не усат, а бородат,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И сердит он на ребят.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Но не дедушка он всё же.</a:t>
            </a:r>
          </a:p>
          <a:p>
            <a:r>
              <a:rPr lang="ru-RU" sz="3600" b="1" i="1" dirty="0" smtClean="0">
                <a:solidFill>
                  <a:srgbClr val="003300"/>
                </a:solidFill>
              </a:rPr>
              <a:t>Угадайте, дети, кто же?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59631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/>
          <a:srcRect l="11685" t="17123" r="34135" b="19521"/>
          <a:stretch>
            <a:fillRect/>
          </a:stretch>
        </p:blipFill>
        <p:spPr bwMode="auto">
          <a:xfrm>
            <a:off x="0" y="0"/>
            <a:ext cx="4500594" cy="326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Мои док_На_D\ирина николаевна\материалы для оформления слайдов\клипарты\Анимация\фигурки животных\zodiak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00042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507</TotalTime>
  <Words>235</Words>
  <Application>Microsoft Office PowerPoint</Application>
  <PresentationFormat>Экран (4:3)</PresentationFormat>
  <Paragraphs>93</Paragraphs>
  <Slides>20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экология</vt:lpstr>
      <vt:lpstr>ЧЕЛОВЕК И 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Корова</vt:lpstr>
      <vt:lpstr>Овца</vt:lpstr>
      <vt:lpstr>Свинья</vt:lpstr>
      <vt:lpstr>Курица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ДОМАШНИЕ ЖИВОТНЫЕ</dc:title>
  <dc:creator>Asus</dc:creator>
  <cp:lastModifiedBy>Татьяна</cp:lastModifiedBy>
  <cp:revision>46</cp:revision>
  <dcterms:created xsi:type="dcterms:W3CDTF">2010-10-10T13:29:52Z</dcterms:created>
  <dcterms:modified xsi:type="dcterms:W3CDTF">2011-01-27T19:58:59Z</dcterms:modified>
  <cp:contentStatus/>
</cp:coreProperties>
</file>