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8" r:id="rId10"/>
    <p:sldId id="281" r:id="rId11"/>
    <p:sldId id="269" r:id="rId12"/>
    <p:sldId id="264" r:id="rId13"/>
    <p:sldId id="265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1529"/>
    <a:srgbClr val="C7D636"/>
    <a:srgbClr val="F35F0D"/>
    <a:srgbClr val="005696"/>
    <a:srgbClr val="246E2D"/>
    <a:srgbClr val="890980"/>
    <a:srgbClr val="F11BE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46EE24-4E33-42C4-A244-A22C344DE1B1}" type="datetimeFigureOut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86AB2E-371D-40D7-8890-62F02F088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6F938-6947-40F5-9F56-BDF3775E2342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56742-DADE-4A4B-B46D-D9EC67815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8C56-3B9F-416F-AFCE-860EC1665248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444C2-5439-4D5E-A636-C94B3270C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52FE-0359-4570-922E-D3877A474A2C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A1828-EB00-4409-B38E-4A9F5D3EA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87D23-929A-4DE6-8FB5-C7423A20EA87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081EB-0CAD-4DA3-A06A-90A42CE1E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3EF00-5600-44A4-BFCE-F0B688B625EA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4E971-D1E7-4816-AA60-D5B02C4B2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B3D2D-D3F9-4914-A30D-70219F34374C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06802-DC38-42A0-9F86-8A018C5D5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E43F6-31F4-4E8E-AEFB-522FCF2A4924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88F3B-89C5-4B20-BE2F-10D580C06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3BE74-3B49-4867-86F5-29B173CE68ED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EEBAB-A1ED-4D0A-BB94-8DA75D3BA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B5A7D-8264-4AAC-9DF0-DE0BFD8E8949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33B70-AB9A-4BC5-965C-2EEC94A2C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EA80B-F2F0-4674-9BB5-C09AB85A6ED3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F9D47-F58F-43B0-9CA7-2FB94BD19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652DD-ED8F-4075-889D-B9D4D4F8F4E8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59546-27FE-430C-B3C4-6E82EC190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401CC4-63E1-4E97-9721-BB84AAE590A0}" type="datetime1">
              <a:rPr lang="ru-RU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B6E14F-A690-4EEE-A66F-6A90D0626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wmf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3%20&#1092;&#1080;&#1083;&#1100;&#1084;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wm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4%20&#1092;&#1080;&#1083;&#1100;&#1084;.wmv" TargetMode="External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5%20&#1092;&#1080;&#1083;&#1100;&#1084;.wmv" TargetMode="External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wm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6%20&#1092;&#1080;&#1083;&#1100;&#1084;.wmv" TargetMode="External"/><Relationship Id="rId4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7%20&#1092;&#1080;&#1083;&#1100;&#1084;.wmv" TargetMode="External"/><Relationship Id="rId4" Type="http://schemas.openxmlformats.org/officeDocument/2006/relationships/image" Target="../media/image7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Relationship Id="rId9" Type="http://schemas.openxmlformats.org/officeDocument/2006/relationships/image" Target="../media/image1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8%20&#1092;&#1080;&#1083;&#1100;&#1084;.wmv" TargetMode="External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13712\&#1055;&#1088;&#1077;&#1079;&#1077;&#1085;&#1090;&#1072;&#1094;&#1080;&#1103;%20ppt\&#1089;&#1087;&#1077;&#1081;&#1089;.wma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77.gif"/><Relationship Id="rId4" Type="http://schemas.openxmlformats.org/officeDocument/2006/relationships/image" Target="../media/image76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gif"/><Relationship Id="rId5" Type="http://schemas.openxmlformats.org/officeDocument/2006/relationships/image" Target="../media/image81.gif"/><Relationship Id="rId4" Type="http://schemas.openxmlformats.org/officeDocument/2006/relationships/image" Target="../media/image80.gi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" TargetMode="External"/><Relationship Id="rId3" Type="http://schemas.openxmlformats.org/officeDocument/2006/relationships/hyperlink" Target="http://edust.ucoz.ru/" TargetMode="External"/><Relationship Id="rId7" Type="http://schemas.openxmlformats.org/officeDocument/2006/relationships/hyperlink" Target="http://www.torrentshunt.ru/" TargetMode="External"/><Relationship Id="rId12" Type="http://schemas.openxmlformats.org/officeDocument/2006/relationships/hyperlink" Target="http://lenagold.ru/" TargetMode="Externa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allfizz.com/" TargetMode="External"/><Relationship Id="rId11" Type="http://schemas.openxmlformats.org/officeDocument/2006/relationships/hyperlink" Target="http://www.razvitierebenka.com/" TargetMode="External"/><Relationship Id="rId5" Type="http://schemas.openxmlformats.org/officeDocument/2006/relationships/hyperlink" Target="http://web-disign.ru/" TargetMode="External"/><Relationship Id="rId10" Type="http://schemas.openxmlformats.org/officeDocument/2006/relationships/hyperlink" Target="http://www.liveinternet.ru/" TargetMode="External"/><Relationship Id="rId4" Type="http://schemas.openxmlformats.org/officeDocument/2006/relationships/hyperlink" Target="http://fotoramochki.com/" TargetMode="External"/><Relationship Id="rId9" Type="http://schemas.openxmlformats.org/officeDocument/2006/relationships/hyperlink" Target="http://cerezo.e-monsite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gif"/><Relationship Id="rId4" Type="http://schemas.openxmlformats.org/officeDocument/2006/relationships/image" Target="../media/image25.jpeg"/><Relationship Id="rId9" Type="http://schemas.openxmlformats.org/officeDocument/2006/relationships/image" Target="../media/image3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13712\&#1055;&#1088;&#1077;&#1079;&#1077;&#1085;&#1090;&#1072;&#1094;&#1080;&#1103;%20ppt\&#1089;&#1087;&#1077;&#1081;&#1089;.wma" TargetMode="Externa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1%20&#1092;&#1080;&#1083;&#1100;&#1084;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7" Type="http://schemas.openxmlformats.org/officeDocument/2006/relationships/image" Target="../media/image22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3712\&#1055;&#1088;&#1077;&#1079;&#1077;&#1085;&#1090;&#1072;&#1094;&#1080;&#1103;%20ppt\2%20&#1092;&#1080;&#1083;&#1100;&#1084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9" name="Picture 21" descr="E:\работа\картинки\фоны\космическая\космический\backgrounds_10006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76"/>
            <a:ext cx="9144000" cy="52149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4929198"/>
            <a:ext cx="3286115" cy="1000132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планету</a:t>
            </a:r>
          </a:p>
        </p:txBody>
      </p:sp>
      <p:sp>
        <p:nvSpPr>
          <p:cNvPr id="4" name="Куб 3"/>
          <p:cNvSpPr/>
          <p:nvPr/>
        </p:nvSpPr>
        <p:spPr>
          <a:xfrm rot="20363776">
            <a:off x="613577" y="1043023"/>
            <a:ext cx="793421" cy="789521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</a:p>
        </p:txBody>
      </p:sp>
      <p:sp>
        <p:nvSpPr>
          <p:cNvPr id="20" name="Куб 19"/>
          <p:cNvSpPr/>
          <p:nvPr/>
        </p:nvSpPr>
        <p:spPr>
          <a:xfrm rot="20733373">
            <a:off x="1157464" y="586516"/>
            <a:ext cx="793421" cy="789521"/>
          </a:xfrm>
          <a:prstGeom prst="cub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21" name="Куб 20"/>
          <p:cNvSpPr/>
          <p:nvPr/>
        </p:nvSpPr>
        <p:spPr>
          <a:xfrm rot="20880981">
            <a:off x="1930675" y="573808"/>
            <a:ext cx="793421" cy="78952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22" name="Куб 21"/>
          <p:cNvSpPr/>
          <p:nvPr/>
        </p:nvSpPr>
        <p:spPr>
          <a:xfrm rot="20880981">
            <a:off x="2645055" y="359495"/>
            <a:ext cx="793421" cy="789521"/>
          </a:xfrm>
          <a:prstGeom prst="cub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sp>
        <p:nvSpPr>
          <p:cNvPr id="23" name="Куб 22"/>
          <p:cNvSpPr/>
          <p:nvPr/>
        </p:nvSpPr>
        <p:spPr>
          <a:xfrm rot="21249977">
            <a:off x="3395623" y="395444"/>
            <a:ext cx="793421" cy="789521"/>
          </a:xfrm>
          <a:prstGeom prst="cube">
            <a:avLst/>
          </a:prstGeom>
          <a:solidFill>
            <a:schemeClr val="accent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</p:txBody>
      </p:sp>
      <p:sp>
        <p:nvSpPr>
          <p:cNvPr id="24" name="Куб 23"/>
          <p:cNvSpPr/>
          <p:nvPr/>
        </p:nvSpPr>
        <p:spPr>
          <a:xfrm rot="21223210">
            <a:off x="4112735" y="469629"/>
            <a:ext cx="793421" cy="789521"/>
          </a:xfrm>
          <a:prstGeom prst="cub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sp>
        <p:nvSpPr>
          <p:cNvPr id="25" name="Куб 24"/>
          <p:cNvSpPr/>
          <p:nvPr/>
        </p:nvSpPr>
        <p:spPr>
          <a:xfrm>
            <a:off x="4857752" y="285728"/>
            <a:ext cx="793421" cy="789521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26" name="Куб 25"/>
          <p:cNvSpPr/>
          <p:nvPr/>
        </p:nvSpPr>
        <p:spPr>
          <a:xfrm rot="465397">
            <a:off x="5621781" y="478535"/>
            <a:ext cx="793421" cy="789521"/>
          </a:xfrm>
          <a:prstGeom prst="cub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27" name="Куб 26"/>
          <p:cNvSpPr/>
          <p:nvPr/>
        </p:nvSpPr>
        <p:spPr>
          <a:xfrm rot="1059621">
            <a:off x="6387576" y="601789"/>
            <a:ext cx="793421" cy="789521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29" name="Куб 28"/>
          <p:cNvSpPr/>
          <p:nvPr/>
        </p:nvSpPr>
        <p:spPr>
          <a:xfrm rot="1376841">
            <a:off x="7123409" y="837788"/>
            <a:ext cx="793421" cy="789521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</p:txBody>
      </p:sp>
      <p:sp>
        <p:nvSpPr>
          <p:cNvPr id="30" name="Куб 29"/>
          <p:cNvSpPr/>
          <p:nvPr/>
        </p:nvSpPr>
        <p:spPr>
          <a:xfrm rot="1336778">
            <a:off x="7906758" y="1049602"/>
            <a:ext cx="793421" cy="789521"/>
          </a:xfrm>
          <a:prstGeom prst="cube">
            <a:avLst/>
          </a:prstGeom>
          <a:solidFill>
            <a:schemeClr val="accent5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</p:txBody>
      </p:sp>
      <p:pic>
        <p:nvPicPr>
          <p:cNvPr id="2070" name="Picture 22" descr="E:\работа\картинки\школа\канцтовары\ленты\3ee6a627906a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286388"/>
            <a:ext cx="9144000" cy="1223919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2071670" y="5786454"/>
            <a:ext cx="478634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ЭРАГОН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72" name="Picture 24" descr="E:\работа\картинки\космос\КОСМОНАВТ ани\spaceboyflyingjetpackhgclrsq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32" y="3071810"/>
            <a:ext cx="1557338" cy="1557338"/>
          </a:xfrm>
          <a:prstGeom prst="rect">
            <a:avLst/>
          </a:prstGeom>
          <a:noFill/>
        </p:spPr>
      </p:pic>
      <p:pic>
        <p:nvPicPr>
          <p:cNvPr id="2073" name="Picture 25" descr="E:\интерн\космос\spase021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000504"/>
            <a:ext cx="1674942" cy="604840"/>
          </a:xfrm>
          <a:prstGeom prst="rect">
            <a:avLst/>
          </a:prstGeom>
          <a:noFill/>
        </p:spPr>
      </p:pic>
      <p:pic>
        <p:nvPicPr>
          <p:cNvPr id="2074" name="Picture 26" descr="E:\интерн\космос\spase013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7620" y="2143116"/>
            <a:ext cx="1076325" cy="1000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357694"/>
            <a:ext cx="1693858" cy="199026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 rot="595841">
            <a:off x="7504583" y="3403059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C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1430">
                <a:solidFill>
                  <a:srgbClr val="C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Овальная выноска 17"/>
          <p:cNvSpPr/>
          <p:nvPr/>
        </p:nvSpPr>
        <p:spPr>
          <a:xfrm flipH="1">
            <a:off x="4286248" y="1643050"/>
            <a:ext cx="3571900" cy="2214578"/>
          </a:xfrm>
          <a:prstGeom prst="wedgeEllipseCallout">
            <a:avLst/>
          </a:prstGeom>
          <a:solidFill>
            <a:schemeClr val="accent3">
              <a:lumMod val="40000"/>
              <a:lumOff val="60000"/>
              <a:alpha val="93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 descr="C:\Documents and Settings\KAT\Рабочий стол\открытый с урок\Planeta-6_389x50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143116"/>
            <a:ext cx="1833570" cy="1375178"/>
          </a:xfrm>
          <a:prstGeom prst="rect">
            <a:avLst/>
          </a:prstGeom>
          <a:noFill/>
        </p:spPr>
      </p:pic>
      <p:pic>
        <p:nvPicPr>
          <p:cNvPr id="1033" name="Picture 9" descr="C:\Documents and Settings\KAT\Рабочий стол\открытый с урок\Toy Story 1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857628"/>
            <a:ext cx="1357322" cy="1737372"/>
          </a:xfrm>
          <a:prstGeom prst="rect">
            <a:avLst/>
          </a:prstGeom>
          <a:noFill/>
        </p:spPr>
      </p:pic>
      <p:pic>
        <p:nvPicPr>
          <p:cNvPr id="1035" name="Picture 11" descr="C:\Documents and Settings\KAT\Рабочий стол\открытый с урок\astronaut2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643314"/>
            <a:ext cx="1785950" cy="1820076"/>
          </a:xfrm>
          <a:prstGeom prst="rect">
            <a:avLst/>
          </a:prstGeom>
          <a:noFill/>
        </p:spPr>
      </p:pic>
      <p:pic>
        <p:nvPicPr>
          <p:cNvPr id="28" name="Picture 11" descr="C:\Documents and Settings\KAT\Рабочий стол\открытый с урок\astronaut2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1928802"/>
            <a:ext cx="1643074" cy="1674470"/>
          </a:xfrm>
          <a:prstGeom prst="rect">
            <a:avLst/>
          </a:prstGeom>
          <a:noFill/>
        </p:spPr>
      </p:pic>
      <p:pic>
        <p:nvPicPr>
          <p:cNvPr id="1037" name="Picture 13" descr="C:\Documents and Settings\KAT\Рабочий стол\открытый с урок\Безымянный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643314"/>
            <a:ext cx="1500198" cy="1678543"/>
          </a:xfrm>
          <a:prstGeom prst="rect">
            <a:avLst/>
          </a:prstGeom>
          <a:noFill/>
        </p:spPr>
      </p:pic>
      <p:pic>
        <p:nvPicPr>
          <p:cNvPr id="31" name="Picture 13" descr="C:\Documents and Settings\KAT\Рабочий стол\открытый с урок\Безымянный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785926"/>
            <a:ext cx="1500198" cy="1678543"/>
          </a:xfrm>
          <a:prstGeom prst="rect">
            <a:avLst/>
          </a:prstGeom>
          <a:noFill/>
        </p:spPr>
      </p:pic>
      <p:pic>
        <p:nvPicPr>
          <p:cNvPr id="1038" name="Picture 14" descr="C:\Documents and Settings\KAT\Рабочий стол\открытый с урок\Planeta-6_389x506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357694"/>
            <a:ext cx="1524000" cy="1143000"/>
          </a:xfrm>
          <a:prstGeom prst="rect">
            <a:avLst/>
          </a:prstGeom>
          <a:noFill/>
        </p:spPr>
      </p:pic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Найдите недостающую картинку</a:t>
            </a:r>
          </a:p>
        </p:txBody>
      </p:sp>
      <p:pic>
        <p:nvPicPr>
          <p:cNvPr id="2" name="Picture 2" descr="C:\Documents and Settings\KAT\Рабочий стол\открытый с урок\мамо\858858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643314"/>
            <a:ext cx="1489770" cy="1666876"/>
          </a:xfrm>
          <a:prstGeom prst="rect">
            <a:avLst/>
          </a:prstGeom>
          <a:noFill/>
        </p:spPr>
      </p:pic>
      <p:pic>
        <p:nvPicPr>
          <p:cNvPr id="1027" name="Picture 3" descr="C:\Documents and Settings\KAT\Рабочий стол\открытый с урок\мамо\++++++++++++++++++++++++++++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357694"/>
            <a:ext cx="1524000" cy="1143000"/>
          </a:xfrm>
          <a:prstGeom prst="rect">
            <a:avLst/>
          </a:prstGeom>
          <a:noFill/>
        </p:spPr>
      </p:pic>
      <p:pic>
        <p:nvPicPr>
          <p:cNvPr id="1028" name="Picture 4" descr="C:\Documents and Settings\KAT\Рабочий стол\открытый с урок\мамо\ut23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7060" y="3643314"/>
            <a:ext cx="1775820" cy="1809752"/>
          </a:xfrm>
          <a:prstGeom prst="rect">
            <a:avLst/>
          </a:prstGeom>
          <a:noFill/>
        </p:spPr>
      </p:pic>
      <p:pic>
        <p:nvPicPr>
          <p:cNvPr id="1029" name="Picture 5" descr="C:\Documents and Settings\KAT\Рабочий стол\открытый с урок\мамо\Toy Story888 12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1809" y="3857628"/>
            <a:ext cx="1302247" cy="16668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87D23-929A-4DE6-8FB5-C7423A20EA87}" type="datetime1">
              <a:rPr lang="ru-RU" smtClean="0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6081EB-0CAD-4DA3-A06A-90A42CE1EC8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3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7215206" y="214290"/>
            <a:ext cx="1500198" cy="62865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справа 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слева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43042" y="5072074"/>
            <a:ext cx="500066" cy="5000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715008" y="1000108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72132" y="5143512"/>
            <a:ext cx="500066" cy="50006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E:\интерн\космос\122379-Toy-spaceship-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214686"/>
            <a:ext cx="3239365" cy="2157417"/>
          </a:xfrm>
          <a:prstGeom prst="rect">
            <a:avLst/>
          </a:prstGeom>
          <a:noFill/>
        </p:spPr>
      </p:pic>
      <p:pic>
        <p:nvPicPr>
          <p:cNvPr id="19465" name="Picture 9" descr="E:\интерн\космос\m_48309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4929198"/>
            <a:ext cx="714380" cy="981754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4429124" y="3429000"/>
            <a:ext cx="500066" cy="50006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работа\картинки\космос\НЛО\TN1570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357166"/>
            <a:ext cx="928694" cy="936000"/>
          </a:xfrm>
          <a:prstGeom prst="rect">
            <a:avLst/>
          </a:prstGeom>
          <a:noFill/>
        </p:spPr>
      </p:pic>
      <p:pic>
        <p:nvPicPr>
          <p:cNvPr id="2052" name="Picture 4" descr="E:\работа\картинки\космос\роботы\g0228774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2000240"/>
            <a:ext cx="1071570" cy="927436"/>
          </a:xfrm>
          <a:prstGeom prst="rect">
            <a:avLst/>
          </a:prstGeom>
          <a:noFill/>
        </p:spPr>
      </p:pic>
      <p:pic>
        <p:nvPicPr>
          <p:cNvPr id="2053" name="Picture 5" descr="E:\работа\картинки\погода\солнце\Новая папка\g0304453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3500438"/>
            <a:ext cx="908039" cy="9157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21354 0.631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3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L -0.6467 0.3928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19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-0.2125 -0.3921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34358 -0.2900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14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5000" contrast="3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2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3000" contrast="18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5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7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Составь пары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6177364" y="1928802"/>
            <a:ext cx="2109412" cy="1785950"/>
            <a:chOff x="6177364" y="1928802"/>
            <a:chExt cx="2109412" cy="178595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215074" y="1928802"/>
              <a:ext cx="2071702" cy="178595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E:\работа\картинки\транспорт\велосипед\gt-avalanche-2.0-black.jpg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506545">
              <a:off x="6177364" y="2000241"/>
              <a:ext cx="2037973" cy="1357322"/>
            </a:xfrm>
            <a:prstGeom prst="rect">
              <a:avLst/>
            </a:prstGeom>
            <a:noFill/>
          </p:spPr>
        </p:pic>
      </p:grpSp>
      <p:grpSp>
        <p:nvGrpSpPr>
          <p:cNvPr id="24" name="Группа 23"/>
          <p:cNvGrpSpPr/>
          <p:nvPr/>
        </p:nvGrpSpPr>
        <p:grpSpPr>
          <a:xfrm>
            <a:off x="1071538" y="1928802"/>
            <a:ext cx="2071702" cy="1785950"/>
            <a:chOff x="1071538" y="1928802"/>
            <a:chExt cx="2071702" cy="178595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071538" y="1928802"/>
              <a:ext cx="2071702" cy="178595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3" name="Picture 9" descr="E:\работа\картинки\космос\инопланетяне\SF000896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85852" y="2143116"/>
              <a:ext cx="1643074" cy="1284274"/>
            </a:xfrm>
            <a:prstGeom prst="rect">
              <a:avLst/>
            </a:prstGeom>
            <a:noFill/>
          </p:spPr>
        </p:pic>
      </p:grpSp>
      <p:sp>
        <p:nvSpPr>
          <p:cNvPr id="22" name="Скругленный прямоугольник 21"/>
          <p:cNvSpPr/>
          <p:nvPr/>
        </p:nvSpPr>
        <p:spPr>
          <a:xfrm>
            <a:off x="3571868" y="1928802"/>
            <a:ext cx="2071702" cy="17859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Documents and Settings\KAT\Рабочий стол\открытый с урок\Копия 814516fd1c4c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214554"/>
            <a:ext cx="1671634" cy="1273626"/>
          </a:xfrm>
          <a:prstGeom prst="rect">
            <a:avLst/>
          </a:prstGeom>
          <a:noFill/>
        </p:spPr>
      </p:pic>
      <p:pic>
        <p:nvPicPr>
          <p:cNvPr id="2" name="Picture 2" descr="E:\работа\картинки\семья\дети\malch31.jpg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286256"/>
            <a:ext cx="1912951" cy="2025478"/>
          </a:xfrm>
          <a:prstGeom prst="rect">
            <a:avLst/>
          </a:prstGeom>
          <a:noFill/>
        </p:spPr>
      </p:pic>
      <p:pic>
        <p:nvPicPr>
          <p:cNvPr id="1034" name="Picture 10" descr="E:\работа\картинки\космос\инопланетяне\SF15969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6578" y="4786322"/>
            <a:ext cx="1017585" cy="14154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81481E-6 L 0.47518 -0.398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L -0.471 -0.259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3000" contrast="1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2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KAT\Рабочий стол\открытый с урок\нло\нло\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643314"/>
            <a:ext cx="4324350" cy="2876550"/>
          </a:xfrm>
          <a:prstGeom prst="rect">
            <a:avLst/>
          </a:prstGeom>
          <a:noFill/>
        </p:spPr>
      </p:pic>
      <p:pic>
        <p:nvPicPr>
          <p:cNvPr id="2" name="Picture 3" descr="C:\Documents and Settings\KAT\Рабочий стол\открытый с урок\нло\нло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500174"/>
            <a:ext cx="2019300" cy="2819400"/>
          </a:xfrm>
          <a:prstGeom prst="rect">
            <a:avLst/>
          </a:prstGeom>
          <a:noFill/>
        </p:spPr>
      </p:pic>
      <p:pic>
        <p:nvPicPr>
          <p:cNvPr id="2050" name="Picture 2" descr="C:\Documents and Settings\KAT\Рабочий стол\открытый с урок\нло\нло\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500174"/>
            <a:ext cx="2143125" cy="2819400"/>
          </a:xfrm>
          <a:prstGeom prst="rect">
            <a:avLst/>
          </a:prstGeo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Определи последовательность</a:t>
            </a:r>
          </a:p>
        </p:txBody>
      </p:sp>
      <p:sp>
        <p:nvSpPr>
          <p:cNvPr id="23" name="Овал 22"/>
          <p:cNvSpPr/>
          <p:nvPr/>
        </p:nvSpPr>
        <p:spPr>
          <a:xfrm>
            <a:off x="714348" y="5643578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500166" y="5643578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285984" y="5643578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143240" y="5643578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072198" y="5857892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1857356" y="3643314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857620" y="3643314"/>
            <a:ext cx="571504" cy="5715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8215338" y="5786454"/>
            <a:ext cx="642942" cy="64294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3000" contrast="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7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картинки\животные\насекомые\БАБОЧКИ\бабочки 5\g043249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3214686"/>
            <a:ext cx="917857" cy="1519223"/>
          </a:xfrm>
          <a:prstGeom prst="rect">
            <a:avLst/>
          </a:prstGeom>
          <a:noFill/>
        </p:spPr>
      </p:pic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929454" y="3143248"/>
          <a:ext cx="1833575" cy="169069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3575"/>
              </a:tblGrid>
              <a:tr h="16906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Вставь недостающую фигуру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5500725" cy="507209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3575"/>
                <a:gridCol w="1833575"/>
                <a:gridCol w="1833575"/>
              </a:tblGrid>
              <a:tr h="16906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906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906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4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500174"/>
            <a:ext cx="500066" cy="587573"/>
          </a:xfrm>
          <a:prstGeom prst="rect">
            <a:avLst/>
          </a:prstGeom>
          <a:noFill/>
        </p:spPr>
      </p:pic>
      <p:pic>
        <p:nvPicPr>
          <p:cNvPr id="42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214686"/>
            <a:ext cx="500066" cy="587573"/>
          </a:xfrm>
          <a:prstGeom prst="rect">
            <a:avLst/>
          </a:prstGeom>
          <a:noFill/>
        </p:spPr>
      </p:pic>
      <p:pic>
        <p:nvPicPr>
          <p:cNvPr id="44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3643314"/>
            <a:ext cx="500066" cy="587573"/>
          </a:xfrm>
          <a:prstGeom prst="rect">
            <a:avLst/>
          </a:prstGeom>
          <a:noFill/>
        </p:spPr>
      </p:pic>
      <p:pic>
        <p:nvPicPr>
          <p:cNvPr id="45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571876"/>
            <a:ext cx="500066" cy="587573"/>
          </a:xfrm>
          <a:prstGeom prst="rect">
            <a:avLst/>
          </a:prstGeom>
          <a:noFill/>
        </p:spPr>
      </p:pic>
      <p:pic>
        <p:nvPicPr>
          <p:cNvPr id="46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5286388"/>
            <a:ext cx="500066" cy="587573"/>
          </a:xfrm>
          <a:prstGeom prst="rect">
            <a:avLst/>
          </a:prstGeom>
          <a:noFill/>
        </p:spPr>
      </p:pic>
      <p:pic>
        <p:nvPicPr>
          <p:cNvPr id="48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000240"/>
            <a:ext cx="500066" cy="587573"/>
          </a:xfrm>
          <a:prstGeom prst="rect">
            <a:avLst/>
          </a:prstGeom>
          <a:noFill/>
        </p:spPr>
      </p:pic>
      <p:pic>
        <p:nvPicPr>
          <p:cNvPr id="49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786454"/>
            <a:ext cx="500066" cy="587573"/>
          </a:xfrm>
          <a:prstGeom prst="rect">
            <a:avLst/>
          </a:prstGeom>
          <a:noFill/>
        </p:spPr>
      </p:pic>
      <p:pic>
        <p:nvPicPr>
          <p:cNvPr id="51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500306"/>
            <a:ext cx="500066" cy="587573"/>
          </a:xfrm>
          <a:prstGeom prst="rect">
            <a:avLst/>
          </a:prstGeom>
          <a:noFill/>
        </p:spPr>
      </p:pic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929454" y="4857760"/>
          <a:ext cx="1833575" cy="169069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3575"/>
              </a:tblGrid>
              <a:tr h="1690699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2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857892"/>
            <a:ext cx="500066" cy="587573"/>
          </a:xfrm>
          <a:prstGeom prst="rect">
            <a:avLst/>
          </a:prstGeom>
          <a:noFill/>
        </p:spPr>
      </p:pic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929454" y="1428736"/>
          <a:ext cx="1833575" cy="169069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33575"/>
              </a:tblGrid>
              <a:tr h="16906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1" name="Picture 2" descr="E:\работа\картинки\животные\динозавры\динозавры - приколы\g042339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38" y="1500174"/>
            <a:ext cx="500066" cy="58757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33438 -0.25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1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0.3243 -0.2395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-1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31077 0.46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23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407E-6 L -0.33125 0.4905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24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Расшифруйте сообщение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595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олнце 8"/>
          <p:cNvSpPr/>
          <p:nvPr/>
        </p:nvSpPr>
        <p:spPr>
          <a:xfrm>
            <a:off x="642910" y="2285992"/>
            <a:ext cx="428628" cy="41433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357290" y="2285992"/>
            <a:ext cx="428628" cy="41433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олния 10"/>
          <p:cNvSpPr/>
          <p:nvPr/>
        </p:nvSpPr>
        <p:spPr>
          <a:xfrm>
            <a:off x="2143108" y="2285992"/>
            <a:ext cx="428628" cy="428628"/>
          </a:xfrm>
          <a:prstGeom prst="lightningBol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>
            <a:off x="2928926" y="2357430"/>
            <a:ext cx="285752" cy="342896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ашивка 14"/>
          <p:cNvSpPr/>
          <p:nvPr/>
        </p:nvSpPr>
        <p:spPr>
          <a:xfrm>
            <a:off x="4429124" y="2285992"/>
            <a:ext cx="357190" cy="341756"/>
          </a:xfrm>
          <a:prstGeom prst="chevr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8" name="Picture 6" descr="E:\работа\картинки\школа\знаки\стрелки\Gr_ner_Pfei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214554"/>
            <a:ext cx="523868" cy="523868"/>
          </a:xfrm>
          <a:prstGeom prst="rect">
            <a:avLst/>
          </a:prstGeom>
          <a:noFill/>
        </p:spPr>
      </p:pic>
      <p:pic>
        <p:nvPicPr>
          <p:cNvPr id="3082" name="Picture 10" descr="E:\работа\картинки\космос\планеты\i0644rp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214554"/>
            <a:ext cx="824755" cy="547689"/>
          </a:xfrm>
          <a:prstGeom prst="rect">
            <a:avLst/>
          </a:prstGeom>
          <a:noFill/>
        </p:spPr>
      </p:pic>
      <p:pic>
        <p:nvPicPr>
          <p:cNvPr id="3084" name="Picture 12" descr="E:\работа\картинки\космос\звезды\star01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285992"/>
            <a:ext cx="642935" cy="490541"/>
          </a:xfrm>
          <a:prstGeom prst="rect">
            <a:avLst/>
          </a:prstGeom>
          <a:noFill/>
        </p:spPr>
      </p:pic>
      <p:pic>
        <p:nvPicPr>
          <p:cNvPr id="3085" name="Picture 13" descr="E:\работа\картинки\космос\звезды\star0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86644" y="2285992"/>
            <a:ext cx="600073" cy="487156"/>
          </a:xfrm>
          <a:prstGeom prst="rect">
            <a:avLst/>
          </a:prstGeom>
          <a:noFill/>
        </p:spPr>
      </p:pic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00034" y="3786190"/>
          <a:ext cx="6096000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2786050" y="5143512"/>
          <a:ext cx="3810000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Молния 26"/>
          <p:cNvSpPr/>
          <p:nvPr/>
        </p:nvSpPr>
        <p:spPr>
          <a:xfrm>
            <a:off x="3000364" y="5214950"/>
            <a:ext cx="428628" cy="428628"/>
          </a:xfrm>
          <a:prstGeom prst="lightningBol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олнце 27"/>
          <p:cNvSpPr/>
          <p:nvPr/>
        </p:nvSpPr>
        <p:spPr>
          <a:xfrm>
            <a:off x="3000364" y="3929066"/>
            <a:ext cx="428628" cy="41433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олнце 28"/>
          <p:cNvSpPr/>
          <p:nvPr/>
        </p:nvSpPr>
        <p:spPr>
          <a:xfrm>
            <a:off x="1428728" y="3857628"/>
            <a:ext cx="428628" cy="41433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олнце 29"/>
          <p:cNvSpPr/>
          <p:nvPr/>
        </p:nvSpPr>
        <p:spPr>
          <a:xfrm>
            <a:off x="6000760" y="5286388"/>
            <a:ext cx="428628" cy="41433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лыбающееся лицо 30"/>
          <p:cNvSpPr/>
          <p:nvPr/>
        </p:nvSpPr>
        <p:spPr>
          <a:xfrm>
            <a:off x="3714744" y="3857628"/>
            <a:ext cx="428628" cy="41433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Месяц 31"/>
          <p:cNvSpPr/>
          <p:nvPr/>
        </p:nvSpPr>
        <p:spPr>
          <a:xfrm>
            <a:off x="714348" y="3929066"/>
            <a:ext cx="285752" cy="342896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12" descr="E:\работа\картинки\космос\звезды\star01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5214950"/>
            <a:ext cx="642935" cy="490541"/>
          </a:xfrm>
          <a:prstGeom prst="rect">
            <a:avLst/>
          </a:prstGeom>
          <a:noFill/>
        </p:spPr>
      </p:pic>
      <p:sp>
        <p:nvSpPr>
          <p:cNvPr id="34" name="Нашивка 33"/>
          <p:cNvSpPr/>
          <p:nvPr/>
        </p:nvSpPr>
        <p:spPr>
          <a:xfrm>
            <a:off x="6072198" y="3929066"/>
            <a:ext cx="357190" cy="341756"/>
          </a:xfrm>
          <a:prstGeom prst="chevr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5" name="Picture 6" descr="E:\работа\картинки\школа\знаки\стрелки\Gr_ner_Pfei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857628"/>
            <a:ext cx="523868" cy="523868"/>
          </a:xfrm>
          <a:prstGeom prst="rect">
            <a:avLst/>
          </a:prstGeom>
          <a:noFill/>
        </p:spPr>
      </p:pic>
      <p:pic>
        <p:nvPicPr>
          <p:cNvPr id="37" name="Picture 10" descr="E:\работа\картинки\космос\планеты\i0644rp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5143512"/>
            <a:ext cx="824755" cy="547689"/>
          </a:xfrm>
          <a:prstGeom prst="rect">
            <a:avLst/>
          </a:prstGeom>
          <a:noFill/>
        </p:spPr>
      </p:pic>
      <p:pic>
        <p:nvPicPr>
          <p:cNvPr id="38" name="Picture 13" descr="E:\работа\картинки\космос\звезды\star0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3504" y="3857628"/>
            <a:ext cx="600073" cy="487156"/>
          </a:xfrm>
          <a:prstGeom prst="rect">
            <a:avLst/>
          </a:prstGeom>
          <a:noFill/>
        </p:spPr>
      </p:pic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571472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1285852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071670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8" name="Таблица 47"/>
          <p:cNvGraphicFramePr>
            <a:graphicFrameLocks noGrp="1"/>
          </p:cNvGraphicFramePr>
          <p:nvPr/>
        </p:nvGraphicFramePr>
        <p:xfrm>
          <a:off x="2857488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5929322" y="578645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3643306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4357686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3643306" y="5715016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2786050" y="5715016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5929322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5143504" y="4357694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4357686" y="5715016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5143504" y="5715016"/>
          <a:ext cx="642942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E:\работа\картинки\космос\астрономы\g0701065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3714752"/>
            <a:ext cx="1500198" cy="2275529"/>
          </a:xfrm>
          <a:prstGeom prst="rect">
            <a:avLst/>
          </a:prstGeom>
          <a:noFill/>
        </p:spPr>
      </p:pic>
      <p:pic>
        <p:nvPicPr>
          <p:cNvPr id="2052" name="Picture 4" descr="E:\работа\картинки\космос\инопланетяне\Новая папка\SF06332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46" y="2214554"/>
            <a:ext cx="654465" cy="529474"/>
          </a:xfrm>
          <a:prstGeom prst="rect">
            <a:avLst/>
          </a:prstGeom>
          <a:noFill/>
        </p:spPr>
      </p:pic>
      <p:pic>
        <p:nvPicPr>
          <p:cNvPr id="58" name="Picture 4" descr="E:\работа\картинки\космос\инопланетяне\Новая папка\SF06332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9124" y="3786190"/>
            <a:ext cx="654465" cy="529474"/>
          </a:xfrm>
          <a:prstGeom prst="rect">
            <a:avLst/>
          </a:prstGeom>
          <a:noFill/>
        </p:spPr>
      </p:pic>
      <p:pic>
        <p:nvPicPr>
          <p:cNvPr id="2053" name="Picture 5" descr="E:\работа\картинки\космос\инопланетяне\Новая папка\g0407261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29586" y="2071678"/>
            <a:ext cx="857256" cy="685689"/>
          </a:xfrm>
          <a:prstGeom prst="rect">
            <a:avLst/>
          </a:prstGeom>
          <a:noFill/>
        </p:spPr>
      </p:pic>
      <p:pic>
        <p:nvPicPr>
          <p:cNvPr id="59" name="Picture 5" descr="E:\работа\картинки\космос\инопланетяне\Новая папка\g0407261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68" y="5000636"/>
            <a:ext cx="857256" cy="68568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lum bright="14000" contrast="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2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нтерн\космос\spase0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428736"/>
            <a:ext cx="1095380" cy="1095380"/>
          </a:xfrm>
          <a:prstGeom prst="rect">
            <a:avLst/>
          </a:prstGeom>
          <a:noFill/>
        </p:spPr>
      </p:pic>
      <p:pic>
        <p:nvPicPr>
          <p:cNvPr id="4101" name="Picture 5" descr="E:\интерн\космос\483212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143248"/>
            <a:ext cx="1209681" cy="1144293"/>
          </a:xfrm>
          <a:prstGeom prst="rect">
            <a:avLst/>
          </a:prstGeom>
          <a:noFill/>
        </p:spPr>
      </p:pic>
      <p:pic>
        <p:nvPicPr>
          <p:cNvPr id="6" name="спейс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71434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3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1934" y="3286124"/>
            <a:ext cx="4000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Дружба – это только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счастье,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Дружба – у людей одна.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дружбой не страшны                      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ненастья,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С дружбой – жизнь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весной полна.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работа\открытый урок\анимация\Spore_GIF_2010-11-16_22-32-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1357322" cy="1357322"/>
          </a:xfrm>
          <a:prstGeom prst="rect">
            <a:avLst/>
          </a:prstGeom>
          <a:noFill/>
        </p:spPr>
      </p:pic>
      <p:pic>
        <p:nvPicPr>
          <p:cNvPr id="1027" name="Picture 3" descr="E:\работа\открытый урок\анимация\Spore_GIF_2010-11-16_22-32-0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2143116"/>
            <a:ext cx="690564" cy="690564"/>
          </a:xfrm>
          <a:prstGeom prst="rect">
            <a:avLst/>
          </a:prstGeom>
          <a:noFill/>
        </p:spPr>
      </p:pic>
      <p:pic>
        <p:nvPicPr>
          <p:cNvPr id="1028" name="Picture 4" descr="E:\работа\открытый урок\анимация\Spore_GIF_2010-11-16_22-31-5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500306"/>
            <a:ext cx="690564" cy="690564"/>
          </a:xfrm>
          <a:prstGeom prst="rect">
            <a:avLst/>
          </a:prstGeom>
          <a:noFill/>
        </p:spPr>
      </p:pic>
      <p:pic>
        <p:nvPicPr>
          <p:cNvPr id="1029" name="Picture 5" descr="E:\работа\открытый урок\анимация\Spore_GIF_2010-11-16_22-32-0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42976" y="1928802"/>
            <a:ext cx="619126" cy="6191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Использованный  наглядный  материал: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http://edust.ucoz.ru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http://fotoramochki.com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http://web-disign.ru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http://www.wallfizz.com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http://www.torrentshunt.ru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http://allforchildren.ru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http://cerezo.e-monsite.com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http://www.liveinternet.ru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http://www.razvitierebenka.com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http://lenagold.ru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Эрагон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16389" name="Picture 5" descr="E:\работа\картинки\мифические существа\драконы\c14d0dfdf2c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0"/>
            <a:ext cx="5372296" cy="3786190"/>
          </a:xfrm>
          <a:prstGeom prst="rect">
            <a:avLst/>
          </a:prstGeom>
          <a:noFill/>
        </p:spPr>
      </p:pic>
      <p:pic>
        <p:nvPicPr>
          <p:cNvPr id="16391" name="Picture 7" descr="E:\работа\картинки\космос\планеты\i0644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14686"/>
            <a:ext cx="1966922" cy="1306159"/>
          </a:xfrm>
          <a:prstGeom prst="rect">
            <a:avLst/>
          </a:prstGeom>
          <a:noFill/>
        </p:spPr>
      </p:pic>
      <p:pic>
        <p:nvPicPr>
          <p:cNvPr id="16393" name="Picture 9" descr="E:\работа\картинки\школа\канцтовары\ленты\8fcba69a3b0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2643182"/>
            <a:ext cx="3648416" cy="3929090"/>
          </a:xfrm>
          <a:prstGeom prst="rect">
            <a:avLst/>
          </a:prstGeom>
          <a:noFill/>
        </p:spPr>
      </p:pic>
      <p:pic>
        <p:nvPicPr>
          <p:cNvPr id="16392" name="Picture 8" descr="E:\интерн\космос\Eragon_Dragon4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857628"/>
            <a:ext cx="2286016" cy="1511819"/>
          </a:xfrm>
          <a:prstGeom prst="rect">
            <a:avLst/>
          </a:prstGeom>
          <a:noFill/>
        </p:spPr>
      </p:pic>
      <p:pic>
        <p:nvPicPr>
          <p:cNvPr id="16394" name="Picture 10" descr="E:\интерн\рамки\02-west-b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929066"/>
            <a:ext cx="2071682" cy="20716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интерн\космос\6a00d8341bf7f753ef010536211e76970c-800wi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5143512"/>
            <a:ext cx="1893354" cy="1420015"/>
          </a:xfrm>
          <a:prstGeom prst="rect">
            <a:avLst/>
          </a:prstGeom>
          <a:noFill/>
        </p:spPr>
      </p:pic>
      <p:pic>
        <p:nvPicPr>
          <p:cNvPr id="6" name="Picture 7" descr="E:\работа\картинки\космос\планеты\i0644r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14290"/>
            <a:ext cx="1643074" cy="1091104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1428736"/>
          <a:ext cx="5191142" cy="5103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922"/>
                <a:gridCol w="471922"/>
                <a:gridCol w="471922"/>
                <a:gridCol w="471922"/>
                <a:gridCol w="471922"/>
                <a:gridCol w="471922"/>
                <a:gridCol w="471922"/>
                <a:gridCol w="471922"/>
                <a:gridCol w="471922"/>
                <a:gridCol w="471922"/>
                <a:gridCol w="471922"/>
              </a:tblGrid>
              <a:tr h="3926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9260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412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584005">
            <a:off x="5874633" y="5231699"/>
            <a:ext cx="771520" cy="771520"/>
          </a:xfrm>
          <a:prstGeom prst="rect">
            <a:avLst/>
          </a:prstGeom>
          <a:noFill/>
        </p:spPr>
      </p:pic>
      <p:pic>
        <p:nvPicPr>
          <p:cNvPr id="11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29076">
            <a:off x="4586414" y="5229363"/>
            <a:ext cx="771520" cy="771520"/>
          </a:xfrm>
          <a:prstGeom prst="rect">
            <a:avLst/>
          </a:prstGeom>
          <a:noFill/>
        </p:spPr>
      </p:pic>
      <p:pic>
        <p:nvPicPr>
          <p:cNvPr id="13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465488">
            <a:off x="3874503" y="2017123"/>
            <a:ext cx="771520" cy="771520"/>
          </a:xfrm>
          <a:prstGeom prst="rect">
            <a:avLst/>
          </a:prstGeom>
          <a:noFill/>
        </p:spPr>
      </p:pic>
      <p:pic>
        <p:nvPicPr>
          <p:cNvPr id="14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85068">
            <a:off x="2443483" y="2872120"/>
            <a:ext cx="771520" cy="771520"/>
          </a:xfrm>
          <a:prstGeom prst="rect">
            <a:avLst/>
          </a:prstGeom>
          <a:noFill/>
        </p:spPr>
      </p:pic>
      <p:pic>
        <p:nvPicPr>
          <p:cNvPr id="15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465488">
            <a:off x="4731760" y="4374578"/>
            <a:ext cx="771520" cy="771520"/>
          </a:xfrm>
          <a:prstGeom prst="rect">
            <a:avLst/>
          </a:prstGeom>
          <a:noFill/>
        </p:spPr>
      </p:pic>
      <p:pic>
        <p:nvPicPr>
          <p:cNvPr id="16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29076">
            <a:off x="3157653" y="2086092"/>
            <a:ext cx="771520" cy="771520"/>
          </a:xfrm>
          <a:prstGeom prst="rect">
            <a:avLst/>
          </a:prstGeom>
          <a:noFill/>
        </p:spPr>
      </p:pic>
      <p:pic>
        <p:nvPicPr>
          <p:cNvPr id="17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29076">
            <a:off x="3657720" y="2943348"/>
            <a:ext cx="771520" cy="771520"/>
          </a:xfrm>
          <a:prstGeom prst="rect">
            <a:avLst/>
          </a:prstGeom>
          <a:noFill/>
        </p:spPr>
      </p:pic>
      <p:pic>
        <p:nvPicPr>
          <p:cNvPr id="18" name="Picture 4" descr="C:\Documents and Settings\Катя\Мои документы\Мои рисунки\тит.bmp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29076">
            <a:off x="2729025" y="4372107"/>
            <a:ext cx="771520" cy="771520"/>
          </a:xfrm>
          <a:prstGeom prst="rect">
            <a:avLst/>
          </a:prstGeom>
          <a:noFill/>
        </p:spPr>
      </p:pic>
      <p:pic>
        <p:nvPicPr>
          <p:cNvPr id="17413" name="Picture 5" descr="E:\работа\картинки\космос\звезды\backgrounds_10001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285728"/>
            <a:ext cx="1428760" cy="1143000"/>
          </a:xfrm>
          <a:prstGeom prst="rect">
            <a:avLst/>
          </a:prstGeom>
          <a:noFill/>
        </p:spPr>
      </p:pic>
      <p:pic>
        <p:nvPicPr>
          <p:cNvPr id="17414" name="Picture 6" descr="E:\работа\картинки\космос\космонавты\42412445_1239521160_gagarin10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40" y="1643050"/>
            <a:ext cx="1737892" cy="2387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6357950" y="4071942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-0.1375 -0.0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0.0037 L -0.00087 -0.122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20035 -0.006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0.00191 -0.2148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 L 0.13541 -0.0064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1689 L 0.00521 -0.1388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-0.06546 0.0064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00225 -0.1229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Выбери костюм космонавта</a:t>
            </a:r>
          </a:p>
        </p:txBody>
      </p:sp>
      <p:pic>
        <p:nvPicPr>
          <p:cNvPr id="18435" name="Picture 3" descr="E:\интерн\гнездо\20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286124"/>
            <a:ext cx="1571636" cy="1841761"/>
          </a:xfrm>
          <a:prstGeom prst="rect">
            <a:avLst/>
          </a:prstGeom>
          <a:noFill/>
        </p:spPr>
      </p:pic>
      <p:pic>
        <p:nvPicPr>
          <p:cNvPr id="18437" name="Picture 5" descr="E:\интерн\гнездо\dn14135-2_25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357430"/>
            <a:ext cx="2101309" cy="2967047"/>
          </a:xfrm>
          <a:prstGeom prst="rect">
            <a:avLst/>
          </a:prstGeom>
          <a:noFill/>
        </p:spPr>
      </p:pic>
      <p:pic>
        <p:nvPicPr>
          <p:cNvPr id="18438" name="Picture 6" descr="E:\интерн\гнездо\suits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35159" y="2571744"/>
            <a:ext cx="1383260" cy="2786082"/>
          </a:xfrm>
          <a:prstGeom prst="rect">
            <a:avLst/>
          </a:prstGeom>
          <a:noFill/>
        </p:spPr>
      </p:pic>
      <p:pic>
        <p:nvPicPr>
          <p:cNvPr id="18439" name="Picture 7" descr="E:\работа\картинки\одежда\одежда\пижама\PYJAM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3143248"/>
            <a:ext cx="1326991" cy="2066914"/>
          </a:xfrm>
          <a:prstGeom prst="rect">
            <a:avLst/>
          </a:prstGeom>
          <a:noFill/>
        </p:spPr>
      </p:pic>
      <p:pic>
        <p:nvPicPr>
          <p:cNvPr id="18440" name="Picture 8" descr="E:\интерн\космос\63360207_1283101969_star007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472" y="5357826"/>
            <a:ext cx="1214431" cy="836608"/>
          </a:xfrm>
          <a:prstGeom prst="rect">
            <a:avLst/>
          </a:prstGeom>
          <a:noFill/>
        </p:spPr>
      </p:pic>
      <p:pic>
        <p:nvPicPr>
          <p:cNvPr id="18441" name="Picture 9" descr="E:\работа\картинки\космос\звезды\star010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57422" y="5357826"/>
            <a:ext cx="1278964" cy="881064"/>
          </a:xfrm>
          <a:prstGeom prst="rect">
            <a:avLst/>
          </a:prstGeom>
          <a:noFill/>
        </p:spPr>
      </p:pic>
      <p:pic>
        <p:nvPicPr>
          <p:cNvPr id="18442" name="Picture 10" descr="E:\интерн\космос\stars_9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5357826"/>
            <a:ext cx="1285884" cy="885831"/>
          </a:xfrm>
          <a:prstGeom prst="rect">
            <a:avLst/>
          </a:prstGeom>
          <a:noFill/>
        </p:spPr>
      </p:pic>
      <p:pic>
        <p:nvPicPr>
          <p:cNvPr id="18443" name="Picture 11" descr="E:\интерн\космос\stars_11.gif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643570" y="5357826"/>
            <a:ext cx="1348105" cy="928694"/>
          </a:xfrm>
          <a:prstGeom prst="rect">
            <a:avLst/>
          </a:prstGeom>
          <a:noFill/>
        </p:spPr>
      </p:pic>
      <p:pic>
        <p:nvPicPr>
          <p:cNvPr id="14" name="Picture 10" descr="E:\интерн\космос\stars_9.gif"/>
          <p:cNvPicPr>
            <a:picLocks noChangeAspect="1" noChangeArrowheads="1" noCrop="1"/>
          </p:cNvPicPr>
          <p:nvPr/>
        </p:nvPicPr>
        <p:blipFill>
          <a:blip r:embed="rId9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86644" y="5357826"/>
            <a:ext cx="1285884" cy="885831"/>
          </a:xfrm>
          <a:prstGeom prst="rect">
            <a:avLst/>
          </a:prstGeom>
          <a:noFill/>
        </p:spPr>
      </p:pic>
      <p:pic>
        <p:nvPicPr>
          <p:cNvPr id="1026" name="Picture 2" descr="C:\Documents and Settings\KAT\Мои документы\Мои рисунки\рпа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7430"/>
            <a:ext cx="2243142" cy="29908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пейс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7147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9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E:\интерн\космос\gif2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0"/>
            <a:ext cx="1785950" cy="1785950"/>
          </a:xfrm>
          <a:prstGeom prst="rect">
            <a:avLst/>
          </a:prstGeom>
          <a:noFill/>
        </p:spPr>
      </p:pic>
      <p:pic>
        <p:nvPicPr>
          <p:cNvPr id="22533" name="Picture 5" descr="E:\интерн\космос\spase0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714356"/>
            <a:ext cx="1383856" cy="1285884"/>
          </a:xfrm>
          <a:prstGeom prst="rect">
            <a:avLst/>
          </a:prstGeom>
          <a:noFill/>
        </p:spPr>
      </p:pic>
      <p:pic>
        <p:nvPicPr>
          <p:cNvPr id="22534" name="Picture 6" descr="E:\интерн\космос\spase02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4429132"/>
            <a:ext cx="1447800" cy="561975"/>
          </a:xfrm>
          <a:prstGeom prst="rect">
            <a:avLst/>
          </a:prstGeom>
          <a:noFill/>
        </p:spPr>
      </p:pic>
      <p:pic>
        <p:nvPicPr>
          <p:cNvPr id="22536" name="Picture 8" descr="E:\работа\картинки\космос\планеты\i0647rp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2143116"/>
            <a:ext cx="1152531" cy="1152531"/>
          </a:xfrm>
          <a:prstGeom prst="rect">
            <a:avLst/>
          </a:prstGeom>
          <a:noFill/>
        </p:spPr>
      </p:pic>
      <p:pic>
        <p:nvPicPr>
          <p:cNvPr id="22537" name="Picture 9" descr="E:\работа\картинки\космос\звезды\backgrounds_10001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2143116"/>
            <a:ext cx="1857388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-0.72292 -0.2812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387D23-929A-4DE6-8FB5-C7423A20EA87}" type="datetime1">
              <a:rPr lang="ru-RU" smtClean="0"/>
              <a:pPr>
                <a:defRPr/>
              </a:pPr>
              <a:t>04.05.2012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6081EB-0CAD-4DA3-A06A-90A42CE1EC8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2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хочу всё знать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хочу всё знать!</Template>
  <TotalTime>874</TotalTime>
  <Words>137</Words>
  <Application>Microsoft Office PowerPoint</Application>
  <PresentationFormat>Экран (4:3)</PresentationFormat>
  <Paragraphs>97</Paragraphs>
  <Slides>24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хочу всё знать!</vt:lpstr>
      <vt:lpstr>на планету</vt:lpstr>
      <vt:lpstr>Расшифруйте сообщение</vt:lpstr>
      <vt:lpstr>Эрагон  </vt:lpstr>
      <vt:lpstr>Слайд 4</vt:lpstr>
      <vt:lpstr>Выбери костюм космонавта</vt:lpstr>
      <vt:lpstr>Слайд 6</vt:lpstr>
      <vt:lpstr>Слайд 7</vt:lpstr>
      <vt:lpstr>Слайд 8</vt:lpstr>
      <vt:lpstr>Слайд 9</vt:lpstr>
      <vt:lpstr>Найдите недостающую картинку</vt:lpstr>
      <vt:lpstr>Слайд 11</vt:lpstr>
      <vt:lpstr>Слайд 12</vt:lpstr>
      <vt:lpstr>Слайд 13</vt:lpstr>
      <vt:lpstr>Слайд 14</vt:lpstr>
      <vt:lpstr>Составь пары</vt:lpstr>
      <vt:lpstr>Слайд 16</vt:lpstr>
      <vt:lpstr>Определи последовательность</vt:lpstr>
      <vt:lpstr>Слайд 18</vt:lpstr>
      <vt:lpstr>Вставь недостающую фигуру</vt:lpstr>
      <vt:lpstr>Слайд 20</vt:lpstr>
      <vt:lpstr>Слайд 21</vt:lpstr>
      <vt:lpstr>Слайд 22</vt:lpstr>
      <vt:lpstr>Слайд 23</vt:lpstr>
      <vt:lpstr>Использованный  наглядный  материал:</vt:lpstr>
    </vt:vector>
  </TitlesOfParts>
  <Company>Новые возможности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планету</dc:title>
  <dc:creator>Катя</dc:creator>
  <dc:description>http://aida.ucoz.ru</dc:description>
  <cp:lastModifiedBy>Tata</cp:lastModifiedBy>
  <cp:revision>135</cp:revision>
  <dcterms:created xsi:type="dcterms:W3CDTF">2010-11-21T15:13:03Z</dcterms:created>
  <dcterms:modified xsi:type="dcterms:W3CDTF">2012-05-04T18:39:58Z</dcterms:modified>
</cp:coreProperties>
</file>