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66" r:id="rId2"/>
    <p:sldId id="259" r:id="rId3"/>
    <p:sldId id="260" r:id="rId4"/>
    <p:sldId id="256" r:id="rId5"/>
    <p:sldId id="269" r:id="rId6"/>
    <p:sldId id="264" r:id="rId7"/>
    <p:sldId id="258" r:id="rId8"/>
    <p:sldId id="271" r:id="rId9"/>
    <p:sldId id="270" r:id="rId10"/>
    <p:sldId id="27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A8AFD6-97F8-4852-B532-2040B6662B54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F2254-1B88-4774-A30A-59ED563CBB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4522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C07D-5A3A-4195-AA9A-CA615668E525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A2F8-D56D-400D-BFC2-5423A5C97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C07D-5A3A-4195-AA9A-CA615668E525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A2F8-D56D-400D-BFC2-5423A5C97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C07D-5A3A-4195-AA9A-CA615668E525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A2F8-D56D-400D-BFC2-5423A5C97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C07D-5A3A-4195-AA9A-CA615668E525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A2F8-D56D-400D-BFC2-5423A5C97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C07D-5A3A-4195-AA9A-CA615668E525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A2F8-D56D-400D-BFC2-5423A5C97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C07D-5A3A-4195-AA9A-CA615668E525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A2F8-D56D-400D-BFC2-5423A5C97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C07D-5A3A-4195-AA9A-CA615668E525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A2F8-D56D-400D-BFC2-5423A5C97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C07D-5A3A-4195-AA9A-CA615668E525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A2F8-D56D-400D-BFC2-5423A5C97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C07D-5A3A-4195-AA9A-CA615668E525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A2F8-D56D-400D-BFC2-5423A5C97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C07D-5A3A-4195-AA9A-CA615668E525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FA2F8-D56D-400D-BFC2-5423A5C978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CC07D-5A3A-4195-AA9A-CA615668E525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91FA2F8-D56D-400D-BFC2-5423A5C978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ECC07D-5A3A-4195-AA9A-CA615668E525}" type="datetimeFigureOut">
              <a:rPr lang="ru-RU" smtClean="0"/>
              <a:pPr/>
              <a:t>25.02.2012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1FA2F8-D56D-400D-BFC2-5423A5C978A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Знакомство с клавиатурой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4714884"/>
            <a:ext cx="7854696" cy="1752600"/>
          </a:xfrm>
        </p:spPr>
        <p:txBody>
          <a:bodyPr/>
          <a:lstStyle/>
          <a:p>
            <a:r>
              <a:rPr lang="ru-RU" sz="2400" dirty="0" smtClean="0"/>
              <a:t>Интегрированный урок </a:t>
            </a:r>
          </a:p>
          <a:p>
            <a:r>
              <a:rPr lang="ru-RU" sz="2400" dirty="0" smtClean="0"/>
              <a:t>английского языка и информатики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071546"/>
            <a:ext cx="70009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tx2"/>
                </a:solidFill>
              </a:rPr>
              <a:t>Thank you for your work today. </a:t>
            </a:r>
          </a:p>
          <a:p>
            <a:pPr algn="ctr"/>
            <a:r>
              <a:rPr lang="en-US" sz="6600" dirty="0" smtClean="0">
                <a:solidFill>
                  <a:schemeClr val="tx2"/>
                </a:solidFill>
              </a:rPr>
              <a:t>Now you are free. Bye.</a:t>
            </a:r>
            <a:endParaRPr lang="ru-RU" sz="6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>
                <a:solidFill>
                  <a:srgbClr val="00B0F0"/>
                </a:solidFill>
              </a:rPr>
              <a:t>Компьютеры могут обрабатывать: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2205038"/>
            <a:ext cx="8050213" cy="4357687"/>
          </a:xfrm>
        </p:spPr>
        <p:txBody>
          <a:bodyPr>
            <a:normAutofit/>
          </a:bodyPr>
          <a:lstStyle/>
          <a:p>
            <a:r>
              <a:rPr lang="ru-RU" dirty="0"/>
              <a:t> </a:t>
            </a:r>
            <a:r>
              <a:rPr lang="ru-RU" sz="4000" b="1" dirty="0">
                <a:solidFill>
                  <a:srgbClr val="003399"/>
                </a:solidFill>
                <a:latin typeface="Comic Sans MS" pitchFamily="66" charset="0"/>
              </a:rPr>
              <a:t>числовую информацию;</a:t>
            </a:r>
          </a:p>
          <a:p>
            <a:r>
              <a:rPr lang="ru-RU" sz="4000" b="1" dirty="0">
                <a:solidFill>
                  <a:srgbClr val="003399"/>
                </a:solidFill>
                <a:latin typeface="Comic Sans MS" pitchFamily="66" charset="0"/>
              </a:rPr>
              <a:t> текстовую информацию;</a:t>
            </a:r>
          </a:p>
          <a:p>
            <a:r>
              <a:rPr lang="ru-RU" sz="4000" b="1" dirty="0">
                <a:solidFill>
                  <a:srgbClr val="003399"/>
                </a:solidFill>
                <a:latin typeface="Comic Sans MS" pitchFamily="66" charset="0"/>
              </a:rPr>
              <a:t> графическую информацию</a:t>
            </a:r>
            <a:r>
              <a:rPr lang="ru-RU" sz="4000" b="1" dirty="0" smtClean="0">
                <a:solidFill>
                  <a:srgbClr val="003399"/>
                </a:solidFill>
                <a:latin typeface="Comic Sans MS" pitchFamily="66" charset="0"/>
              </a:rPr>
              <a:t>;</a:t>
            </a:r>
            <a:endParaRPr lang="en-US" sz="4000" b="1" dirty="0" smtClean="0">
              <a:solidFill>
                <a:srgbClr val="003399"/>
              </a:solidFill>
              <a:latin typeface="Comic Sans MS" pitchFamily="66" charset="0"/>
            </a:endParaRPr>
          </a:p>
          <a:p>
            <a:r>
              <a:rPr lang="ru-RU" sz="4000" b="1" dirty="0" smtClean="0">
                <a:solidFill>
                  <a:srgbClr val="003399"/>
                </a:solidFill>
                <a:latin typeface="Comic Sans MS" pitchFamily="66" charset="0"/>
              </a:rPr>
              <a:t>звуковую информацию</a:t>
            </a:r>
            <a:endParaRPr lang="ru-RU" sz="4000" b="1" dirty="0">
              <a:solidFill>
                <a:srgbClr val="003399"/>
              </a:solidFill>
              <a:latin typeface="Comic Sans MS" pitchFamily="66" charset="0"/>
            </a:endParaRPr>
          </a:p>
          <a:p>
            <a:r>
              <a:rPr lang="ru-RU" sz="4000" b="1" dirty="0">
                <a:solidFill>
                  <a:srgbClr val="003399"/>
                </a:solidFill>
                <a:latin typeface="Comic Sans MS" pitchFamily="66" charset="0"/>
              </a:rPr>
              <a:t> </a:t>
            </a:r>
            <a:r>
              <a:rPr lang="ru-RU" sz="4000" b="1" dirty="0" smtClean="0">
                <a:solidFill>
                  <a:srgbClr val="003399"/>
                </a:solidFill>
                <a:latin typeface="Comic Sans MS" pitchFamily="66" charset="0"/>
              </a:rPr>
              <a:t>видеоинформацию.</a:t>
            </a:r>
            <a:r>
              <a:rPr lang="ru-RU" b="1" dirty="0" smtClean="0">
                <a:solidFill>
                  <a:srgbClr val="003399"/>
                </a:solidFill>
                <a:latin typeface="Comic Sans MS" pitchFamily="66" charset="0"/>
              </a:rPr>
              <a:t> </a:t>
            </a:r>
            <a:endParaRPr lang="ru-RU" b="1" dirty="0">
              <a:solidFill>
                <a:srgbClr val="0033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/>
          <a:lstStyle/>
          <a:p>
            <a:pPr algn="ctr"/>
            <a:r>
              <a:rPr lang="ru-RU" sz="4800" b="1" dirty="0">
                <a:solidFill>
                  <a:srgbClr val="003399"/>
                </a:solidFill>
                <a:latin typeface="Comic Sans MS" pitchFamily="66" charset="0"/>
              </a:rPr>
              <a:t>Чтобы обработать: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924425"/>
          </a:xfrm>
        </p:spPr>
        <p:txBody>
          <a:bodyPr/>
          <a:lstStyle/>
          <a:p>
            <a:r>
              <a:rPr lang="ru-RU" sz="3600" u="sng" dirty="0">
                <a:solidFill>
                  <a:srgbClr val="002060"/>
                </a:solidFill>
              </a:rPr>
              <a:t>Звуковую информацию</a:t>
            </a:r>
            <a:r>
              <a:rPr lang="ru-RU" sz="3600" dirty="0">
                <a:solidFill>
                  <a:srgbClr val="002060"/>
                </a:solidFill>
              </a:rPr>
              <a:t> – нужны микрофоны;</a:t>
            </a:r>
          </a:p>
          <a:p>
            <a:r>
              <a:rPr lang="ru-RU" sz="3600" u="sng" dirty="0">
                <a:solidFill>
                  <a:srgbClr val="002060"/>
                </a:solidFill>
              </a:rPr>
              <a:t>Графическую информацию</a:t>
            </a:r>
            <a:r>
              <a:rPr lang="ru-RU" sz="3600" dirty="0">
                <a:solidFill>
                  <a:srgbClr val="002060"/>
                </a:solidFill>
              </a:rPr>
              <a:t> – нужны сканеры;</a:t>
            </a:r>
          </a:p>
          <a:p>
            <a:r>
              <a:rPr lang="ru-RU" sz="3600" dirty="0">
                <a:solidFill>
                  <a:srgbClr val="002060"/>
                </a:solidFill>
              </a:rPr>
              <a:t>Но главным устройством ввода информации в память компьютера является </a:t>
            </a:r>
            <a:r>
              <a:rPr lang="ru-RU" sz="3600" b="1" dirty="0">
                <a:solidFill>
                  <a:schemeClr val="accent2"/>
                </a:solidFill>
              </a:rPr>
              <a:t>КЛАВИАТУРА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 descr="12 copy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66483" y="357166"/>
            <a:ext cx="9210483" cy="628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body" idx="1"/>
          </p:nvPr>
        </p:nvSpPr>
        <p:spPr>
          <a:xfrm>
            <a:off x="611560" y="333375"/>
            <a:ext cx="7532341" cy="6357917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b="1" i="1" dirty="0" smtClean="0">
                <a:solidFill>
                  <a:srgbClr val="002060"/>
                </a:solidFill>
                <a:latin typeface="Arial" charset="0"/>
              </a:rPr>
              <a:t>Escape </a:t>
            </a:r>
            <a:r>
              <a:rPr lang="ru-RU" sz="2800" b="1" i="1" dirty="0" err="1" smtClean="0">
                <a:solidFill>
                  <a:srgbClr val="002060"/>
                </a:solidFill>
                <a:latin typeface="Arial" charset="0"/>
              </a:rPr>
              <a:t>[ɪs</a:t>
            </a:r>
            <a:r>
              <a:rPr lang="en-US" sz="2800" b="1" i="1" dirty="0" smtClean="0">
                <a:solidFill>
                  <a:srgbClr val="002060"/>
                </a:solidFill>
                <a:latin typeface="Arial" charset="0"/>
              </a:rPr>
              <a:t>’</a:t>
            </a:r>
            <a:r>
              <a:rPr lang="ru-RU" sz="2800" b="1" i="1" dirty="0" err="1" smtClean="0">
                <a:solidFill>
                  <a:srgbClr val="002060"/>
                </a:solidFill>
                <a:latin typeface="Arial" charset="0"/>
              </a:rPr>
              <a:t>keɪp</a:t>
            </a:r>
            <a:r>
              <a:rPr lang="ru-RU" sz="2800" b="1" i="1" dirty="0" smtClean="0">
                <a:solidFill>
                  <a:srgbClr val="002060"/>
                </a:solidFill>
                <a:latin typeface="Arial" charset="0"/>
              </a:rPr>
              <a:t>]- убегать</a:t>
            </a:r>
            <a:endParaRPr lang="en-US" sz="2800" b="1" i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b="1" i="1" dirty="0" smtClean="0">
                <a:solidFill>
                  <a:srgbClr val="002060"/>
                </a:solidFill>
                <a:latin typeface="Arial" charset="0"/>
              </a:rPr>
              <a:t>Enter [‘</a:t>
            </a:r>
            <a:r>
              <a:rPr lang="ru-RU" sz="2800" b="1" i="1" dirty="0" err="1" smtClean="0">
                <a:solidFill>
                  <a:srgbClr val="002060"/>
                </a:solidFill>
                <a:latin typeface="Arial" charset="0"/>
              </a:rPr>
              <a:t>entə</a:t>
            </a:r>
            <a:r>
              <a:rPr lang="ru-RU" sz="2800" b="1" i="1" dirty="0" smtClean="0">
                <a:solidFill>
                  <a:srgbClr val="002060"/>
                </a:solidFill>
                <a:latin typeface="Arial" charset="0"/>
              </a:rPr>
              <a:t>]- входить</a:t>
            </a:r>
            <a:endParaRPr lang="en-US" sz="2800" b="1" i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b="1" i="1" dirty="0" smtClean="0">
                <a:solidFill>
                  <a:srgbClr val="002060"/>
                </a:solidFill>
                <a:latin typeface="Arial" charset="0"/>
              </a:rPr>
              <a:t>Shift </a:t>
            </a:r>
            <a:r>
              <a:rPr lang="ru-RU" sz="2800" b="1" i="1" dirty="0" smtClean="0">
                <a:solidFill>
                  <a:srgbClr val="002060"/>
                </a:solidFill>
                <a:latin typeface="Arial" charset="0"/>
              </a:rPr>
              <a:t>[</a:t>
            </a:r>
            <a:r>
              <a:rPr lang="ru-RU" sz="2800" b="1" i="1" dirty="0" err="1" smtClean="0">
                <a:solidFill>
                  <a:srgbClr val="002060"/>
                </a:solidFill>
                <a:latin typeface="Arial" charset="0"/>
              </a:rPr>
              <a:t>ʃɪft</a:t>
            </a:r>
            <a:r>
              <a:rPr lang="ru-RU" sz="2800" b="1" i="1" dirty="0" smtClean="0">
                <a:solidFill>
                  <a:srgbClr val="002060"/>
                </a:solidFill>
                <a:latin typeface="Arial" charset="0"/>
              </a:rPr>
              <a:t>]</a:t>
            </a:r>
            <a:r>
              <a:rPr lang="ru-RU" sz="2800" b="1" i="1" dirty="0" smtClean="0">
                <a:solidFill>
                  <a:srgbClr val="002060"/>
                </a:solidFill>
              </a:rPr>
              <a:t>- менять</a:t>
            </a:r>
            <a:endParaRPr lang="en-US" sz="2800" b="1" i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b="1" i="1" dirty="0" smtClean="0">
                <a:solidFill>
                  <a:srgbClr val="002060"/>
                </a:solidFill>
                <a:latin typeface="Arial" charset="0"/>
              </a:rPr>
              <a:t>Caps Lock </a:t>
            </a:r>
            <a:r>
              <a:rPr lang="ru-RU" sz="2800" b="1" i="1" dirty="0" smtClean="0">
                <a:solidFill>
                  <a:srgbClr val="002060"/>
                </a:solidFill>
                <a:latin typeface="Arial" charset="0"/>
              </a:rPr>
              <a:t>[</a:t>
            </a:r>
            <a:r>
              <a:rPr lang="en-US" sz="2800" b="1" i="1" dirty="0" smtClean="0">
                <a:solidFill>
                  <a:srgbClr val="002060"/>
                </a:solidFill>
                <a:latin typeface="Arial" charset="0"/>
              </a:rPr>
              <a:t>‘</a:t>
            </a:r>
            <a:r>
              <a:rPr lang="ru-RU" sz="2800" b="1" i="1" dirty="0" err="1" smtClean="0">
                <a:solidFill>
                  <a:srgbClr val="002060"/>
                </a:solidFill>
                <a:latin typeface="Arial" charset="0"/>
              </a:rPr>
              <a:t>kæp</a:t>
            </a:r>
            <a:r>
              <a:rPr lang="en-US" sz="2800" b="1" i="1" dirty="0" smtClean="0">
                <a:solidFill>
                  <a:srgbClr val="002060"/>
                </a:solidFill>
                <a:latin typeface="Arial" charset="0"/>
              </a:rPr>
              <a:t>s </a:t>
            </a:r>
            <a:r>
              <a:rPr lang="ru-RU" sz="2800" b="1" i="1" dirty="0" err="1" smtClean="0">
                <a:solidFill>
                  <a:srgbClr val="002060"/>
                </a:solidFill>
                <a:latin typeface="Arial" charset="0"/>
              </a:rPr>
              <a:t>lɔk</a:t>
            </a:r>
            <a:r>
              <a:rPr lang="ru-RU" sz="2800" b="1" i="1" dirty="0" smtClean="0">
                <a:solidFill>
                  <a:srgbClr val="002060"/>
                </a:solidFill>
                <a:latin typeface="Arial" charset="0"/>
              </a:rPr>
              <a:t>]-закрепить верх</a:t>
            </a:r>
            <a:endParaRPr lang="en-US" sz="2800" b="1" i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b="1" i="1" dirty="0" smtClean="0">
                <a:solidFill>
                  <a:srgbClr val="002060"/>
                </a:solidFill>
                <a:latin typeface="Arial" charset="0"/>
              </a:rPr>
              <a:t>Control </a:t>
            </a:r>
            <a:r>
              <a:rPr lang="ru-RU" sz="2800" b="1" i="1" dirty="0" err="1" smtClean="0">
                <a:solidFill>
                  <a:srgbClr val="002060"/>
                </a:solidFill>
                <a:latin typeface="Arial" charset="0"/>
              </a:rPr>
              <a:t>[kən</a:t>
            </a:r>
            <a:r>
              <a:rPr lang="en-US" sz="2800" b="1" i="1" dirty="0" smtClean="0">
                <a:solidFill>
                  <a:srgbClr val="002060"/>
                </a:solidFill>
                <a:latin typeface="Arial" charset="0"/>
              </a:rPr>
              <a:t>’</a:t>
            </a:r>
            <a:r>
              <a:rPr lang="ru-RU" sz="2800" b="1" i="1" dirty="0" err="1" smtClean="0">
                <a:solidFill>
                  <a:srgbClr val="002060"/>
                </a:solidFill>
                <a:latin typeface="Arial" charset="0"/>
              </a:rPr>
              <a:t>trəul</a:t>
            </a:r>
            <a:r>
              <a:rPr lang="ru-RU" sz="2800" b="1" i="1" dirty="0" smtClean="0">
                <a:solidFill>
                  <a:srgbClr val="002060"/>
                </a:solidFill>
                <a:latin typeface="Arial" charset="0"/>
              </a:rPr>
              <a:t>]- контролировать</a:t>
            </a:r>
            <a:endParaRPr lang="en-US" sz="2800" b="1" i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b="1" i="1" dirty="0" smtClean="0">
                <a:solidFill>
                  <a:srgbClr val="002060"/>
                </a:solidFill>
                <a:latin typeface="Arial" charset="0"/>
              </a:rPr>
              <a:t>Alter </a:t>
            </a:r>
            <a:r>
              <a:rPr lang="ru-RU" sz="2800" b="1" i="1" dirty="0" smtClean="0">
                <a:solidFill>
                  <a:srgbClr val="002060"/>
                </a:solidFill>
                <a:latin typeface="Arial" charset="0"/>
              </a:rPr>
              <a:t>[</a:t>
            </a:r>
            <a:r>
              <a:rPr lang="en-US" sz="2800" b="1" i="1" dirty="0" smtClean="0">
                <a:solidFill>
                  <a:srgbClr val="002060"/>
                </a:solidFill>
                <a:latin typeface="Arial" charset="0"/>
              </a:rPr>
              <a:t>‘</a:t>
            </a:r>
            <a:r>
              <a:rPr lang="ru-RU" sz="2800" b="1" i="1" dirty="0" smtClean="0">
                <a:solidFill>
                  <a:srgbClr val="002060"/>
                </a:solidFill>
                <a:latin typeface="Arial" charset="0"/>
              </a:rPr>
              <a:t>ɔ:ltə]-менять</a:t>
            </a:r>
            <a:endParaRPr lang="en-US" sz="2800" b="1" i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b="1" i="1" dirty="0" smtClean="0">
                <a:solidFill>
                  <a:srgbClr val="002060"/>
                </a:solidFill>
                <a:latin typeface="Arial" charset="0"/>
              </a:rPr>
              <a:t>Back Space </a:t>
            </a:r>
            <a:r>
              <a:rPr lang="ru-RU" sz="2800" b="1" i="1" dirty="0" err="1" smtClean="0">
                <a:solidFill>
                  <a:srgbClr val="002060"/>
                </a:solidFill>
                <a:latin typeface="Arial" charset="0"/>
              </a:rPr>
              <a:t>[bæk</a:t>
            </a:r>
            <a:r>
              <a:rPr lang="en-US" sz="2800" b="1" i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Arial" charset="0"/>
              </a:rPr>
              <a:t>speɪs</a:t>
            </a:r>
            <a:r>
              <a:rPr lang="ru-RU" sz="2800" b="1" i="1" dirty="0" smtClean="0">
                <a:solidFill>
                  <a:srgbClr val="002060"/>
                </a:solidFill>
                <a:latin typeface="Arial" charset="0"/>
              </a:rPr>
              <a:t>]-место назад</a:t>
            </a:r>
            <a:r>
              <a:rPr lang="ru-RU" sz="2800" b="1" i="1" dirty="0" smtClean="0">
                <a:solidFill>
                  <a:srgbClr val="002060"/>
                </a:solidFill>
              </a:rPr>
              <a:t> </a:t>
            </a:r>
            <a:endParaRPr lang="en-US" sz="2800" b="1" i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b="1" i="1" dirty="0" smtClean="0">
                <a:solidFill>
                  <a:srgbClr val="002060"/>
                </a:solidFill>
                <a:latin typeface="Arial" charset="0"/>
              </a:rPr>
              <a:t>Delete </a:t>
            </a:r>
            <a:r>
              <a:rPr lang="ru-RU" sz="2800" b="1" i="1" dirty="0" smtClean="0">
                <a:solidFill>
                  <a:srgbClr val="002060"/>
                </a:solidFill>
                <a:latin typeface="Arial" charset="0"/>
              </a:rPr>
              <a:t>[</a:t>
            </a:r>
            <a:r>
              <a:rPr lang="ru-RU" sz="2800" b="1" i="1" dirty="0" err="1" smtClean="0">
                <a:solidFill>
                  <a:srgbClr val="002060"/>
                </a:solidFill>
                <a:latin typeface="Arial" charset="0"/>
              </a:rPr>
              <a:t>dɪˈli:t</a:t>
            </a:r>
            <a:r>
              <a:rPr lang="ru-RU" sz="2800" b="1" i="1" dirty="0" smtClean="0">
                <a:solidFill>
                  <a:srgbClr val="002060"/>
                </a:solidFill>
                <a:latin typeface="Arial" charset="0"/>
              </a:rPr>
              <a:t>]-удалять</a:t>
            </a:r>
            <a:r>
              <a:rPr lang="ru-RU" sz="2800" b="1" i="1" dirty="0" smtClean="0">
                <a:solidFill>
                  <a:srgbClr val="002060"/>
                </a:solidFill>
              </a:rPr>
              <a:t> </a:t>
            </a:r>
            <a:endParaRPr lang="en-US" sz="2800" b="1" i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b="1" i="1" dirty="0" smtClean="0">
                <a:solidFill>
                  <a:srgbClr val="002060"/>
                </a:solidFill>
                <a:latin typeface="Arial" charset="0"/>
              </a:rPr>
              <a:t>Insert </a:t>
            </a:r>
            <a:r>
              <a:rPr lang="ru-RU" sz="2800" b="1" i="1" dirty="0" smtClean="0">
                <a:solidFill>
                  <a:srgbClr val="002060"/>
                </a:solidFill>
                <a:latin typeface="Arial" charset="0"/>
              </a:rPr>
              <a:t>[</a:t>
            </a:r>
            <a:r>
              <a:rPr lang="en-US" sz="2800" b="1" i="1" dirty="0" smtClean="0">
                <a:solidFill>
                  <a:srgbClr val="002060"/>
                </a:solidFill>
                <a:latin typeface="Arial" charset="0"/>
              </a:rPr>
              <a:t>‘</a:t>
            </a:r>
            <a:r>
              <a:rPr lang="ru-RU" sz="2800" b="1" i="1" dirty="0" err="1" smtClean="0">
                <a:solidFill>
                  <a:srgbClr val="002060"/>
                </a:solidFill>
                <a:latin typeface="Arial" charset="0"/>
              </a:rPr>
              <a:t>ɪnsət</a:t>
            </a:r>
            <a:r>
              <a:rPr lang="ru-RU" sz="2800" b="1" i="1" dirty="0" smtClean="0">
                <a:solidFill>
                  <a:srgbClr val="002060"/>
                </a:solidFill>
                <a:latin typeface="Arial" charset="0"/>
              </a:rPr>
              <a:t>]-</a:t>
            </a:r>
            <a:r>
              <a:rPr lang="ru-RU" sz="2800" b="1" i="1" dirty="0" err="1" smtClean="0">
                <a:solidFill>
                  <a:srgbClr val="002060"/>
                </a:solidFill>
                <a:latin typeface="Arial" charset="0"/>
              </a:rPr>
              <a:t>вставть</a:t>
            </a:r>
            <a:endParaRPr lang="en-US" sz="2800" b="1" i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b="1" i="1" dirty="0" smtClean="0">
                <a:solidFill>
                  <a:srgbClr val="002060"/>
                </a:solidFill>
                <a:latin typeface="Arial" charset="0"/>
              </a:rPr>
              <a:t>Home </a:t>
            </a:r>
            <a:r>
              <a:rPr lang="ru-RU" sz="2800" b="1" i="1" dirty="0" smtClean="0">
                <a:solidFill>
                  <a:srgbClr val="002060"/>
                </a:solidFill>
                <a:latin typeface="Arial" charset="0"/>
              </a:rPr>
              <a:t>[</a:t>
            </a:r>
            <a:r>
              <a:rPr lang="ru-RU" sz="2800" b="1" i="1" dirty="0" err="1" smtClean="0">
                <a:solidFill>
                  <a:srgbClr val="002060"/>
                </a:solidFill>
                <a:latin typeface="Arial" charset="0"/>
              </a:rPr>
              <a:t>həum</a:t>
            </a:r>
            <a:r>
              <a:rPr lang="ru-RU" sz="2800" b="1" i="1" dirty="0" smtClean="0">
                <a:solidFill>
                  <a:srgbClr val="002060"/>
                </a:solidFill>
                <a:latin typeface="Arial" charset="0"/>
              </a:rPr>
              <a:t>]</a:t>
            </a:r>
            <a:r>
              <a:rPr lang="ru-RU" sz="2800" b="1" i="1" dirty="0" smtClean="0">
                <a:solidFill>
                  <a:srgbClr val="002060"/>
                </a:solidFill>
              </a:rPr>
              <a:t> -дом</a:t>
            </a:r>
            <a:endParaRPr lang="en-US" sz="2800" b="1" i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b="1" i="1" dirty="0" smtClean="0">
                <a:solidFill>
                  <a:srgbClr val="002060"/>
                </a:solidFill>
                <a:latin typeface="Arial" charset="0"/>
              </a:rPr>
              <a:t>End </a:t>
            </a:r>
            <a:r>
              <a:rPr lang="ru-RU" sz="2800" b="1" i="1" dirty="0" smtClean="0">
                <a:solidFill>
                  <a:srgbClr val="002060"/>
                </a:solidFill>
                <a:latin typeface="Arial" charset="0"/>
              </a:rPr>
              <a:t>[</a:t>
            </a:r>
            <a:r>
              <a:rPr lang="ru-RU" sz="2800" b="1" i="1" dirty="0" err="1" smtClean="0">
                <a:solidFill>
                  <a:srgbClr val="002060"/>
                </a:solidFill>
                <a:latin typeface="Arial" charset="0"/>
              </a:rPr>
              <a:t>end</a:t>
            </a:r>
            <a:r>
              <a:rPr lang="ru-RU" sz="2800" b="1" i="1" dirty="0" smtClean="0">
                <a:solidFill>
                  <a:srgbClr val="002060"/>
                </a:solidFill>
                <a:latin typeface="Arial" charset="0"/>
              </a:rPr>
              <a:t>]</a:t>
            </a:r>
            <a:r>
              <a:rPr lang="ru-RU" sz="2800" b="1" i="1" dirty="0" smtClean="0">
                <a:solidFill>
                  <a:srgbClr val="002060"/>
                </a:solidFill>
              </a:rPr>
              <a:t> -конец</a:t>
            </a:r>
            <a:endParaRPr lang="en-US" sz="2800" b="1" i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b="1" i="1" dirty="0" smtClean="0">
                <a:solidFill>
                  <a:srgbClr val="002060"/>
                </a:solidFill>
                <a:latin typeface="Arial" charset="0"/>
              </a:rPr>
              <a:t>Page up </a:t>
            </a:r>
            <a:r>
              <a:rPr lang="ru-RU" sz="2800" b="1" i="1" dirty="0" err="1" smtClean="0">
                <a:solidFill>
                  <a:srgbClr val="002060"/>
                </a:solidFill>
                <a:latin typeface="Arial" charset="0"/>
              </a:rPr>
              <a:t>[peɪdʒ</a:t>
            </a:r>
            <a:r>
              <a:rPr lang="en-US" sz="2800" b="1" i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Arial" charset="0"/>
              </a:rPr>
              <a:t>ʌp</a:t>
            </a:r>
            <a:r>
              <a:rPr lang="ru-RU" sz="2800" b="1" i="1" dirty="0" smtClean="0">
                <a:solidFill>
                  <a:srgbClr val="002060"/>
                </a:solidFill>
                <a:latin typeface="Arial" charset="0"/>
              </a:rPr>
              <a:t>]-страница вверх</a:t>
            </a:r>
            <a:r>
              <a:rPr lang="ru-RU" sz="2800" b="1" i="1" dirty="0" smtClean="0">
                <a:solidFill>
                  <a:srgbClr val="002060"/>
                </a:solidFill>
              </a:rPr>
              <a:t> </a:t>
            </a:r>
            <a:endParaRPr lang="en-US" sz="2800" b="1" i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b="1" i="1" dirty="0" smtClean="0">
                <a:solidFill>
                  <a:srgbClr val="002060"/>
                </a:solidFill>
                <a:latin typeface="Arial" charset="0"/>
              </a:rPr>
              <a:t>Page down </a:t>
            </a:r>
            <a:r>
              <a:rPr lang="ru-RU" sz="2800" b="1" i="1" dirty="0" err="1" smtClean="0">
                <a:solidFill>
                  <a:srgbClr val="002060"/>
                </a:solidFill>
                <a:latin typeface="Arial" charset="0"/>
              </a:rPr>
              <a:t>[peɪdʒ</a:t>
            </a:r>
            <a:r>
              <a:rPr lang="en-US" sz="2800" b="1" i="1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ru-RU" sz="2800" b="1" i="1" dirty="0" err="1" smtClean="0">
                <a:solidFill>
                  <a:srgbClr val="002060"/>
                </a:solidFill>
                <a:latin typeface="Arial" charset="0"/>
              </a:rPr>
              <a:t>daun</a:t>
            </a:r>
            <a:r>
              <a:rPr lang="ru-RU" sz="2800" b="1" i="1" dirty="0" smtClean="0">
                <a:solidFill>
                  <a:srgbClr val="002060"/>
                </a:solidFill>
                <a:latin typeface="Arial" charset="0"/>
              </a:rPr>
              <a:t>]-страница вниз</a:t>
            </a:r>
            <a:r>
              <a:rPr lang="ru-RU" sz="2800" b="1" i="1" dirty="0" smtClean="0">
                <a:solidFill>
                  <a:srgbClr val="002060"/>
                </a:solidFill>
              </a:rPr>
              <a:t> </a:t>
            </a:r>
            <a:endParaRPr lang="en-US" sz="2800" b="1" i="1" dirty="0" smtClean="0">
              <a:solidFill>
                <a:srgbClr val="002060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US" sz="2800" b="1" i="1" dirty="0" smtClean="0">
                <a:solidFill>
                  <a:srgbClr val="002060"/>
                </a:solidFill>
                <a:latin typeface="Arial" charset="0"/>
              </a:rPr>
              <a:t>Numbers lock </a:t>
            </a:r>
            <a:r>
              <a:rPr lang="ru-RU" sz="2800" b="1" i="1" dirty="0" smtClean="0">
                <a:solidFill>
                  <a:srgbClr val="002060"/>
                </a:solidFill>
                <a:latin typeface="Arial" charset="0"/>
              </a:rPr>
              <a:t>[</a:t>
            </a:r>
            <a:r>
              <a:rPr lang="en-US" sz="2800" b="1" i="1" dirty="0" smtClean="0">
                <a:solidFill>
                  <a:srgbClr val="002060"/>
                </a:solidFill>
                <a:latin typeface="Arial" charset="0"/>
              </a:rPr>
              <a:t>‘</a:t>
            </a:r>
            <a:r>
              <a:rPr lang="ru-RU" sz="2800" b="1" i="1" dirty="0" err="1" smtClean="0">
                <a:solidFill>
                  <a:srgbClr val="002060"/>
                </a:solidFill>
                <a:latin typeface="Arial" charset="0"/>
              </a:rPr>
              <a:t>nʌmbə</a:t>
            </a:r>
            <a:r>
              <a:rPr lang="en-US" sz="2800" dirty="0" smtClean="0">
                <a:solidFill>
                  <a:srgbClr val="002060"/>
                </a:solidFill>
                <a:latin typeface="Arial" charset="0"/>
              </a:rPr>
              <a:t>z</a:t>
            </a:r>
            <a:r>
              <a:rPr lang="ru-RU" sz="2800" dirty="0" smtClean="0">
                <a:solidFill>
                  <a:srgbClr val="002060"/>
                </a:solidFill>
                <a:latin typeface="Arial" charset="0"/>
              </a:rPr>
              <a:t> </a:t>
            </a:r>
            <a:r>
              <a:rPr lang="en-US" sz="2800" b="1" dirty="0" err="1" smtClean="0"/>
              <a:t>lɔk</a:t>
            </a:r>
            <a:r>
              <a:rPr lang="ru-RU" sz="2800" dirty="0" smtClean="0">
                <a:solidFill>
                  <a:srgbClr val="002060"/>
                </a:solidFill>
                <a:latin typeface="Arial" charset="0"/>
              </a:rPr>
              <a:t>]-</a:t>
            </a:r>
            <a:r>
              <a:rPr lang="ru-RU" sz="2800" i="1" dirty="0" smtClean="0">
                <a:solidFill>
                  <a:srgbClr val="002060"/>
                </a:solidFill>
                <a:latin typeface="Arial" charset="0"/>
              </a:rPr>
              <a:t>блокировать числа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572000" y="333375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67357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71472" y="2214554"/>
            <a:ext cx="1189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Мал шина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0034" y="1571612"/>
            <a:ext cx="1242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Мал  шина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71472" y="2786058"/>
            <a:ext cx="1127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Мо </a:t>
            </a:r>
            <a:r>
              <a:rPr lang="ru-RU" dirty="0" err="1" smtClean="0"/>
              <a:t>ло</a:t>
            </a:r>
            <a:r>
              <a:rPr lang="ru-RU" dirty="0" smtClean="0"/>
              <a:t>  ко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714348" y="4214818"/>
            <a:ext cx="964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Молоко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714348" y="5000636"/>
            <a:ext cx="970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Листо</a:t>
            </a:r>
            <a:r>
              <a:rPr lang="ru-RU" dirty="0" smtClean="0"/>
              <a:t>  к</a:t>
            </a:r>
            <a:endParaRPr lang="ru-RU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rot="5400000">
            <a:off x="893737" y="1035033"/>
            <a:ext cx="35719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44" name="Группа 43"/>
          <p:cNvGrpSpPr/>
          <p:nvPr/>
        </p:nvGrpSpPr>
        <p:grpSpPr>
          <a:xfrm>
            <a:off x="500034" y="857232"/>
            <a:ext cx="6000792" cy="923330"/>
            <a:chOff x="714348" y="928670"/>
            <a:chExt cx="6000792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714348" y="928670"/>
              <a:ext cx="600079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Мал  шина</a:t>
              </a:r>
            </a:p>
            <a:p>
              <a:endParaRPr lang="ru-RU" dirty="0" smtClean="0"/>
            </a:p>
            <a:p>
              <a:endParaRPr lang="ru-RU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2000232" y="928670"/>
              <a:ext cx="1590675" cy="371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24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1571612"/>
            <a:ext cx="15049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6116" y="1571612"/>
            <a:ext cx="15049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14480" y="1571612"/>
            <a:ext cx="15049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14480" y="2214554"/>
            <a:ext cx="15049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8" name="Прямая со стрелкой 27"/>
          <p:cNvCxnSpPr/>
          <p:nvPr/>
        </p:nvCxnSpPr>
        <p:spPr>
          <a:xfrm>
            <a:off x="3286116" y="2428868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14744" y="2214554"/>
            <a:ext cx="15906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29256" y="2214554"/>
            <a:ext cx="15906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1" name="Прямая соединительная линия 30"/>
          <p:cNvCxnSpPr/>
          <p:nvPr/>
        </p:nvCxnSpPr>
        <p:spPr>
          <a:xfrm rot="5400000">
            <a:off x="893737" y="1749413"/>
            <a:ext cx="35719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965175" y="2392355"/>
            <a:ext cx="35719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1108051" y="2892421"/>
            <a:ext cx="35719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rot="5400000">
            <a:off x="1465241" y="4392619"/>
            <a:ext cx="35719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rot="5400000">
            <a:off x="1322365" y="5178437"/>
            <a:ext cx="35719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480" y="2857496"/>
            <a:ext cx="15906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28992" y="2857496"/>
            <a:ext cx="159067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Прямоугольник 39"/>
          <p:cNvSpPr/>
          <p:nvPr/>
        </p:nvSpPr>
        <p:spPr>
          <a:xfrm>
            <a:off x="5143504" y="2643182"/>
            <a:ext cx="114063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дец</a:t>
            </a:r>
            <a:endParaRPr lang="ru-RU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2910" y="3500438"/>
            <a:ext cx="856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 Репка</a:t>
            </a:r>
            <a:endParaRPr lang="ru-RU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rot="5400000">
            <a:off x="536547" y="3678239"/>
            <a:ext cx="35719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 cstate="email"/>
          <a:srcRect r="32634"/>
          <a:stretch>
            <a:fillRect/>
          </a:stretch>
        </p:blipFill>
        <p:spPr bwMode="auto">
          <a:xfrm>
            <a:off x="1714480" y="3500438"/>
            <a:ext cx="107157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 cstate="email"/>
          <a:srcRect r="32634"/>
          <a:stretch>
            <a:fillRect/>
          </a:stretch>
        </p:blipFill>
        <p:spPr bwMode="auto">
          <a:xfrm>
            <a:off x="2928926" y="3500438"/>
            <a:ext cx="107157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2" cstate="email"/>
          <a:srcRect r="32634"/>
          <a:stretch>
            <a:fillRect/>
          </a:stretch>
        </p:blipFill>
        <p:spPr bwMode="auto">
          <a:xfrm>
            <a:off x="5429256" y="3429000"/>
            <a:ext cx="107157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" name="TextBox 42"/>
          <p:cNvSpPr txBox="1"/>
          <p:nvPr/>
        </p:nvSpPr>
        <p:spPr>
          <a:xfrm>
            <a:off x="4071934" y="3214686"/>
            <a:ext cx="8435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ла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4929190" y="364331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8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85918" y="4214818"/>
            <a:ext cx="15049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9" name="Прямая со стрелкой 48"/>
          <p:cNvCxnSpPr/>
          <p:nvPr/>
        </p:nvCxnSpPr>
        <p:spPr>
          <a:xfrm rot="10800000">
            <a:off x="3357554" y="4357694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786182" y="4000504"/>
            <a:ext cx="8259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то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52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85918" y="5000636"/>
            <a:ext cx="15049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3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57554" y="5000636"/>
            <a:ext cx="15049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4" name="Picture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8" y="5000636"/>
            <a:ext cx="15049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5" name="Прямая со стрелкой 54"/>
          <p:cNvCxnSpPr/>
          <p:nvPr/>
        </p:nvCxnSpPr>
        <p:spPr>
          <a:xfrm rot="10800000">
            <a:off x="5357818" y="521495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rot="10800000">
            <a:off x="4929190" y="521495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286644" y="4857760"/>
            <a:ext cx="5373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</a:t>
            </a:r>
            <a:endParaRPr lang="ru-RU" sz="4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250825" y="260351"/>
            <a:ext cx="8642350" cy="4525972"/>
          </a:xfrm>
        </p:spPr>
        <p:txBody>
          <a:bodyPr/>
          <a:lstStyle/>
          <a:p>
            <a:r>
              <a:rPr lang="en-US" sz="2800" dirty="0" smtClean="0"/>
              <a:t>Note </a:t>
            </a:r>
            <a:r>
              <a:rPr lang="en-US" sz="2800" dirty="0" err="1" smtClean="0"/>
              <a:t>bok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Skoolbag</a:t>
            </a:r>
            <a:endParaRPr lang="en-US" sz="2800" dirty="0" smtClean="0"/>
          </a:p>
          <a:p>
            <a:r>
              <a:rPr lang="en-US" sz="2800" dirty="0" err="1" smtClean="0"/>
              <a:t>rusia</a:t>
            </a:r>
            <a:endParaRPr lang="en-US" sz="2800" dirty="0" smtClean="0"/>
          </a:p>
          <a:p>
            <a:r>
              <a:rPr lang="en-US" sz="2800" dirty="0" err="1" smtClean="0"/>
              <a:t>Teedybeear</a:t>
            </a:r>
            <a:endParaRPr lang="en-US" sz="2800" dirty="0" smtClean="0"/>
          </a:p>
          <a:p>
            <a:r>
              <a:rPr lang="en-US" sz="2800" dirty="0" err="1" smtClean="0"/>
              <a:t>Chilldren</a:t>
            </a:r>
            <a:endParaRPr lang="en-US" sz="2800" dirty="0" smtClean="0"/>
          </a:p>
          <a:p>
            <a:r>
              <a:rPr lang="en-US" sz="2800" dirty="0" err="1" smtClean="0"/>
              <a:t>Miiror</a:t>
            </a:r>
            <a:endParaRPr lang="en-US" sz="2800" dirty="0" smtClean="0"/>
          </a:p>
          <a:p>
            <a:r>
              <a:rPr lang="en-US" sz="2800" dirty="0" err="1" smtClean="0"/>
              <a:t>amerika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  <a:endParaRPr lang="ru-RU" sz="2800" dirty="0" smtClean="0"/>
          </a:p>
        </p:txBody>
      </p:sp>
      <p:pic>
        <p:nvPicPr>
          <p:cNvPr id="23556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132138" y="333375"/>
            <a:ext cx="15049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 стрелкой 7"/>
          <p:cNvCxnSpPr/>
          <p:nvPr/>
        </p:nvCxnSpPr>
        <p:spPr>
          <a:xfrm>
            <a:off x="6084888" y="1125538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355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87675" y="1412875"/>
            <a:ext cx="1447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Прямая со стрелкой 13"/>
          <p:cNvCxnSpPr/>
          <p:nvPr/>
        </p:nvCxnSpPr>
        <p:spPr>
          <a:xfrm>
            <a:off x="5508625" y="1125538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1250928" y="534966"/>
            <a:ext cx="357188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" name="Прямая со стрелкой 7"/>
          <p:cNvCxnSpPr/>
          <p:nvPr/>
        </p:nvCxnSpPr>
        <p:spPr>
          <a:xfrm>
            <a:off x="4859338" y="549275"/>
            <a:ext cx="357187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5292725" y="333375"/>
            <a:ext cx="358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O</a:t>
            </a:r>
            <a:endParaRPr lang="ru-RU" sz="2400"/>
          </a:p>
        </p:txBody>
      </p:sp>
      <p:cxnSp>
        <p:nvCxnSpPr>
          <p:cNvPr id="3" name="Прямая соединительная линия 15"/>
          <p:cNvCxnSpPr/>
          <p:nvPr/>
        </p:nvCxnSpPr>
        <p:spPr>
          <a:xfrm rot="5400000">
            <a:off x="822300" y="1035032"/>
            <a:ext cx="357187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3566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16238" y="908050"/>
            <a:ext cx="15049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4695825" y="857250"/>
            <a:ext cx="739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ch</a:t>
            </a:r>
            <a:endParaRPr lang="ru-RU"/>
          </a:p>
        </p:txBody>
      </p:sp>
      <p:cxnSp>
        <p:nvCxnSpPr>
          <p:cNvPr id="4" name="Прямая со стрелкой 7"/>
          <p:cNvCxnSpPr/>
          <p:nvPr/>
        </p:nvCxnSpPr>
        <p:spPr>
          <a:xfrm>
            <a:off x="6659563" y="1125538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7"/>
          <p:cNvCxnSpPr/>
          <p:nvPr/>
        </p:nvCxnSpPr>
        <p:spPr>
          <a:xfrm>
            <a:off x="4857752" y="2071678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15"/>
          <p:cNvCxnSpPr/>
          <p:nvPr/>
        </p:nvCxnSpPr>
        <p:spPr>
          <a:xfrm rot="5400000">
            <a:off x="433388" y="3678238"/>
            <a:ext cx="357187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15"/>
          <p:cNvCxnSpPr/>
          <p:nvPr/>
        </p:nvCxnSpPr>
        <p:spPr>
          <a:xfrm rot="5400000">
            <a:off x="433388" y="1590675"/>
            <a:ext cx="357188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3572" name="Picture 2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3438" y="1412875"/>
            <a:ext cx="1447800" cy="352425"/>
          </a:xfrm>
          <a:prstGeom prst="rect">
            <a:avLst/>
          </a:prstGeom>
          <a:noFill/>
        </p:spPr>
      </p:pic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6300788" y="1341438"/>
            <a:ext cx="303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r</a:t>
            </a:r>
            <a:endParaRPr lang="ru-RU" dirty="0"/>
          </a:p>
        </p:txBody>
      </p:sp>
      <p:pic>
        <p:nvPicPr>
          <p:cNvPr id="23574" name="Picture 2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000496" y="3571876"/>
            <a:ext cx="1447800" cy="352425"/>
          </a:xfrm>
          <a:prstGeom prst="rect">
            <a:avLst/>
          </a:prstGeom>
          <a:noFill/>
        </p:spPr>
      </p:pic>
      <p:pic>
        <p:nvPicPr>
          <p:cNvPr id="23575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5984" y="2428868"/>
            <a:ext cx="1447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5715008" y="3500438"/>
            <a:ext cx="334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a</a:t>
            </a:r>
            <a:endParaRPr lang="ru-RU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7143768" y="1000108"/>
            <a:ext cx="936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пробел</a:t>
            </a:r>
            <a:endParaRPr lang="ru-RU" dirty="0"/>
          </a:p>
        </p:txBody>
      </p:sp>
      <p:cxnSp>
        <p:nvCxnSpPr>
          <p:cNvPr id="25" name="Прямая со стрелкой 24"/>
          <p:cNvCxnSpPr/>
          <p:nvPr/>
        </p:nvCxnSpPr>
        <p:spPr>
          <a:xfrm>
            <a:off x="6643702" y="1571612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215206" y="1571612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7643834" y="142873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ru-RU" dirty="0"/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86050" y="1857364"/>
            <a:ext cx="1447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0" name="Прямая соединительная линия 15"/>
          <p:cNvCxnSpPr/>
          <p:nvPr/>
        </p:nvCxnSpPr>
        <p:spPr>
          <a:xfrm rot="5400000">
            <a:off x="822299" y="2035165"/>
            <a:ext cx="357188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500562" y="1857364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ru-RU" dirty="0"/>
          </a:p>
        </p:txBody>
      </p:sp>
      <p:cxnSp>
        <p:nvCxnSpPr>
          <p:cNvPr id="32" name="Прямая со стрелкой 7"/>
          <p:cNvCxnSpPr/>
          <p:nvPr/>
        </p:nvCxnSpPr>
        <p:spPr>
          <a:xfrm>
            <a:off x="5286380" y="2071678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786446" y="1857364"/>
            <a:ext cx="936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пробел</a:t>
            </a:r>
            <a:endParaRPr lang="ru-RU" dirty="0"/>
          </a:p>
        </p:txBody>
      </p:sp>
      <p:cxnSp>
        <p:nvCxnSpPr>
          <p:cNvPr id="35" name="Прямая со стрелкой 7"/>
          <p:cNvCxnSpPr/>
          <p:nvPr/>
        </p:nvCxnSpPr>
        <p:spPr>
          <a:xfrm>
            <a:off x="6786578" y="2071678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15206" y="1928802"/>
            <a:ext cx="1447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7" name="Прямая соединительная линия 15"/>
          <p:cNvCxnSpPr/>
          <p:nvPr/>
        </p:nvCxnSpPr>
        <p:spPr>
          <a:xfrm rot="5400000">
            <a:off x="965175" y="2535231"/>
            <a:ext cx="357188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14546" y="2928934"/>
            <a:ext cx="14478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0" name="Прямая соединительная линия 15"/>
          <p:cNvCxnSpPr/>
          <p:nvPr/>
        </p:nvCxnSpPr>
        <p:spPr>
          <a:xfrm rot="5400000">
            <a:off x="893737" y="3106734"/>
            <a:ext cx="357188" cy="15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1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4546" y="3500438"/>
            <a:ext cx="15049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2" name="Прямая со стрелкой 7"/>
          <p:cNvCxnSpPr/>
          <p:nvPr/>
        </p:nvCxnSpPr>
        <p:spPr>
          <a:xfrm>
            <a:off x="3929058" y="3143248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Text Box 21"/>
          <p:cNvSpPr txBox="1">
            <a:spLocks noChangeArrowheads="1"/>
          </p:cNvSpPr>
          <p:nvPr/>
        </p:nvSpPr>
        <p:spPr bwMode="auto">
          <a:xfrm>
            <a:off x="4572000" y="2857496"/>
            <a:ext cx="303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r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642918"/>
            <a:ext cx="4857784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P</a:t>
            </a:r>
            <a:r>
              <a:rPr lang="ru-RU" sz="6000" dirty="0" smtClean="0"/>
              <a:t> </a:t>
            </a:r>
            <a:r>
              <a:rPr lang="en-US" sz="6000" dirty="0" smtClean="0"/>
              <a:t>|</a:t>
            </a:r>
            <a:r>
              <a:rPr lang="ru-RU" sz="6000" dirty="0" smtClean="0"/>
              <a:t> </a:t>
            </a:r>
            <a:r>
              <a:rPr lang="en-US" sz="6000" dirty="0" smtClean="0"/>
              <a:t>AGE</a:t>
            </a:r>
            <a:r>
              <a:rPr lang="ru-RU" sz="6000" dirty="0" smtClean="0"/>
              <a:t> </a:t>
            </a:r>
            <a:endParaRPr lang="en-US" sz="6000" dirty="0" smtClean="0"/>
          </a:p>
          <a:p>
            <a:r>
              <a:rPr lang="en-US" sz="6000" dirty="0" smtClean="0"/>
              <a:t>| GOLD </a:t>
            </a:r>
          </a:p>
          <a:p>
            <a:r>
              <a:rPr lang="en-US" sz="6000" dirty="0" smtClean="0"/>
              <a:t>AIR</a:t>
            </a:r>
            <a:r>
              <a:rPr lang="ru-RU" sz="6000" dirty="0" smtClean="0"/>
              <a:t> </a:t>
            </a:r>
            <a:r>
              <a:rPr lang="en-US" sz="6000" dirty="0" smtClean="0"/>
              <a:t>|</a:t>
            </a:r>
          </a:p>
          <a:p>
            <a:r>
              <a:rPr lang="en-US" sz="6000" dirty="0" smtClean="0"/>
              <a:t>Y | EAR </a:t>
            </a:r>
          </a:p>
          <a:p>
            <a:r>
              <a:rPr lang="en-US" sz="6000" dirty="0" smtClean="0"/>
              <a:t>FOOT | BALL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569</TotalTime>
  <Words>218</Words>
  <Application>Microsoft Office PowerPoint</Application>
  <PresentationFormat>Экран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Знакомство с клавиатурой</vt:lpstr>
      <vt:lpstr>Компьютеры могут обрабатывать:</vt:lpstr>
      <vt:lpstr>Чтобы обработать: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Компьютеры могут обрабатывать:</dc:title>
  <dc:creator>ученик_12</dc:creator>
  <cp:lastModifiedBy>Roman</cp:lastModifiedBy>
  <cp:revision>18</cp:revision>
  <dcterms:created xsi:type="dcterms:W3CDTF">2009-04-08T11:02:21Z</dcterms:created>
  <dcterms:modified xsi:type="dcterms:W3CDTF">2012-02-24T22:25:08Z</dcterms:modified>
</cp:coreProperties>
</file>