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1" r:id="rId5"/>
    <p:sldId id="263" r:id="rId6"/>
    <p:sldId id="262" r:id="rId7"/>
    <p:sldId id="259" r:id="rId8"/>
    <p:sldId id="260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traditio.ru/wiki/%D0%A4%D0%B0%D0%B9%D0%BB:Sirin_Ptica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284984"/>
            <a:ext cx="8229600" cy="2209800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Птица </a:t>
            </a:r>
            <a:br>
              <a:rPr lang="ru-RU" sz="9600" b="1" dirty="0" smtClean="0">
                <a:solidFill>
                  <a:srgbClr val="FF0000"/>
                </a:solidFill>
              </a:rPr>
            </a:br>
            <a:r>
              <a:rPr lang="ru-RU" sz="9600" b="1" dirty="0" smtClean="0">
                <a:solidFill>
                  <a:srgbClr val="FF0000"/>
                </a:solidFill>
              </a:rPr>
              <a:t>в русской мифологии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188640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Муниципальное бюджетное образовательное учреждение </a:t>
            </a:r>
            <a:r>
              <a:rPr lang="ru-RU" sz="1400" dirty="0" smtClean="0"/>
              <a:t>дополнительного </a:t>
            </a:r>
            <a:r>
              <a:rPr lang="ru-RU" sz="1400" dirty="0"/>
              <a:t>образования детей</a:t>
            </a:r>
          </a:p>
          <a:p>
            <a:pPr algn="ctr"/>
            <a:r>
              <a:rPr lang="ru-RU" sz="1400" dirty="0"/>
              <a:t>«Дворец творчества детей и молодежи города Белово»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372200" y="5451345"/>
            <a:ext cx="228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Педагог  </a:t>
            </a:r>
            <a:r>
              <a:rPr lang="ru-RU" dirty="0"/>
              <a:t>д/о:</a:t>
            </a:r>
          </a:p>
          <a:p>
            <a:r>
              <a:rPr lang="ru-RU" b="1" dirty="0" smtClean="0"/>
              <a:t>Чулкова </a:t>
            </a:r>
            <a:r>
              <a:rPr lang="ru-RU" b="1" dirty="0"/>
              <a:t>И.Г.</a:t>
            </a:r>
            <a:endParaRPr lang="ru-RU" dirty="0"/>
          </a:p>
          <a:p>
            <a:r>
              <a:rPr lang="ru-RU" dirty="0"/>
              <a:t>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тицы в славянской мифологии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332656"/>
            <a:ext cx="7992888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Verdana"/>
                <a:ea typeface="Times New Roman"/>
                <a:cs typeface="Tahoma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Verdana"/>
                <a:ea typeface="Times New Roman"/>
                <a:cs typeface="Tahoma"/>
              </a:rPr>
            </a:br>
            <a:r>
              <a:rPr lang="ru-RU" b="1" dirty="0" err="1" smtClean="0">
                <a:solidFill>
                  <a:srgbClr val="FF0000"/>
                </a:solidFill>
                <a:latin typeface="Verdana"/>
                <a:ea typeface="Times New Roman"/>
                <a:cs typeface="Tahoma"/>
              </a:rPr>
              <a:t>Гамаюн</a:t>
            </a:r>
            <a:r>
              <a:rPr lang="ru-RU" b="1" dirty="0" smtClean="0">
                <a:solidFill>
                  <a:srgbClr val="FF0000"/>
                </a:solidFill>
                <a:latin typeface="Verdana"/>
                <a:ea typeface="Times New Roman"/>
                <a:cs typeface="Tahoma"/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Птицы в славянской мифологии"/>
          <p:cNvPicPr>
            <a:picLocks noGrp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259632" y="1124744"/>
            <a:ext cx="6840760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FF0000"/>
                </a:solidFill>
                <a:latin typeface="Verdana"/>
                <a:ea typeface="Times New Roman"/>
                <a:cs typeface="Tahoma"/>
              </a:rPr>
              <a:t>Стратим</a:t>
            </a:r>
            <a:r>
              <a:rPr lang="ru-RU" b="1" dirty="0" smtClean="0">
                <a:solidFill>
                  <a:srgbClr val="FF0000"/>
                </a:solidFill>
                <a:latin typeface="Verdana"/>
                <a:ea typeface="Times New Roman"/>
                <a:cs typeface="Tahoma"/>
              </a:rPr>
              <a:t> </a:t>
            </a:r>
            <a:r>
              <a:rPr lang="ru-RU" dirty="0" smtClean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ru-RU" dirty="0" smtClean="0">
                <a:solidFill>
                  <a:srgbClr val="FF0000"/>
                </a:solidFill>
                <a:ea typeface="Calibri"/>
                <a:cs typeface="Times New Roman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Птицы в славянской мифологии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1052736"/>
            <a:ext cx="7848872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Verdana"/>
                <a:ea typeface="Times New Roman"/>
                <a:cs typeface="Tahoma"/>
              </a:rPr>
              <a:t>Феникс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Птицы в славянской мифологии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39752" y="764704"/>
            <a:ext cx="4320480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Verdana"/>
                <a:ea typeface="Times New Roman"/>
                <a:cs typeface="Tahoma"/>
              </a:rPr>
              <a:t>Сказочные персонажи - Жар-птица, </a:t>
            </a:r>
            <a:r>
              <a:rPr lang="ru-RU" sz="2800" b="1" dirty="0" err="1" smtClean="0">
                <a:solidFill>
                  <a:srgbClr val="FF0000"/>
                </a:solidFill>
                <a:latin typeface="Verdana"/>
                <a:ea typeface="Times New Roman"/>
                <a:cs typeface="Tahoma"/>
              </a:rPr>
              <a:t>Финист</a:t>
            </a:r>
            <a:r>
              <a:rPr lang="ru-RU" sz="2800" b="1" dirty="0" smtClean="0">
                <a:solidFill>
                  <a:srgbClr val="FF0000"/>
                </a:solidFill>
                <a:latin typeface="Verdana"/>
                <a:ea typeface="Times New Roman"/>
                <a:cs typeface="Tahoma"/>
              </a:rPr>
              <a:t> Ясный Сокол, Царевна-Лебедь </a:t>
            </a:r>
            <a:r>
              <a:rPr lang="ru-RU" sz="2800" b="1" dirty="0" smtClean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ea typeface="Calibri"/>
                <a:cs typeface="Times New Roman"/>
              </a:rPr>
            </a:b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Птицы в славянской мифологии"/>
          <p:cNvPicPr>
            <a:picLocks noGrp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2771800" y="1628800"/>
            <a:ext cx="3816424" cy="4896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Verdana"/>
                <a:ea typeface="Times New Roman"/>
                <a:cs typeface="Tahoma"/>
              </a:rPr>
              <a:t>Алконост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Птицы в славянской мифологии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39752" y="980728"/>
            <a:ext cx="4392488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Verdana"/>
                <a:ea typeface="Times New Roman"/>
                <a:cs typeface="Tahoma"/>
              </a:rPr>
              <a:t>Сирин </a:t>
            </a:r>
            <a:r>
              <a:rPr lang="ru-RU" dirty="0" smtClean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ru-RU" dirty="0" smtClean="0">
                <a:solidFill>
                  <a:srgbClr val="FF0000"/>
                </a:solidFill>
                <a:ea typeface="Calibri"/>
                <a:cs typeface="Times New Roman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http://traditio.ru/images/thumb/7/7d/Sirin_Ptica.jpg/200px-Sirin_Ptica.jpg">
            <a:hlinkClick r:id="rId2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7544" y="908720"/>
            <a:ext cx="4248472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42167" y="3140968"/>
            <a:ext cx="3422738" cy="3324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C:\Users\Ирина\Pictures\stock-vector-vector-illustration-of-slavic-pattern-syrin-bird-decorative-design-1727846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96136" y="908720"/>
            <a:ext cx="2299799" cy="19763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тицы в славянской мифологии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99792" y="332656"/>
            <a:ext cx="4176464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68</TotalTime>
  <Words>37</Words>
  <Application>Microsoft Office PowerPoint</Application>
  <PresentationFormat>Экран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Литейная</vt:lpstr>
      <vt:lpstr>Птица  в русской мифологии</vt:lpstr>
      <vt:lpstr>Слайд 2</vt:lpstr>
      <vt:lpstr> Гамаюн  </vt:lpstr>
      <vt:lpstr>Стратим  </vt:lpstr>
      <vt:lpstr>Феникс </vt:lpstr>
      <vt:lpstr>Сказочные персонажи - Жар-птица, Финист Ясный Сокол, Царевна-Лебедь  </vt:lpstr>
      <vt:lpstr>Алконост </vt:lpstr>
      <vt:lpstr>Сирин 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Roman</cp:lastModifiedBy>
  <cp:revision>9</cp:revision>
  <dcterms:created xsi:type="dcterms:W3CDTF">2010-11-07T15:21:09Z</dcterms:created>
  <dcterms:modified xsi:type="dcterms:W3CDTF">2012-03-12T22:51:50Z</dcterms:modified>
</cp:coreProperties>
</file>