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59" r:id="rId4"/>
    <p:sldId id="263" r:id="rId5"/>
    <p:sldId id="260" r:id="rId6"/>
    <p:sldId id="265" r:id="rId7"/>
    <p:sldId id="262" r:id="rId8"/>
    <p:sldId id="258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15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Идентификатор: 232-413-968 Зверева Т.Р.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AFC91-0DD2-4482-B09E-DF2931E68508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B83F-B7C2-4A46-B09F-0E76F2CA4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Идентификатор: 232-413-968 Зверева Т.Р.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1C4F-19D9-430E-A627-A9D304D11990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4FDB-F09C-4F7F-B5BD-0AC64115C5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Идентификатор: 232-413-968 Зверева Т.Р.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626D74-3EB2-4C21-8114-21054A101B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3CD3B8-1F24-4986-9C98-667424884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sport en France</a:t>
            </a:r>
            <a:endParaRPr lang="ru-RU" dirty="0"/>
          </a:p>
        </p:txBody>
      </p:sp>
      <p:pic>
        <p:nvPicPr>
          <p:cNvPr id="4" name="Содержимое 3" descr="rin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207" y="1428737"/>
            <a:ext cx="7417684" cy="4643470"/>
          </a:xfr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r>
              <a:rPr lang="en-US" dirty="0" smtClean="0"/>
              <a:t> de 2010</a:t>
            </a:r>
            <a:endParaRPr lang="ru-RU" dirty="0"/>
          </a:p>
        </p:txBody>
      </p:sp>
      <p:pic>
        <p:nvPicPr>
          <p:cNvPr id="4" name="Содержимое 3" descr="aa-AA_VAN1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5810280" cy="5143536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8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 de France</a:t>
            </a:r>
            <a:endParaRPr lang="ru-RU" dirty="0"/>
          </a:p>
        </p:txBody>
      </p:sp>
      <p:pic>
        <p:nvPicPr>
          <p:cNvPr id="4" name="Содержимое 3" descr="tour-de-f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6643734" cy="4377173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ance-foo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695328" cy="5084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 en France</a:t>
            </a:r>
            <a:endParaRPr lang="ru-RU" dirty="0"/>
          </a:p>
        </p:txBody>
      </p:sp>
      <p:pic>
        <p:nvPicPr>
          <p:cNvPr id="8" name="Содержимое 7" descr="socce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stade</a:t>
            </a:r>
            <a:r>
              <a:rPr lang="en-US" dirty="0" smtClean="0"/>
              <a:t> Roland-</a:t>
            </a:r>
            <a:r>
              <a:rPr lang="en-US" dirty="0" err="1" smtClean="0"/>
              <a:t>Garros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415656" cy="4811742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jeu</a:t>
            </a:r>
            <a:r>
              <a:rPr lang="en-US" dirty="0" smtClean="0"/>
              <a:t> de </a:t>
            </a:r>
            <a:r>
              <a:rPr lang="en-US" dirty="0" err="1" smtClean="0"/>
              <a:t>boules</a:t>
            </a:r>
            <a:r>
              <a:rPr lang="en-US" dirty="0" smtClean="0"/>
              <a:t> (</a:t>
            </a:r>
            <a:r>
              <a:rPr lang="en-US" dirty="0" err="1" smtClean="0"/>
              <a:t>pétanque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Содержимое 3" descr="petanque-tournament-july-14-2007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380712"/>
            <a:ext cx="6327267" cy="4745451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  Le </a:t>
            </a:r>
            <a:r>
              <a:rPr lang="en-US" dirty="0" err="1" smtClean="0"/>
              <a:t>symbole</a:t>
            </a:r>
            <a:r>
              <a:rPr lang="en-US" dirty="0" smtClean="0"/>
              <a:t> </a:t>
            </a:r>
            <a:r>
              <a:rPr lang="en-US" dirty="0" err="1" smtClean="0"/>
              <a:t>sportif</a:t>
            </a:r>
            <a:endParaRPr lang="ru-RU" dirty="0"/>
          </a:p>
        </p:txBody>
      </p:sp>
      <p:pic>
        <p:nvPicPr>
          <p:cNvPr id="6" name="Содержимое 5" descr="250px-Logo_XV_de_f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7"/>
            <a:ext cx="6525510" cy="4907183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mus</a:t>
            </a:r>
            <a:r>
              <a:rPr lang="fr-FR" dirty="0" smtClean="0"/>
              <a:t>é</a:t>
            </a:r>
            <a:r>
              <a:rPr lang="en-US" dirty="0" smtClean="0"/>
              <a:t>e national du Sport</a:t>
            </a:r>
            <a:endParaRPr lang="ru-RU" dirty="0"/>
          </a:p>
        </p:txBody>
      </p:sp>
      <p:pic>
        <p:nvPicPr>
          <p:cNvPr id="4" name="Содержимое 3" descr="expo-boutique2-gi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838" y="1600200"/>
            <a:ext cx="7090323" cy="4708525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de Coubertin</a:t>
            </a:r>
            <a:endParaRPr lang="ru-RU" dirty="0"/>
          </a:p>
        </p:txBody>
      </p:sp>
      <p:pic>
        <p:nvPicPr>
          <p:cNvPr id="4" name="Содержимое 3" descr="coubert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333478"/>
            <a:ext cx="4643470" cy="464347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Les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r>
              <a:rPr lang="en-US" dirty="0" smtClean="0"/>
              <a:t> en France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0" y="1842991"/>
          <a:ext cx="8001057" cy="48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436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</a:t>
                      </a:r>
                      <a:r>
                        <a:rPr lang="en-US" sz="2400" dirty="0" err="1" smtClean="0"/>
                        <a:t>Jeux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Ville</a:t>
                      </a:r>
                      <a:endParaRPr lang="ru-RU" sz="24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        Date</a:t>
                      </a:r>
                      <a:endParaRPr lang="ru-RU" sz="2400" dirty="0"/>
                    </a:p>
                  </a:txBody>
                  <a:tcPr marL="100771" marR="100771"/>
                </a:tc>
              </a:tr>
              <a:tr h="8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Jeux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olympiques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d’ét</a:t>
                      </a:r>
                      <a:r>
                        <a:rPr lang="fr-FR" sz="2000" dirty="0" smtClean="0"/>
                        <a:t>é</a:t>
                      </a:r>
                      <a:r>
                        <a:rPr lang="en-US" sz="2000" dirty="0" smtClean="0"/>
                        <a:t> de1900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Paris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14 - 28 </a:t>
                      </a:r>
                      <a:r>
                        <a:rPr lang="en-US" sz="2000" dirty="0" err="1" smtClean="0"/>
                        <a:t>mai</a:t>
                      </a:r>
                      <a:endParaRPr lang="ru-RU" sz="2000" dirty="0"/>
                    </a:p>
                  </a:txBody>
                  <a:tcPr marL="100771" marR="100771"/>
                </a:tc>
              </a:tr>
              <a:tr h="8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Jeux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olympiques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d’hiver</a:t>
                      </a:r>
                      <a:r>
                        <a:rPr lang="en-US" sz="2000" dirty="0" smtClean="0"/>
                        <a:t> de 1924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Chamonoix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janvier</a:t>
                      </a:r>
                      <a:r>
                        <a:rPr lang="en-US" sz="2000" baseline="0" dirty="0" smtClean="0"/>
                        <a:t> – 5 </a:t>
                      </a:r>
                      <a:r>
                        <a:rPr lang="en-US" sz="2000" baseline="0" dirty="0" err="1" smtClean="0"/>
                        <a:t>fevrier</a:t>
                      </a:r>
                      <a:endParaRPr lang="ru-RU" sz="2000" dirty="0"/>
                    </a:p>
                  </a:txBody>
                  <a:tcPr marL="100771" marR="100771"/>
                </a:tc>
              </a:tr>
              <a:tr h="8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Jeux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olympiques</a:t>
                      </a:r>
                      <a:r>
                        <a:rPr lang="en-US" sz="2000" dirty="0" smtClean="0"/>
                        <a:t> d’</a:t>
                      </a:r>
                      <a:r>
                        <a:rPr lang="fr-FR" sz="2000" dirty="0" smtClean="0"/>
                        <a:t>été</a:t>
                      </a:r>
                      <a:r>
                        <a:rPr lang="ru-RU" sz="2000" dirty="0" smtClean="0"/>
                        <a:t> </a:t>
                      </a:r>
                      <a:r>
                        <a:rPr lang="en-US" sz="2000" dirty="0" smtClean="0"/>
                        <a:t>de</a:t>
                      </a:r>
                      <a:r>
                        <a:rPr lang="en-US" sz="2000" baseline="0" dirty="0" smtClean="0"/>
                        <a:t> 1924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Paris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– 27 </a:t>
                      </a:r>
                      <a:r>
                        <a:rPr lang="en-US" sz="2000" dirty="0" err="1" smtClean="0"/>
                        <a:t>mai</a:t>
                      </a:r>
                      <a:endParaRPr lang="ru-RU" sz="2000" dirty="0"/>
                    </a:p>
                  </a:txBody>
                  <a:tcPr marL="100771" marR="100771"/>
                </a:tc>
              </a:tr>
              <a:tr h="887132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Jeux olympiques</a:t>
                      </a:r>
                    </a:p>
                    <a:p>
                      <a:r>
                        <a:rPr lang="fr-FR" sz="2000" dirty="0" smtClean="0"/>
                        <a:t>d’hiver de 1968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Grenoble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r>
                        <a:rPr lang="en-US" sz="2000" baseline="0" dirty="0" smtClean="0"/>
                        <a:t> – 18 f</a:t>
                      </a:r>
                      <a:r>
                        <a:rPr lang="fr-FR" sz="2000" baseline="0" dirty="0" smtClean="0"/>
                        <a:t>é</a:t>
                      </a:r>
                      <a:r>
                        <a:rPr lang="en-US" sz="2000" baseline="0" dirty="0" err="1" smtClean="0"/>
                        <a:t>vrier</a:t>
                      </a:r>
                      <a:endParaRPr lang="ru-RU" sz="2000" dirty="0"/>
                    </a:p>
                  </a:txBody>
                  <a:tcPr marL="100771" marR="100771"/>
                </a:tc>
              </a:tr>
              <a:tr h="8871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Jeux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olympiques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d’</a:t>
                      </a:r>
                      <a:r>
                        <a:rPr lang="fr-FR" sz="2000" baseline="0" dirty="0" smtClean="0"/>
                        <a:t>hiver de 1992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Albertville</a:t>
                      </a:r>
                      <a:endParaRPr lang="ru-RU" sz="2000" dirty="0"/>
                    </a:p>
                  </a:txBody>
                  <a:tcPr marL="100771" marR="100771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– 23 </a:t>
                      </a:r>
                      <a:r>
                        <a:rPr lang="en-US" sz="2000" dirty="0" err="1" smtClean="0"/>
                        <a:t>février</a:t>
                      </a:r>
                      <a:endParaRPr lang="ru-RU" sz="2000" dirty="0"/>
                    </a:p>
                  </a:txBody>
                  <a:tcPr marL="100771" marR="10077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46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Идентификатор: 232-413-968</a:t>
            </a:r>
          </a:p>
          <a:p>
            <a:r>
              <a:rPr lang="ru-RU" dirty="0" smtClean="0"/>
              <a:t>Зверева Т.Р.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172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Le sport en France</vt:lpstr>
      <vt:lpstr>Tour de France</vt:lpstr>
      <vt:lpstr>Football en France</vt:lpstr>
      <vt:lpstr>Le stade Roland-Garros </vt:lpstr>
      <vt:lpstr>Le jeu de boules (pétanque)</vt:lpstr>
      <vt:lpstr>   Le symbole sportif</vt:lpstr>
      <vt:lpstr>Le musée national du Sport</vt:lpstr>
      <vt:lpstr>Pierre de Coubertin</vt:lpstr>
      <vt:lpstr>  Les Jeux Olympiques en France</vt:lpstr>
      <vt:lpstr>Les Jeux Olympiques de 2010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o.zverev</cp:lastModifiedBy>
  <cp:revision>19</cp:revision>
  <dcterms:created xsi:type="dcterms:W3CDTF">2010-03-01T16:31:27Z</dcterms:created>
  <dcterms:modified xsi:type="dcterms:W3CDTF">2012-01-19T11:22:08Z</dcterms:modified>
</cp:coreProperties>
</file>