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6"/>
  </p:notesMasterIdLst>
  <p:sldIdLst>
    <p:sldId id="269" r:id="rId2"/>
    <p:sldId id="268" r:id="rId3"/>
    <p:sldId id="267" r:id="rId4"/>
    <p:sldId id="258" r:id="rId5"/>
    <p:sldId id="257" r:id="rId6"/>
    <p:sldId id="259" r:id="rId7"/>
    <p:sldId id="261" r:id="rId8"/>
    <p:sldId id="262" r:id="rId9"/>
    <p:sldId id="264" r:id="rId10"/>
    <p:sldId id="266" r:id="rId11"/>
    <p:sldId id="265" r:id="rId12"/>
    <p:sldId id="270" r:id="rId13"/>
    <p:sldId id="274" r:id="rId14"/>
    <p:sldId id="271" r:id="rId15"/>
    <p:sldId id="273" r:id="rId16"/>
    <p:sldId id="272" r:id="rId17"/>
    <p:sldId id="275" r:id="rId18"/>
    <p:sldId id="276" r:id="rId19"/>
    <p:sldId id="277" r:id="rId20"/>
    <p:sldId id="278" r:id="rId21"/>
    <p:sldId id="279" r:id="rId22"/>
    <p:sldId id="280" r:id="rId23"/>
    <p:sldId id="281" r:id="rId24"/>
    <p:sldId id="282" r:id="rId25"/>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33" autoAdjust="0"/>
    <p:restoredTop sz="94660"/>
  </p:normalViewPr>
  <p:slideViewPr>
    <p:cSldViewPr>
      <p:cViewPr>
        <p:scale>
          <a:sx n="75" d="100"/>
          <a:sy n="75" d="100"/>
        </p:scale>
        <p:origin x="-2265" y="-67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348F1BD3-CA5C-4B39-B38D-0DBF21D44694}" type="datetimeFigureOut">
              <a:rPr lang="ru-RU"/>
              <a:pPr>
                <a:defRPr/>
              </a:pPr>
              <a:t>18.03.2012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2F129965-F46C-4A01-A7B7-A63450F7BD02}"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ru-RU" smtClean="0"/>
              <a:t>Образец заголовка</a:t>
            </a:r>
            <a:endParaRPr lang="en-US"/>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4" name="Дата 13"/>
          <p:cNvSpPr>
            <a:spLocks noGrp="1"/>
          </p:cNvSpPr>
          <p:nvPr>
            <p:ph type="dt" sz="half" idx="10"/>
          </p:nvPr>
        </p:nvSpPr>
        <p:spPr/>
        <p:txBody>
          <a:bodyPr/>
          <a:lstStyle>
            <a:lvl1pPr>
              <a:defRPr/>
            </a:lvl1pPr>
          </a:lstStyle>
          <a:p>
            <a:pPr>
              <a:defRPr/>
            </a:pPr>
            <a:fld id="{2D89C4A1-7BF2-466C-8C27-E5AF610D59B1}" type="datetimeFigureOut">
              <a:rPr lang="ru-RU"/>
              <a:pPr>
                <a:defRPr/>
              </a:pPr>
              <a:t>18.03.2012</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275635DE-16D1-4BD0-BDF9-0C0400F45642}"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9772DA9D-54C4-45BC-B345-67E9C2575BD2}" type="datetimeFigureOut">
              <a:rPr lang="ru-RU"/>
              <a:pPr>
                <a:defRPr/>
              </a:pPr>
              <a:t>18.03.2012</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CCBC48FB-4EB8-409B-B643-DDD55C1A90D0}"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0B6BC0B9-DB97-48D9-9CCB-80253DF8BA1A}" type="datetimeFigureOut">
              <a:rPr lang="ru-RU"/>
              <a:pPr>
                <a:defRPr/>
              </a:pPr>
              <a:t>18.03.2012</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E5E608AD-1D68-453F-8856-409ED2E409E6}"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DCB75F17-187F-44CA-8444-D4E7F01A2F6F}" type="datetimeFigureOut">
              <a:rPr lang="ru-RU"/>
              <a:pPr>
                <a:defRPr/>
              </a:pPr>
              <a:t>18.03.2012</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3AE58A54-0ED2-4D56-8554-8758CCEF64B3}"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ru-RU" smtClean="0"/>
              <a:t>Образец заголовка</a:t>
            </a:r>
            <a:endParaRPr lang="en-US"/>
          </a:p>
        </p:txBody>
      </p:sp>
      <p:sp>
        <p:nvSpPr>
          <p:cNvPr id="3" name="Текст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3D2EF3C5-4188-43DF-889B-329A9265F8FD}" type="datetimeFigureOut">
              <a:rPr lang="ru-RU"/>
              <a:pPr>
                <a:defRPr/>
              </a:pPr>
              <a:t>18.03.2012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FA357A1D-15D5-4247-A35B-C94FE76B791E}"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p:txBody>
          <a:bodyPr/>
          <a:lstStyle>
            <a:lvl1pPr>
              <a:defRPr/>
            </a:lvl1pPr>
          </a:lstStyle>
          <a:p>
            <a:pPr>
              <a:defRPr/>
            </a:pPr>
            <a:fld id="{DC76D5A6-83C2-43A3-84EA-1033BF9E5CF6}" type="datetimeFigureOut">
              <a:rPr lang="ru-RU"/>
              <a:pPr>
                <a:defRPr/>
              </a:pPr>
              <a:t>18.03.2012</a:t>
            </a:fld>
            <a:endParaRPr lang="ru-RU"/>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22"/>
          <p:cNvSpPr>
            <a:spLocks noGrp="1"/>
          </p:cNvSpPr>
          <p:nvPr>
            <p:ph type="sldNum" sz="quarter" idx="12"/>
          </p:nvPr>
        </p:nvSpPr>
        <p:spPr/>
        <p:txBody>
          <a:bodyPr/>
          <a:lstStyle>
            <a:lvl1pPr>
              <a:defRPr/>
            </a:lvl1pPr>
          </a:lstStyle>
          <a:p>
            <a:pPr>
              <a:defRPr/>
            </a:pPr>
            <a:fld id="{65F7E2F3-358A-4873-83AF-675B8C615A15}"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13"/>
          <p:cNvSpPr>
            <a:spLocks noGrp="1"/>
          </p:cNvSpPr>
          <p:nvPr>
            <p:ph type="dt" sz="half" idx="10"/>
          </p:nvPr>
        </p:nvSpPr>
        <p:spPr/>
        <p:txBody>
          <a:bodyPr/>
          <a:lstStyle>
            <a:lvl1pPr>
              <a:defRPr/>
            </a:lvl1pPr>
          </a:lstStyle>
          <a:p>
            <a:pPr>
              <a:defRPr/>
            </a:pPr>
            <a:fld id="{1FE7F591-6222-401F-8274-ECC0BB7C91DB}" type="datetimeFigureOut">
              <a:rPr lang="ru-RU"/>
              <a:pPr>
                <a:defRPr/>
              </a:pPr>
              <a:t>18.03.2012</a:t>
            </a:fld>
            <a:endParaRPr lang="ru-RU"/>
          </a:p>
        </p:txBody>
      </p:sp>
      <p:sp>
        <p:nvSpPr>
          <p:cNvPr id="8" name="Нижний колонтитул 2"/>
          <p:cNvSpPr>
            <a:spLocks noGrp="1"/>
          </p:cNvSpPr>
          <p:nvPr>
            <p:ph type="ftr" sz="quarter" idx="11"/>
          </p:nvPr>
        </p:nvSpPr>
        <p:spPr/>
        <p:txBody>
          <a:bodyPr/>
          <a:lstStyle>
            <a:lvl1pPr>
              <a:defRPr/>
            </a:lvl1pPr>
          </a:lstStyle>
          <a:p>
            <a:pPr>
              <a:defRPr/>
            </a:pPr>
            <a:endParaRPr lang="ru-RU"/>
          </a:p>
        </p:txBody>
      </p:sp>
      <p:sp>
        <p:nvSpPr>
          <p:cNvPr id="9" name="Номер слайда 22"/>
          <p:cNvSpPr>
            <a:spLocks noGrp="1"/>
          </p:cNvSpPr>
          <p:nvPr>
            <p:ph type="sldNum" sz="quarter" idx="12"/>
          </p:nvPr>
        </p:nvSpPr>
        <p:spPr/>
        <p:txBody>
          <a:bodyPr/>
          <a:lstStyle>
            <a:lvl1pPr>
              <a:defRPr/>
            </a:lvl1pPr>
          </a:lstStyle>
          <a:p>
            <a:pPr>
              <a:defRPr/>
            </a:pPr>
            <a:fld id="{D7AFAD96-3A03-439A-AEE1-14FC49831830}"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13"/>
          <p:cNvSpPr>
            <a:spLocks noGrp="1"/>
          </p:cNvSpPr>
          <p:nvPr>
            <p:ph type="dt" sz="half" idx="10"/>
          </p:nvPr>
        </p:nvSpPr>
        <p:spPr/>
        <p:txBody>
          <a:bodyPr/>
          <a:lstStyle>
            <a:lvl1pPr>
              <a:defRPr/>
            </a:lvl1pPr>
          </a:lstStyle>
          <a:p>
            <a:pPr>
              <a:defRPr/>
            </a:pPr>
            <a:fld id="{28065FF5-3C2E-4E23-A93B-349613DAF009}" type="datetimeFigureOut">
              <a:rPr lang="ru-RU"/>
              <a:pPr>
                <a:defRPr/>
              </a:pPr>
              <a:t>18.03.2012</a:t>
            </a:fld>
            <a:endParaRPr lang="ru-RU"/>
          </a:p>
        </p:txBody>
      </p:sp>
      <p:sp>
        <p:nvSpPr>
          <p:cNvPr id="4" name="Нижний колонтитул 2"/>
          <p:cNvSpPr>
            <a:spLocks noGrp="1"/>
          </p:cNvSpPr>
          <p:nvPr>
            <p:ph type="ftr" sz="quarter" idx="11"/>
          </p:nvPr>
        </p:nvSpPr>
        <p:spPr/>
        <p:txBody>
          <a:bodyPr/>
          <a:lstStyle>
            <a:lvl1pPr>
              <a:defRPr/>
            </a:lvl1pPr>
          </a:lstStyle>
          <a:p>
            <a:pPr>
              <a:defRPr/>
            </a:pPr>
            <a:endParaRPr lang="ru-RU"/>
          </a:p>
        </p:txBody>
      </p:sp>
      <p:sp>
        <p:nvSpPr>
          <p:cNvPr id="5" name="Номер слайда 22"/>
          <p:cNvSpPr>
            <a:spLocks noGrp="1"/>
          </p:cNvSpPr>
          <p:nvPr>
            <p:ph type="sldNum" sz="quarter" idx="12"/>
          </p:nvPr>
        </p:nvSpPr>
        <p:spPr/>
        <p:txBody>
          <a:bodyPr/>
          <a:lstStyle>
            <a:lvl1pPr>
              <a:defRPr/>
            </a:lvl1pPr>
          </a:lstStyle>
          <a:p>
            <a:pPr>
              <a:defRPr/>
            </a:pPr>
            <a:fld id="{036E84E9-3097-4B6E-8549-7C19AB7818D1}"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3"/>
          <p:cNvSpPr>
            <a:spLocks noGrp="1"/>
          </p:cNvSpPr>
          <p:nvPr>
            <p:ph type="dt" sz="half" idx="10"/>
          </p:nvPr>
        </p:nvSpPr>
        <p:spPr/>
        <p:txBody>
          <a:bodyPr/>
          <a:lstStyle>
            <a:lvl1pPr>
              <a:defRPr/>
            </a:lvl1pPr>
          </a:lstStyle>
          <a:p>
            <a:pPr>
              <a:defRPr/>
            </a:pPr>
            <a:fld id="{9279995C-F047-4239-BBFA-E08A64BE1FCC}" type="datetimeFigureOut">
              <a:rPr lang="ru-RU"/>
              <a:pPr>
                <a:defRPr/>
              </a:pPr>
              <a:t>18.03.2012</a:t>
            </a:fld>
            <a:endParaRPr lang="ru-RU"/>
          </a:p>
        </p:txBody>
      </p:sp>
      <p:sp>
        <p:nvSpPr>
          <p:cNvPr id="3" name="Нижний колонтитул 2"/>
          <p:cNvSpPr>
            <a:spLocks noGrp="1"/>
          </p:cNvSpPr>
          <p:nvPr>
            <p:ph type="ftr" sz="quarter" idx="11"/>
          </p:nvPr>
        </p:nvSpPr>
        <p:spPr/>
        <p:txBody>
          <a:bodyPr/>
          <a:lstStyle>
            <a:lvl1pPr>
              <a:defRPr/>
            </a:lvl1pPr>
          </a:lstStyle>
          <a:p>
            <a:pPr>
              <a:defRPr/>
            </a:pPr>
            <a:endParaRPr lang="ru-RU"/>
          </a:p>
        </p:txBody>
      </p:sp>
      <p:sp>
        <p:nvSpPr>
          <p:cNvPr id="4" name="Номер слайда 22"/>
          <p:cNvSpPr>
            <a:spLocks noGrp="1"/>
          </p:cNvSpPr>
          <p:nvPr>
            <p:ph type="sldNum" sz="quarter" idx="12"/>
          </p:nvPr>
        </p:nvSpPr>
        <p:spPr/>
        <p:txBody>
          <a:bodyPr/>
          <a:lstStyle>
            <a:lvl1pPr>
              <a:defRPr/>
            </a:lvl1pPr>
          </a:lstStyle>
          <a:p>
            <a:pPr>
              <a:defRPr/>
            </a:pPr>
            <a:fld id="{AD8C85D3-C759-4BA8-AB81-4735C1F99AFF}"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ru-RU" smtClean="0"/>
              <a:t>Образец заголовка</a:t>
            </a:r>
            <a:endParaRPr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p:txBody>
          <a:bodyPr/>
          <a:lstStyle>
            <a:lvl1pPr>
              <a:defRPr/>
            </a:lvl1pPr>
          </a:lstStyle>
          <a:p>
            <a:pPr>
              <a:defRPr/>
            </a:pPr>
            <a:fld id="{99C46835-DF4B-45BD-8468-798B88A51E41}" type="datetimeFigureOut">
              <a:rPr lang="ru-RU"/>
              <a:pPr>
                <a:defRPr/>
              </a:pPr>
              <a:t>18.03.2012</a:t>
            </a:fld>
            <a:endParaRPr lang="ru-RU"/>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22"/>
          <p:cNvSpPr>
            <a:spLocks noGrp="1"/>
          </p:cNvSpPr>
          <p:nvPr>
            <p:ph type="sldNum" sz="quarter" idx="12"/>
          </p:nvPr>
        </p:nvSpPr>
        <p:spPr/>
        <p:txBody>
          <a:bodyPr/>
          <a:lstStyle>
            <a:lvl1pPr>
              <a:defRPr/>
            </a:lvl1pPr>
          </a:lstStyle>
          <a:p>
            <a:pPr>
              <a:defRPr/>
            </a:pPr>
            <a:fld id="{67F803FE-ED7A-4B27-BBFB-292583CC315E}"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ru-RU" smtClean="0"/>
              <a:t>Образец заголовка</a:t>
            </a:r>
            <a:endParaRPr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ru-RU" noProof="0" smtClean="0"/>
              <a:t>Вставка рисунка</a:t>
            </a:r>
            <a:endParaRPr lang="en-US" noProof="0" dirty="0"/>
          </a:p>
        </p:txBody>
      </p:sp>
      <p:sp>
        <p:nvSpPr>
          <p:cNvPr id="4" name="Текст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ru-RU" smtClean="0"/>
              <a:t>Образец текста</a:t>
            </a:r>
          </a:p>
        </p:txBody>
      </p:sp>
      <p:sp>
        <p:nvSpPr>
          <p:cNvPr id="5" name="Дата 13"/>
          <p:cNvSpPr>
            <a:spLocks noGrp="1"/>
          </p:cNvSpPr>
          <p:nvPr>
            <p:ph type="dt" sz="half" idx="10"/>
          </p:nvPr>
        </p:nvSpPr>
        <p:spPr/>
        <p:txBody>
          <a:bodyPr/>
          <a:lstStyle>
            <a:lvl1pPr>
              <a:defRPr/>
            </a:lvl1pPr>
          </a:lstStyle>
          <a:p>
            <a:pPr>
              <a:defRPr/>
            </a:pPr>
            <a:fld id="{B479D6B2-7BAA-4752-919E-EFBF7859B192}" type="datetimeFigureOut">
              <a:rPr lang="ru-RU"/>
              <a:pPr>
                <a:defRPr/>
              </a:pPr>
              <a:t>18.03.2012</a:t>
            </a:fld>
            <a:endParaRPr lang="ru-RU"/>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22"/>
          <p:cNvSpPr>
            <a:spLocks noGrp="1"/>
          </p:cNvSpPr>
          <p:nvPr>
            <p:ph type="sldNum" sz="quarter" idx="12"/>
          </p:nvPr>
        </p:nvSpPr>
        <p:spPr/>
        <p:txBody>
          <a:bodyPr/>
          <a:lstStyle>
            <a:lvl1pPr>
              <a:defRPr/>
            </a:lvl1pPr>
          </a:lstStyle>
          <a:p>
            <a:pPr>
              <a:defRPr/>
            </a:pPr>
            <a:fld id="{E59DD5C2-0722-4942-844A-99517F8FF922}"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ru-RU" smtClean="0"/>
              <a:t>Образец заголовка</a:t>
            </a:r>
            <a:endParaRPr lang="en-US"/>
          </a:p>
        </p:txBody>
      </p:sp>
      <p:sp>
        <p:nvSpPr>
          <p:cNvPr id="1027" name="Текст 12"/>
          <p:cNvSpPr>
            <a:spLocks noGrp="1"/>
          </p:cNvSpPr>
          <p:nvPr>
            <p:ph type="body" idx="1"/>
          </p:nvPr>
        </p:nvSpPr>
        <p:spPr bwMode="auto">
          <a:xfrm>
            <a:off x="457200" y="1600200"/>
            <a:ext cx="8229600" cy="4708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fontAlgn="auto" latinLnBrk="0" hangingPunct="1">
              <a:spcBef>
                <a:spcPts val="0"/>
              </a:spcBef>
              <a:spcAft>
                <a:spcPts val="0"/>
              </a:spcAft>
              <a:defRPr kumimoji="0" sz="1200" smtClean="0">
                <a:solidFill>
                  <a:schemeClr val="tx1">
                    <a:shade val="50000"/>
                  </a:schemeClr>
                </a:solidFill>
                <a:latin typeface="+mn-lt"/>
                <a:cs typeface="+mn-cs"/>
              </a:defRPr>
            </a:lvl1pPr>
          </a:lstStyle>
          <a:p>
            <a:pPr>
              <a:defRPr/>
            </a:pPr>
            <a:fld id="{F66F0F87-E214-4C79-AF5F-C6D1C16F1E2B}" type="datetimeFigureOut">
              <a:rPr lang="ru-RU"/>
              <a:pPr>
                <a:defRPr/>
              </a:pPr>
              <a:t>18.03.2012</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fontAlgn="auto" latinLnBrk="0" hangingPunct="1">
              <a:spcBef>
                <a:spcPts val="0"/>
              </a:spcBef>
              <a:spcAft>
                <a:spcPts val="0"/>
              </a:spcAft>
              <a:defRPr kumimoji="0" sz="1200" smtClean="0">
                <a:solidFill>
                  <a:schemeClr val="tx1">
                    <a:shade val="50000"/>
                  </a:schemeClr>
                </a:solidFill>
                <a:latin typeface="+mn-lt"/>
                <a:cs typeface="+mn-cs"/>
              </a:defRPr>
            </a:lvl1pPr>
          </a:lstStyle>
          <a:p>
            <a:pPr>
              <a:defRPr/>
            </a:pPr>
            <a:fld id="{092021C5-E09B-4944-AA4E-4160CB796159}" type="slidenum">
              <a:rPr lang="ru-RU"/>
              <a:pPr>
                <a:defRPr/>
              </a:pPr>
              <a:t>‹#›</a:t>
            </a:fld>
            <a:endParaRPr lang="ru-RU"/>
          </a:p>
        </p:txBody>
      </p:sp>
    </p:spTree>
  </p:cSld>
  <p:clrMap bg1="dk1" tx1="lt1" bg2="dk2" tx2="lt2" accent1="accent1" accent2="accent2" accent3="accent3" accent4="accent4" accent5="accent5" accent6="accent6" hlink="hlink" folHlink="folHlink"/>
  <p:sldLayoutIdLst>
    <p:sldLayoutId id="2147483707" r:id="rId1"/>
    <p:sldLayoutId id="2147483706" r:id="rId2"/>
    <p:sldLayoutId id="2147483708" r:id="rId3"/>
    <p:sldLayoutId id="2147483705" r:id="rId4"/>
    <p:sldLayoutId id="2147483704" r:id="rId5"/>
    <p:sldLayoutId id="2147483703" r:id="rId6"/>
    <p:sldLayoutId id="2147483702" r:id="rId7"/>
    <p:sldLayoutId id="2147483701" r:id="rId8"/>
    <p:sldLayoutId id="2147483700" r:id="rId9"/>
    <p:sldLayoutId id="2147483699" r:id="rId10"/>
    <p:sldLayoutId id="2147483698" r:id="rId11"/>
  </p:sldLayoutIdLst>
  <p:txStyles>
    <p:titleStyle>
      <a:lvl1pPr algn="ctr" rtl="0" fontAlgn="base">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fontAlgn="base">
        <a:spcBef>
          <a:spcPct val="0"/>
        </a:spcBef>
        <a:spcAft>
          <a:spcPct val="0"/>
        </a:spcAft>
        <a:defRPr sz="4100" b="1">
          <a:solidFill>
            <a:schemeClr val="tx1"/>
          </a:solidFill>
          <a:latin typeface="Constantia" pitchFamily="18" charset="0"/>
        </a:defRPr>
      </a:lvl2pPr>
      <a:lvl3pPr algn="ctr" rtl="0" fontAlgn="base">
        <a:spcBef>
          <a:spcPct val="0"/>
        </a:spcBef>
        <a:spcAft>
          <a:spcPct val="0"/>
        </a:spcAft>
        <a:defRPr sz="4100" b="1">
          <a:solidFill>
            <a:schemeClr val="tx1"/>
          </a:solidFill>
          <a:latin typeface="Constantia" pitchFamily="18" charset="0"/>
        </a:defRPr>
      </a:lvl3pPr>
      <a:lvl4pPr algn="ctr" rtl="0" fontAlgn="base">
        <a:spcBef>
          <a:spcPct val="0"/>
        </a:spcBef>
        <a:spcAft>
          <a:spcPct val="0"/>
        </a:spcAft>
        <a:defRPr sz="4100" b="1">
          <a:solidFill>
            <a:schemeClr val="tx1"/>
          </a:solidFill>
          <a:latin typeface="Constantia" pitchFamily="18" charset="0"/>
        </a:defRPr>
      </a:lvl4pPr>
      <a:lvl5pPr algn="ctr" rtl="0" fontAlgn="base">
        <a:spcBef>
          <a:spcPct val="0"/>
        </a:spcBef>
        <a:spcAft>
          <a:spcPct val="0"/>
        </a:spcAft>
        <a:defRPr sz="4100" b="1">
          <a:solidFill>
            <a:schemeClr val="tx1"/>
          </a:solidFill>
          <a:latin typeface="Constantia" pitchFamily="18" charset="0"/>
        </a:defRPr>
      </a:lvl5pPr>
      <a:lvl6pPr marL="457200" algn="ctr" rtl="0" fontAlgn="base">
        <a:spcBef>
          <a:spcPct val="0"/>
        </a:spcBef>
        <a:spcAft>
          <a:spcPct val="0"/>
        </a:spcAft>
        <a:defRPr sz="4100" b="1">
          <a:solidFill>
            <a:schemeClr val="tx1"/>
          </a:solidFill>
          <a:latin typeface="Constantia" pitchFamily="18" charset="0"/>
        </a:defRPr>
      </a:lvl6pPr>
      <a:lvl7pPr marL="914400" algn="ctr" rtl="0" fontAlgn="base">
        <a:spcBef>
          <a:spcPct val="0"/>
        </a:spcBef>
        <a:spcAft>
          <a:spcPct val="0"/>
        </a:spcAft>
        <a:defRPr sz="4100" b="1">
          <a:solidFill>
            <a:schemeClr val="tx1"/>
          </a:solidFill>
          <a:latin typeface="Constantia" pitchFamily="18" charset="0"/>
        </a:defRPr>
      </a:lvl7pPr>
      <a:lvl8pPr marL="1371600" algn="ctr" rtl="0" fontAlgn="base">
        <a:spcBef>
          <a:spcPct val="0"/>
        </a:spcBef>
        <a:spcAft>
          <a:spcPct val="0"/>
        </a:spcAft>
        <a:defRPr sz="4100" b="1">
          <a:solidFill>
            <a:schemeClr val="tx1"/>
          </a:solidFill>
          <a:latin typeface="Constantia" pitchFamily="18" charset="0"/>
        </a:defRPr>
      </a:lvl8pPr>
      <a:lvl9pPr marL="1828800" algn="ctr" rtl="0" fontAlgn="base">
        <a:spcBef>
          <a:spcPct val="0"/>
        </a:spcBef>
        <a:spcAft>
          <a:spcPct val="0"/>
        </a:spcAft>
        <a:defRPr sz="4100" b="1">
          <a:solidFill>
            <a:schemeClr val="tx1"/>
          </a:solidFill>
          <a:latin typeface="Constantia" pitchFamily="18" charset="0"/>
        </a:defRPr>
      </a:lvl9pPr>
    </p:titleStyle>
    <p:bodyStyle>
      <a:lvl1pPr marL="547688" indent="-411163" algn="l" rtl="0" fontAlgn="base">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4.xml"/><Relationship Id="rId5" Type="http://schemas.openxmlformats.org/officeDocument/2006/relationships/image" Target="../media/image5.jpeg"/><Relationship Id="rId4" Type="http://schemas.openxmlformats.org/officeDocument/2006/relationships/hyperlink" Target="http://upload.wikimedia.org/wikipedia/commons/6/62/Loc25.jpg"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slide" Target="slide5.xml"/><Relationship Id="rId7" Type="http://schemas.openxmlformats.org/officeDocument/2006/relationships/image" Target="../media/image39.png"/><Relationship Id="rId12" Type="http://schemas.openxmlformats.org/officeDocument/2006/relationships/image" Target="../media/image44.jpeg"/><Relationship Id="rId2" Type="http://schemas.openxmlformats.org/officeDocument/2006/relationships/image" Target="../media/image35.png"/><Relationship Id="rId1" Type="http://schemas.openxmlformats.org/officeDocument/2006/relationships/slideLayout" Target="../slideLayouts/slideLayout4.xml"/><Relationship Id="rId6" Type="http://schemas.openxmlformats.org/officeDocument/2006/relationships/image" Target="../media/image38.jpeg"/><Relationship Id="rId11" Type="http://schemas.openxmlformats.org/officeDocument/2006/relationships/image" Target="../media/image43.png"/><Relationship Id="rId5" Type="http://schemas.openxmlformats.org/officeDocument/2006/relationships/image" Target="../media/image37.png"/><Relationship Id="rId10" Type="http://schemas.openxmlformats.org/officeDocument/2006/relationships/image" Target="../media/image42.png"/><Relationship Id="rId4" Type="http://schemas.openxmlformats.org/officeDocument/2006/relationships/image" Target="../media/image36.jpeg"/><Relationship Id="rId9" Type="http://schemas.openxmlformats.org/officeDocument/2006/relationships/image" Target="../media/image41.png"/></Relationships>
</file>

<file path=ppt/slides/_rels/slide18.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slide" Target="slide1.xml"/><Relationship Id="rId7" Type="http://schemas.openxmlformats.org/officeDocument/2006/relationships/image" Target="../media/image44.jpeg"/><Relationship Id="rId2" Type="http://schemas.openxmlformats.org/officeDocument/2006/relationships/image" Target="../media/image45.png"/><Relationship Id="rId1" Type="http://schemas.openxmlformats.org/officeDocument/2006/relationships/slideLayout" Target="../slideLayouts/slideLayout4.xml"/><Relationship Id="rId6" Type="http://schemas.openxmlformats.org/officeDocument/2006/relationships/image" Target="../media/image39.png"/><Relationship Id="rId5" Type="http://schemas.openxmlformats.org/officeDocument/2006/relationships/image" Target="../media/image37.png"/><Relationship Id="rId4" Type="http://schemas.openxmlformats.org/officeDocument/2006/relationships/image" Target="../media/image36.jpeg"/><Relationship Id="rId9" Type="http://schemas.openxmlformats.org/officeDocument/2006/relationships/image" Target="../media/image38.jpeg"/></Relationships>
</file>

<file path=ppt/slides/_rels/slide19.xml.rels><?xml version="1.0" encoding="UTF-8" standalone="yes"?>
<Relationships xmlns="http://schemas.openxmlformats.org/package/2006/relationships"><Relationship Id="rId8" Type="http://schemas.openxmlformats.org/officeDocument/2006/relationships/image" Target="../media/image52.jpeg"/><Relationship Id="rId3" Type="http://schemas.openxmlformats.org/officeDocument/2006/relationships/slide" Target="slide4.xml"/><Relationship Id="rId7" Type="http://schemas.openxmlformats.org/officeDocument/2006/relationships/image" Target="../media/image51.png"/><Relationship Id="rId12" Type="http://schemas.openxmlformats.org/officeDocument/2006/relationships/image" Target="../media/image56.png"/><Relationship Id="rId2" Type="http://schemas.openxmlformats.org/officeDocument/2006/relationships/image" Target="../media/image47.png"/><Relationship Id="rId1" Type="http://schemas.openxmlformats.org/officeDocument/2006/relationships/slideLayout" Target="../slideLayouts/slideLayout4.xml"/><Relationship Id="rId6" Type="http://schemas.openxmlformats.org/officeDocument/2006/relationships/image" Target="../media/image50.jpeg"/><Relationship Id="rId11" Type="http://schemas.openxmlformats.org/officeDocument/2006/relationships/image" Target="../media/image55.png"/><Relationship Id="rId5" Type="http://schemas.openxmlformats.org/officeDocument/2006/relationships/image" Target="../media/image49.png"/><Relationship Id="rId10" Type="http://schemas.openxmlformats.org/officeDocument/2006/relationships/image" Target="../media/image54.png"/><Relationship Id="rId4" Type="http://schemas.openxmlformats.org/officeDocument/2006/relationships/image" Target="../media/image48.png"/><Relationship Id="rId9" Type="http://schemas.openxmlformats.org/officeDocument/2006/relationships/image" Target="../media/image53.pn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9.png"/><Relationship Id="rId7" Type="http://schemas.openxmlformats.org/officeDocument/2006/relationships/slide" Target="slide7.xml"/><Relationship Id="rId2" Type="http://schemas.openxmlformats.org/officeDocument/2006/relationships/image" Target="../media/image57.png"/><Relationship Id="rId1" Type="http://schemas.openxmlformats.org/officeDocument/2006/relationships/slideLayout" Target="../slideLayouts/slideLayout4.xml"/><Relationship Id="rId6" Type="http://schemas.openxmlformats.org/officeDocument/2006/relationships/image" Target="../media/image52.jpeg"/><Relationship Id="rId5" Type="http://schemas.openxmlformats.org/officeDocument/2006/relationships/image" Target="../media/image51.png"/><Relationship Id="rId4" Type="http://schemas.openxmlformats.org/officeDocument/2006/relationships/image" Target="../media/image50.jpeg"/></Relationships>
</file>

<file path=ppt/slides/_rels/slide21.xml.rels><?xml version="1.0" encoding="UTF-8" standalone="yes"?>
<Relationships xmlns="http://schemas.openxmlformats.org/package/2006/relationships"><Relationship Id="rId8" Type="http://schemas.openxmlformats.org/officeDocument/2006/relationships/image" Target="../media/image63.jpeg"/><Relationship Id="rId3" Type="http://schemas.openxmlformats.org/officeDocument/2006/relationships/slide" Target="slide8.xml"/><Relationship Id="rId7" Type="http://schemas.openxmlformats.org/officeDocument/2006/relationships/image" Target="../media/image62.jpeg"/><Relationship Id="rId2" Type="http://schemas.openxmlformats.org/officeDocument/2006/relationships/image" Target="../media/image58.png"/><Relationship Id="rId1" Type="http://schemas.openxmlformats.org/officeDocument/2006/relationships/slideLayout" Target="../slideLayouts/slideLayout4.xml"/><Relationship Id="rId6" Type="http://schemas.openxmlformats.org/officeDocument/2006/relationships/image" Target="../media/image61.jpeg"/><Relationship Id="rId11" Type="http://schemas.openxmlformats.org/officeDocument/2006/relationships/image" Target="../media/image66.png"/><Relationship Id="rId5" Type="http://schemas.openxmlformats.org/officeDocument/2006/relationships/image" Target="../media/image60.jpeg"/><Relationship Id="rId10" Type="http://schemas.openxmlformats.org/officeDocument/2006/relationships/image" Target="../media/image65.png"/><Relationship Id="rId4" Type="http://schemas.openxmlformats.org/officeDocument/2006/relationships/image" Target="../media/image59.jpeg"/><Relationship Id="rId9" Type="http://schemas.openxmlformats.org/officeDocument/2006/relationships/image" Target="../media/image64.png"/></Relationships>
</file>

<file path=ppt/slides/_rels/slide22.xml.rels><?xml version="1.0" encoding="UTF-8" standalone="yes"?>
<Relationships xmlns="http://schemas.openxmlformats.org/package/2006/relationships"><Relationship Id="rId8" Type="http://schemas.openxmlformats.org/officeDocument/2006/relationships/image" Target="../media/image63.jpeg"/><Relationship Id="rId3" Type="http://schemas.openxmlformats.org/officeDocument/2006/relationships/slide" Target="slide8.xml"/><Relationship Id="rId7" Type="http://schemas.openxmlformats.org/officeDocument/2006/relationships/image" Target="../media/image62.jpeg"/><Relationship Id="rId2" Type="http://schemas.openxmlformats.org/officeDocument/2006/relationships/image" Target="../media/image67.png"/><Relationship Id="rId1" Type="http://schemas.openxmlformats.org/officeDocument/2006/relationships/slideLayout" Target="../slideLayouts/slideLayout4.xml"/><Relationship Id="rId6" Type="http://schemas.openxmlformats.org/officeDocument/2006/relationships/image" Target="../media/image61.jpeg"/><Relationship Id="rId5" Type="http://schemas.openxmlformats.org/officeDocument/2006/relationships/image" Target="../media/image60.jpeg"/><Relationship Id="rId4" Type="http://schemas.openxmlformats.org/officeDocument/2006/relationships/image" Target="../media/image59.jpeg"/></Relationships>
</file>

<file path=ppt/slides/_rels/slide23.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69.jpeg"/><Relationship Id="rId7" Type="http://schemas.openxmlformats.org/officeDocument/2006/relationships/image" Target="../media/image73.jpeg"/><Relationship Id="rId2" Type="http://schemas.openxmlformats.org/officeDocument/2006/relationships/image" Target="../media/image68.png"/><Relationship Id="rId1" Type="http://schemas.openxmlformats.org/officeDocument/2006/relationships/slideLayout" Target="../slideLayouts/slideLayout4.xml"/><Relationship Id="rId6" Type="http://schemas.openxmlformats.org/officeDocument/2006/relationships/image" Target="../media/image72.jpeg"/><Relationship Id="rId11" Type="http://schemas.openxmlformats.org/officeDocument/2006/relationships/image" Target="../media/image77.png"/><Relationship Id="rId5" Type="http://schemas.openxmlformats.org/officeDocument/2006/relationships/image" Target="../media/image71.jpeg"/><Relationship Id="rId10" Type="http://schemas.openxmlformats.org/officeDocument/2006/relationships/image" Target="../media/image76.png"/><Relationship Id="rId4" Type="http://schemas.openxmlformats.org/officeDocument/2006/relationships/image" Target="../media/image70.png"/><Relationship Id="rId9" Type="http://schemas.openxmlformats.org/officeDocument/2006/relationships/image" Target="../media/image75.png"/></Relationships>
</file>

<file path=ppt/slides/_rels/slide24.xml.rels><?xml version="1.0" encoding="UTF-8" standalone="yes"?>
<Relationships xmlns="http://schemas.openxmlformats.org/package/2006/relationships"><Relationship Id="rId8" Type="http://schemas.openxmlformats.org/officeDocument/2006/relationships/image" Target="../media/image73.jpeg"/><Relationship Id="rId3" Type="http://schemas.openxmlformats.org/officeDocument/2006/relationships/slide" Target="slide9.xml"/><Relationship Id="rId7" Type="http://schemas.openxmlformats.org/officeDocument/2006/relationships/image" Target="../media/image72.jpeg"/><Relationship Id="rId2" Type="http://schemas.openxmlformats.org/officeDocument/2006/relationships/image" Target="../media/image78.png"/><Relationship Id="rId1" Type="http://schemas.openxmlformats.org/officeDocument/2006/relationships/slideLayout" Target="../slideLayouts/slideLayout4.xml"/><Relationship Id="rId6" Type="http://schemas.openxmlformats.org/officeDocument/2006/relationships/image" Target="../media/image71.jpeg"/><Relationship Id="rId5" Type="http://schemas.openxmlformats.org/officeDocument/2006/relationships/image" Target="../media/image70.png"/><Relationship Id="rId4" Type="http://schemas.openxmlformats.org/officeDocument/2006/relationships/image" Target="../media/image69.jpeg"/></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Заголовок 3"/>
          <p:cNvPicPr>
            <a:picLocks noGrp="1" noChangeArrowheads="1"/>
          </p:cNvPicPr>
          <p:nvPr>
            <p:ph type="title"/>
          </p:nvPr>
        </p:nvPicPr>
        <p:blipFill>
          <a:blip r:embed="rId2"/>
          <a:srcRect/>
          <a:stretch>
            <a:fillRect/>
          </a:stretch>
        </p:blipFill>
        <p:spPr bwMode="auto">
          <a:xfrm>
            <a:off x="450850" y="-55563"/>
            <a:ext cx="8315325" cy="1250951"/>
          </a:xfrm>
        </p:spPr>
      </p:pic>
      <p:pic>
        <p:nvPicPr>
          <p:cNvPr id="7" name="Picture 11" descr="tgv"/>
          <p:cNvPicPr>
            <a:picLocks noGrp="1" noChangeAspect="1" noChangeArrowheads="1"/>
          </p:cNvPicPr>
          <p:nvPr>
            <p:ph sz="half" idx="1"/>
          </p:nvPr>
        </p:nvPicPr>
        <p:blipFill>
          <a:blip r:embed="rId3"/>
          <a:srcRect/>
          <a:stretch>
            <a:fillRect/>
          </a:stretch>
        </p:blipFill>
        <p:spPr>
          <a:xfrm>
            <a:off x="323850" y="1484313"/>
            <a:ext cx="3960813" cy="3673475"/>
          </a:xfrm>
          <a:noFill/>
        </p:spPr>
      </p:pic>
      <p:pic>
        <p:nvPicPr>
          <p:cNvPr id="8" name="Picture 7" descr="Fichier:Loc25.jpg">
            <a:hlinkClick r:id="rId4"/>
          </p:cNvPr>
          <p:cNvPicPr>
            <a:picLocks noGrp="1" noChangeAspect="1" noChangeArrowheads="1"/>
          </p:cNvPicPr>
          <p:nvPr>
            <p:ph sz="half" idx="2"/>
          </p:nvPr>
        </p:nvPicPr>
        <p:blipFill>
          <a:blip r:embed="rId5"/>
          <a:srcRect/>
          <a:stretch>
            <a:fillRect/>
          </a:stretch>
        </p:blipFill>
        <p:spPr>
          <a:xfrm>
            <a:off x="5724525" y="1484313"/>
            <a:ext cx="3095625" cy="5184775"/>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9"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dissolv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Заголовок 1"/>
          <p:cNvPicPr>
            <a:picLocks noGrp="1" noChangeArrowheads="1"/>
          </p:cNvPicPr>
          <p:nvPr>
            <p:ph type="title"/>
          </p:nvPr>
        </p:nvPicPr>
        <p:blipFill>
          <a:blip r:embed="rId2"/>
          <a:srcRect/>
          <a:stretch>
            <a:fillRect/>
          </a:stretch>
        </p:blipFill>
        <p:spPr bwMode="auto">
          <a:xfrm>
            <a:off x="450850" y="-23813"/>
            <a:ext cx="8242300" cy="1450976"/>
          </a:xfrm>
        </p:spPr>
      </p:pic>
      <p:sp>
        <p:nvSpPr>
          <p:cNvPr id="3" name="Содержимое 2"/>
          <p:cNvSpPr>
            <a:spLocks noGrp="1"/>
          </p:cNvSpPr>
          <p:nvPr>
            <p:ph idx="1"/>
          </p:nvPr>
        </p:nvSpPr>
        <p:spPr>
          <a:xfrm>
            <a:off x="457200" y="1600200"/>
            <a:ext cx="4686300" cy="4708525"/>
          </a:xfrm>
        </p:spPr>
        <p:txBody>
          <a:bodyPr>
            <a:normAutofit fontScale="70000" lnSpcReduction="20000"/>
          </a:bodyPr>
          <a:lstStyle/>
          <a:p>
            <a:pPr marL="548640" indent="-411480" fontAlgn="auto">
              <a:spcAft>
                <a:spcPts val="0"/>
              </a:spcAft>
              <a:buClr>
                <a:schemeClr val="tx1">
                  <a:shade val="95000"/>
                </a:schemeClr>
              </a:buClr>
              <a:buFont typeface="Wingdings 2"/>
              <a:buChar char=""/>
              <a:defRPr/>
            </a:pPr>
            <a:r>
              <a:rPr lang="fr-FR" dirty="0" smtClean="0"/>
              <a:t>L'</a:t>
            </a:r>
            <a:r>
              <a:rPr lang="fr-FR" b="1" dirty="0" smtClean="0"/>
              <a:t>aéroport de Paris-Orly</a:t>
            </a:r>
            <a:r>
              <a:rPr lang="fr-FR" dirty="0" smtClean="0"/>
              <a:t> couramment abrégé en « </a:t>
            </a:r>
            <a:r>
              <a:rPr lang="fr-FR" b="1" dirty="0" smtClean="0"/>
              <a:t>aéroport d'Orly</a:t>
            </a:r>
            <a:r>
              <a:rPr lang="fr-FR" dirty="0" smtClean="0"/>
              <a:t> » est un aéroport francilien situé à quatorze kilomètres au sud de Paris, près de la commune d'Orly. L'aéroport, ses aérogares et ses pistes, sont réparties à cheval entre les départements de l'Essonne et du Val-de-Marne.</a:t>
            </a:r>
          </a:p>
          <a:p>
            <a:pPr marL="548640" indent="-411480" fontAlgn="auto">
              <a:spcAft>
                <a:spcPts val="0"/>
              </a:spcAft>
              <a:buClr>
                <a:schemeClr val="tx1">
                  <a:shade val="95000"/>
                </a:schemeClr>
              </a:buClr>
              <a:buFont typeface="Wingdings 2"/>
              <a:buChar char=""/>
              <a:defRPr/>
            </a:pPr>
            <a:r>
              <a:rPr lang="fr-FR" dirty="0" smtClean="0"/>
              <a:t>L’aéroport de Paris-Orly est la deuxième plate-forme aéroportuaire de France après l'aéroport Paris-Charles-de-Gaulle, et le onzième aéroport européen, avec 25 107 639 passagers par an en 2009.</a:t>
            </a:r>
            <a:endParaRPr lang="ru-RU" dirty="0"/>
          </a:p>
        </p:txBody>
      </p:sp>
      <p:pic>
        <p:nvPicPr>
          <p:cNvPr id="4" name="Рисунок 3" descr="orly.jpg"/>
          <p:cNvPicPr>
            <a:picLocks noChangeAspect="1"/>
          </p:cNvPicPr>
          <p:nvPr/>
        </p:nvPicPr>
        <p:blipFill>
          <a:blip r:embed="rId3"/>
          <a:srcRect/>
          <a:stretch>
            <a:fillRect/>
          </a:stretch>
        </p:blipFill>
        <p:spPr bwMode="auto">
          <a:xfrm>
            <a:off x="5143500" y="1143000"/>
            <a:ext cx="3810000" cy="2828925"/>
          </a:xfrm>
          <a:prstGeom prst="rect">
            <a:avLst/>
          </a:prstGeom>
          <a:noFill/>
          <a:ln w="9525">
            <a:noFill/>
            <a:miter lim="800000"/>
            <a:headEnd/>
            <a:tailEnd/>
          </a:ln>
        </p:spPr>
      </p:pic>
      <p:pic>
        <p:nvPicPr>
          <p:cNvPr id="5" name="Рисунок 4" descr="orly.jpg"/>
          <p:cNvPicPr>
            <a:picLocks noChangeAspect="1"/>
          </p:cNvPicPr>
          <p:nvPr/>
        </p:nvPicPr>
        <p:blipFill>
          <a:blip r:embed="rId4"/>
          <a:srcRect/>
          <a:stretch>
            <a:fillRect/>
          </a:stretch>
        </p:blipFill>
        <p:spPr bwMode="auto">
          <a:xfrm>
            <a:off x="5143500" y="4071938"/>
            <a:ext cx="3786188" cy="25003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9"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Заголовок 1"/>
          <p:cNvPicPr>
            <a:picLocks noGrp="1" noChangeArrowheads="1"/>
          </p:cNvPicPr>
          <p:nvPr>
            <p:ph type="title"/>
          </p:nvPr>
        </p:nvPicPr>
        <p:blipFill>
          <a:blip r:embed="rId2"/>
          <a:srcRect/>
          <a:stretch>
            <a:fillRect/>
          </a:stretch>
        </p:blipFill>
        <p:spPr bwMode="auto">
          <a:xfrm>
            <a:off x="450850" y="55563"/>
            <a:ext cx="8242300" cy="1371600"/>
          </a:xfrm>
        </p:spPr>
      </p:pic>
      <p:sp>
        <p:nvSpPr>
          <p:cNvPr id="3" name="Содержимое 2"/>
          <p:cNvSpPr>
            <a:spLocks noGrp="1"/>
          </p:cNvSpPr>
          <p:nvPr>
            <p:ph idx="1"/>
          </p:nvPr>
        </p:nvSpPr>
        <p:spPr>
          <a:xfrm>
            <a:off x="457200" y="1643063"/>
            <a:ext cx="3829050" cy="4665662"/>
          </a:xfrm>
        </p:spPr>
        <p:txBody>
          <a:bodyPr>
            <a:normAutofit fontScale="77500" lnSpcReduction="20000"/>
          </a:bodyPr>
          <a:lstStyle/>
          <a:p>
            <a:pPr marL="548640" indent="-411480" fontAlgn="auto">
              <a:spcAft>
                <a:spcPts val="0"/>
              </a:spcAft>
              <a:buClr>
                <a:schemeClr val="tx1">
                  <a:shade val="95000"/>
                </a:schemeClr>
              </a:buClr>
              <a:buFont typeface="Wingdings 2"/>
              <a:buChar char=""/>
              <a:defRPr/>
            </a:pPr>
            <a:r>
              <a:rPr lang="fr-FR" dirty="0" smtClean="0"/>
              <a:t>L'aéroport Nice Côte d'Azur est un aéroport international situé à Nice, dans les Alpes-Maritimes.</a:t>
            </a:r>
          </a:p>
          <a:p>
            <a:pPr marL="548640" indent="-411480" fontAlgn="auto">
              <a:spcAft>
                <a:spcPts val="0"/>
              </a:spcAft>
              <a:buClr>
                <a:schemeClr val="tx1">
                  <a:shade val="95000"/>
                </a:schemeClr>
              </a:buClr>
              <a:buFont typeface="Wingdings 2"/>
              <a:buChar char=""/>
              <a:defRPr/>
            </a:pPr>
            <a:endParaRPr lang="fr-FR" dirty="0" smtClean="0"/>
          </a:p>
          <a:p>
            <a:pPr marL="548640" indent="-411480" fontAlgn="auto">
              <a:spcAft>
                <a:spcPts val="0"/>
              </a:spcAft>
              <a:buClr>
                <a:schemeClr val="tx1">
                  <a:shade val="95000"/>
                </a:schemeClr>
              </a:buClr>
              <a:buFont typeface="Wingdings 2"/>
              <a:buChar char=""/>
              <a:defRPr/>
            </a:pPr>
            <a:r>
              <a:rPr lang="fr-FR" dirty="0" smtClean="0"/>
              <a:t>En terme de trafic passagers, il occupe la troisième place parmi les aéroports français, après les aéroports de Paris (aéroports de Roissy-Charles de Gaulle et Paris-Orly) et devant les aéroports de Lyon St-Exupéry et de Marseille Provence.</a:t>
            </a:r>
            <a:endParaRPr lang="ru-RU" dirty="0"/>
          </a:p>
        </p:txBody>
      </p:sp>
      <p:pic>
        <p:nvPicPr>
          <p:cNvPr id="4" name="Рисунок 3" descr="Nice_Airport.jpg"/>
          <p:cNvPicPr>
            <a:picLocks noChangeAspect="1"/>
          </p:cNvPicPr>
          <p:nvPr/>
        </p:nvPicPr>
        <p:blipFill>
          <a:blip r:embed="rId3"/>
          <a:srcRect/>
          <a:stretch>
            <a:fillRect/>
          </a:stretch>
        </p:blipFill>
        <p:spPr bwMode="auto">
          <a:xfrm>
            <a:off x="4429125" y="2000250"/>
            <a:ext cx="4714875" cy="35353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Заголовок 3"/>
          <p:cNvPicPr>
            <a:picLocks noGrp="1" noChangeArrowheads="1"/>
          </p:cNvPicPr>
          <p:nvPr>
            <p:ph type="title"/>
          </p:nvPr>
        </p:nvPicPr>
        <p:blipFill>
          <a:blip r:embed="rId2"/>
          <a:srcRect/>
          <a:stretch>
            <a:fillRect/>
          </a:stretch>
        </p:blipFill>
        <p:spPr bwMode="auto">
          <a:xfrm>
            <a:off x="450850" y="66675"/>
            <a:ext cx="8242300" cy="1036638"/>
          </a:xfrm>
        </p:spPr>
      </p:pic>
      <p:sp>
        <p:nvSpPr>
          <p:cNvPr id="5" name="Содержимое 4"/>
          <p:cNvSpPr>
            <a:spLocks noGrp="1"/>
          </p:cNvSpPr>
          <p:nvPr>
            <p:ph sz="half" idx="1"/>
          </p:nvPr>
        </p:nvSpPr>
        <p:spPr>
          <a:xfrm>
            <a:off x="250825" y="1125538"/>
            <a:ext cx="4244975" cy="5616575"/>
          </a:xfrm>
        </p:spPr>
        <p:txBody>
          <a:bodyPr>
            <a:normAutofit fontScale="85000" lnSpcReduction="20000"/>
          </a:bodyPr>
          <a:lstStyle/>
          <a:p>
            <a:pPr marL="548640" indent="-411480" fontAlgn="auto">
              <a:spcAft>
                <a:spcPts val="0"/>
              </a:spcAft>
              <a:buClr>
                <a:schemeClr val="tx1">
                  <a:shade val="95000"/>
                </a:schemeClr>
              </a:buClr>
              <a:buFont typeface="Wingdings 2"/>
              <a:buChar char=""/>
              <a:defRPr/>
            </a:pPr>
            <a:r>
              <a:rPr lang="fr-FR" sz="2800" b="1" dirty="0" smtClean="0">
                <a:latin typeface="Arial" pitchFamily="34" charset="0"/>
                <a:cs typeface="Arial" pitchFamily="34" charset="0"/>
              </a:rPr>
              <a:t>La France </a:t>
            </a:r>
            <a:r>
              <a:rPr lang="ru-RU" sz="2800" b="1" dirty="0" smtClean="0">
                <a:latin typeface="Arial" pitchFamily="34" charset="0"/>
                <a:cs typeface="Arial" pitchFamily="34" charset="0"/>
              </a:rPr>
              <a:t> </a:t>
            </a:r>
            <a:r>
              <a:rPr lang="fr-FR" sz="2800" b="1" dirty="0" smtClean="0">
                <a:latin typeface="Arial" pitchFamily="34" charset="0"/>
                <a:cs typeface="Arial" pitchFamily="34" charset="0"/>
              </a:rPr>
              <a:t>possède un vaste réseau ferroviaire, ainsi que le plus grand système </a:t>
            </a:r>
            <a:r>
              <a:rPr lang="ru-RU" sz="2800" b="1" dirty="0" smtClean="0">
                <a:latin typeface="Arial" pitchFamily="34" charset="0"/>
                <a:cs typeface="Arial" pitchFamily="34" charset="0"/>
              </a:rPr>
              <a:t> </a:t>
            </a:r>
            <a:r>
              <a:rPr lang="en-US" sz="2800" b="1" dirty="0" smtClean="0">
                <a:latin typeface="Arial" pitchFamily="34" charset="0"/>
                <a:cs typeface="Arial" pitchFamily="34" charset="0"/>
              </a:rPr>
              <a:t>et le </a:t>
            </a:r>
            <a:r>
              <a:rPr lang="fr-FR" sz="2800" b="1" dirty="0" smtClean="0">
                <a:latin typeface="Arial" pitchFamily="34" charset="0"/>
                <a:cs typeface="Arial" pitchFamily="34" charset="0"/>
              </a:rPr>
              <a:t>plus rapide en Europe TGV (train à grande vitesse).En France, le train - est un véhicule </a:t>
            </a:r>
            <a:r>
              <a:rPr lang="ru-RU" sz="2800" b="1" dirty="0" smtClean="0">
                <a:latin typeface="Arial" pitchFamily="34" charset="0"/>
                <a:cs typeface="Arial" pitchFamily="34" charset="0"/>
              </a:rPr>
              <a:t>  </a:t>
            </a:r>
            <a:r>
              <a:rPr lang="fr-FR" sz="2800" b="1" dirty="0" smtClean="0">
                <a:latin typeface="Arial" pitchFamily="34" charset="0"/>
                <a:cs typeface="Arial" pitchFamily="34" charset="0"/>
              </a:rPr>
              <a:t>pratique, ponctuel et confortable. SNCF (La société national des chemins de fer français) offre un service entre les villes grâce à un réseau très riche de train express et le TGV (train à grande vitesse)..</a:t>
            </a:r>
            <a:endParaRPr lang="ru-RU" sz="2800" b="1" dirty="0" smtClean="0">
              <a:latin typeface="Arial" pitchFamily="34" charset="0"/>
              <a:cs typeface="Arial" pitchFamily="34" charset="0"/>
            </a:endParaRPr>
          </a:p>
          <a:p>
            <a:pPr marL="548640" indent="-411480" fontAlgn="auto">
              <a:spcAft>
                <a:spcPts val="0"/>
              </a:spcAft>
              <a:buClr>
                <a:schemeClr val="tx1">
                  <a:shade val="95000"/>
                </a:schemeClr>
              </a:buClr>
              <a:buFont typeface="Wingdings 2"/>
              <a:buChar char=""/>
              <a:defRPr/>
            </a:pPr>
            <a:endParaRPr lang="ru-RU" dirty="0"/>
          </a:p>
        </p:txBody>
      </p:sp>
      <p:pic>
        <p:nvPicPr>
          <p:cNvPr id="7" name="Picture 7" descr="24_1"/>
          <p:cNvPicPr>
            <a:picLocks noGrp="1" noChangeAspect="1" noChangeArrowheads="1"/>
          </p:cNvPicPr>
          <p:nvPr>
            <p:ph sz="half" idx="2"/>
          </p:nvPr>
        </p:nvPicPr>
        <p:blipFill>
          <a:blip r:embed="rId3"/>
          <a:srcRect/>
          <a:stretch>
            <a:fillRect/>
          </a:stretch>
        </p:blipFill>
        <p:spPr>
          <a:xfrm>
            <a:off x="4500563" y="1412875"/>
            <a:ext cx="4392612" cy="4968875"/>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tgv"/>
          <p:cNvPicPr>
            <a:picLocks noChangeAspect="1" noChangeArrowheads="1"/>
          </p:cNvPicPr>
          <p:nvPr/>
        </p:nvPicPr>
        <p:blipFill>
          <a:blip r:embed="rId2"/>
          <a:srcRect/>
          <a:stretch>
            <a:fillRect/>
          </a:stretch>
        </p:blipFill>
        <p:spPr bwMode="auto">
          <a:xfrm>
            <a:off x="250825" y="549275"/>
            <a:ext cx="8713788" cy="6119813"/>
          </a:xfrm>
          <a:prstGeom prst="rect">
            <a:avLst/>
          </a:prstGeom>
          <a:noFill/>
          <a:ln w="9525">
            <a:noFill/>
            <a:miter lim="800000"/>
            <a:headEnd/>
            <a:tailEnd/>
          </a:ln>
        </p:spPr>
      </p:pic>
      <p:sp>
        <p:nvSpPr>
          <p:cNvPr id="26626" name="TextBox 5"/>
          <p:cNvSpPr txBox="1">
            <a:spLocks noChangeArrowheads="1"/>
          </p:cNvSpPr>
          <p:nvPr/>
        </p:nvSpPr>
        <p:spPr bwMode="auto">
          <a:xfrm>
            <a:off x="2771775" y="115888"/>
            <a:ext cx="3455988" cy="739775"/>
          </a:xfrm>
          <a:prstGeom prst="rect">
            <a:avLst/>
          </a:prstGeom>
          <a:noFill/>
          <a:ln w="9525">
            <a:noFill/>
            <a:miter lim="800000"/>
            <a:headEnd/>
            <a:tailEnd/>
          </a:ln>
        </p:spPr>
        <p:txBody>
          <a:bodyPr>
            <a:spAutoFit/>
          </a:bodyPr>
          <a:lstStyle/>
          <a:p>
            <a:pPr algn="ctr"/>
            <a:r>
              <a:rPr lang="en-US" sz="2400" b="1">
                <a:latin typeface="Constantia" pitchFamily="18" charset="0"/>
              </a:rPr>
              <a:t>SNCF Services</a:t>
            </a:r>
            <a:endParaRPr lang="ru-RU" sz="2400" b="1">
              <a:latin typeface="Constantia" pitchFamily="18" charset="0"/>
            </a:endParaRPr>
          </a:p>
          <a:p>
            <a:endParaRPr lang="ru-RU">
              <a:latin typeface="Constant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Заголовок 3"/>
          <p:cNvPicPr>
            <a:picLocks noGrp="1" noChangeArrowheads="1"/>
          </p:cNvPicPr>
          <p:nvPr>
            <p:ph type="title"/>
          </p:nvPr>
        </p:nvPicPr>
        <p:blipFill>
          <a:blip r:embed="rId2"/>
          <a:srcRect/>
          <a:stretch>
            <a:fillRect/>
          </a:stretch>
        </p:blipFill>
        <p:spPr bwMode="auto">
          <a:xfrm>
            <a:off x="450850" y="66675"/>
            <a:ext cx="8242300" cy="1036638"/>
          </a:xfrm>
        </p:spPr>
      </p:pic>
      <p:sp>
        <p:nvSpPr>
          <p:cNvPr id="27650" name="Содержимое 4"/>
          <p:cNvSpPr>
            <a:spLocks noGrp="1"/>
          </p:cNvSpPr>
          <p:nvPr>
            <p:ph sz="half" idx="1"/>
          </p:nvPr>
        </p:nvSpPr>
        <p:spPr>
          <a:xfrm>
            <a:off x="250825" y="1125538"/>
            <a:ext cx="4244975" cy="5616575"/>
          </a:xfrm>
        </p:spPr>
        <p:txBody>
          <a:bodyPr/>
          <a:lstStyle/>
          <a:p>
            <a:r>
              <a:rPr lang="fr-FR" sz="2400" b="1" smtClean="0">
                <a:latin typeface="Arial Black" pitchFamily="34" charset="0"/>
              </a:rPr>
              <a:t>• Acceptation et livraison de vos bagages à l'hôtel.</a:t>
            </a:r>
            <a:br>
              <a:rPr lang="fr-FR" sz="2400" b="1" smtClean="0">
                <a:latin typeface="Arial Black" pitchFamily="34" charset="0"/>
              </a:rPr>
            </a:br>
            <a:r>
              <a:rPr lang="fr-FR" sz="2400" b="1" smtClean="0">
                <a:latin typeface="Arial Black" pitchFamily="34" charset="0"/>
              </a:rPr>
              <a:t>( Inscrivez vos bagages).</a:t>
            </a:r>
            <a:br>
              <a:rPr lang="fr-FR" sz="2400" b="1" smtClean="0">
                <a:latin typeface="Arial Black" pitchFamily="34" charset="0"/>
              </a:rPr>
            </a:br>
            <a:r>
              <a:rPr lang="fr-FR" sz="2400" b="1" smtClean="0">
                <a:latin typeface="Arial Black" pitchFamily="34" charset="0"/>
              </a:rPr>
              <a:t>• Aide porteur à la gare.</a:t>
            </a:r>
            <a:br>
              <a:rPr lang="fr-FR" sz="2400" b="1" smtClean="0">
                <a:latin typeface="Arial Black" pitchFamily="34" charset="0"/>
              </a:rPr>
            </a:br>
            <a:r>
              <a:rPr lang="fr-FR" sz="2400" b="1" smtClean="0">
                <a:latin typeface="Arial Black" pitchFamily="34" charset="0"/>
              </a:rPr>
              <a:t>• la nourriture  pré-commandée  à la TGV.</a:t>
            </a:r>
            <a:br>
              <a:rPr lang="fr-FR" sz="2400" b="1" smtClean="0">
                <a:latin typeface="Arial Black" pitchFamily="34" charset="0"/>
              </a:rPr>
            </a:br>
            <a:r>
              <a:rPr lang="fr-FR" sz="2400" b="1" smtClean="0">
                <a:latin typeface="Arial Black" pitchFamily="34" charset="0"/>
              </a:rPr>
              <a:t>• Consigne  pour  les bagages  à  la gare.</a:t>
            </a:r>
            <a:endParaRPr lang="ru-RU" sz="2400" b="1" smtClean="0">
              <a:latin typeface="Arial Black" pitchFamily="34" charset="0"/>
            </a:endParaRPr>
          </a:p>
          <a:p>
            <a:endParaRPr lang="ru-RU" smtClean="0"/>
          </a:p>
        </p:txBody>
      </p:sp>
      <p:pic>
        <p:nvPicPr>
          <p:cNvPr id="10" name="Picture 9" descr="0_b55c_de9d25d7_XL"/>
          <p:cNvPicPr>
            <a:picLocks noGrp="1" noChangeAspect="1" noChangeArrowheads="1"/>
          </p:cNvPicPr>
          <p:nvPr>
            <p:ph sz="half" idx="2"/>
          </p:nvPr>
        </p:nvPicPr>
        <p:blipFill>
          <a:blip r:embed="rId3"/>
          <a:srcRect/>
          <a:stretch>
            <a:fillRect/>
          </a:stretch>
        </p:blipFill>
        <p:spPr>
          <a:xfrm>
            <a:off x="4648200" y="1557338"/>
            <a:ext cx="4038600" cy="4049712"/>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Заголовок 1"/>
          <p:cNvPicPr>
            <a:picLocks noGrp="1" noChangeArrowheads="1"/>
          </p:cNvPicPr>
          <p:nvPr>
            <p:ph type="title"/>
          </p:nvPr>
        </p:nvPicPr>
        <p:blipFill>
          <a:blip r:embed="rId2"/>
          <a:srcRect/>
          <a:stretch>
            <a:fillRect/>
          </a:stretch>
        </p:blipFill>
        <p:spPr bwMode="auto">
          <a:xfrm>
            <a:off x="450850" y="133350"/>
            <a:ext cx="8242300" cy="860425"/>
          </a:xfrm>
        </p:spPr>
      </p:pic>
      <p:sp>
        <p:nvSpPr>
          <p:cNvPr id="3" name="Содержимое 2"/>
          <p:cNvSpPr>
            <a:spLocks noGrp="1"/>
          </p:cNvSpPr>
          <p:nvPr>
            <p:ph sz="half" idx="1"/>
          </p:nvPr>
        </p:nvSpPr>
        <p:spPr>
          <a:xfrm>
            <a:off x="179388" y="692150"/>
            <a:ext cx="4327525" cy="5832475"/>
          </a:xfrm>
        </p:spPr>
        <p:txBody>
          <a:bodyPr>
            <a:noAutofit/>
          </a:bodyPr>
          <a:lstStyle/>
          <a:p>
            <a:pPr marL="0" indent="0" fontAlgn="auto">
              <a:spcAft>
                <a:spcPts val="0"/>
              </a:spcAft>
              <a:buClr>
                <a:schemeClr val="tx1">
                  <a:shade val="95000"/>
                </a:schemeClr>
              </a:buClr>
              <a:buFont typeface="Wingdings 2"/>
              <a:buChar char=""/>
              <a:defRPr/>
            </a:pPr>
            <a:r>
              <a:rPr lang="fr-FR" sz="2400" b="1" dirty="0" smtClean="0">
                <a:latin typeface="Arial Black" pitchFamily="34" charset="0"/>
              </a:rPr>
              <a:t>Les trains à grande vitesses voyage à une vitesse de 300 km / h. C'est le sommet de la technologie française. Rapides et confortables, elles vous permettent de déplacer du centre d'une ville à un autre centre en un temps record :</a:t>
            </a:r>
          </a:p>
          <a:p>
            <a:pPr marL="548640" indent="-411480" fontAlgn="auto">
              <a:spcAft>
                <a:spcPts val="0"/>
              </a:spcAft>
              <a:buClr>
                <a:schemeClr val="tx1">
                  <a:shade val="95000"/>
                </a:schemeClr>
              </a:buClr>
              <a:buFont typeface="Wingdings 2"/>
              <a:buChar char=""/>
              <a:defRPr/>
            </a:pPr>
            <a:r>
              <a:rPr lang="fr-FR" sz="2400" b="1" dirty="0" smtClean="0">
                <a:latin typeface="Arial Black" pitchFamily="34" charset="0"/>
              </a:rPr>
              <a:t> Paris-Lille - 1 heure, Paris-Marseille et Paris-Bordeaux - 3 heures, Paris-Rennes - 2 heures ...</a:t>
            </a:r>
            <a:endParaRPr lang="ru-RU" sz="2400" b="1" dirty="0" smtClean="0">
              <a:latin typeface="Arial Black" pitchFamily="34" charset="0"/>
            </a:endParaRPr>
          </a:p>
          <a:p>
            <a:pPr marL="548640" indent="-411480" fontAlgn="auto">
              <a:spcAft>
                <a:spcPts val="0"/>
              </a:spcAft>
              <a:buClr>
                <a:schemeClr val="tx1">
                  <a:shade val="95000"/>
                </a:schemeClr>
              </a:buClr>
              <a:buFont typeface="Wingdings 2"/>
              <a:buChar char=""/>
              <a:defRPr/>
            </a:pPr>
            <a:endParaRPr lang="ru-RU" sz="2400" dirty="0"/>
          </a:p>
        </p:txBody>
      </p:sp>
      <p:pic>
        <p:nvPicPr>
          <p:cNvPr id="5" name="Picture 5" descr="Transilien"/>
          <p:cNvPicPr>
            <a:picLocks noGrp="1" noChangeAspect="1" noChangeArrowheads="1"/>
          </p:cNvPicPr>
          <p:nvPr>
            <p:ph sz="half" idx="2"/>
          </p:nvPr>
        </p:nvPicPr>
        <p:blipFill>
          <a:blip r:embed="rId3"/>
          <a:srcRect/>
          <a:stretch>
            <a:fillRect/>
          </a:stretch>
        </p:blipFill>
        <p:spPr>
          <a:xfrm>
            <a:off x="4648200" y="2133600"/>
            <a:ext cx="4244975" cy="3044825"/>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Заголовок 1"/>
          <p:cNvPicPr>
            <a:picLocks noGrp="1" noChangeArrowheads="1"/>
          </p:cNvPicPr>
          <p:nvPr>
            <p:ph type="title"/>
          </p:nvPr>
        </p:nvPicPr>
        <p:blipFill>
          <a:blip r:embed="rId2"/>
          <a:srcRect/>
          <a:stretch>
            <a:fillRect/>
          </a:stretch>
        </p:blipFill>
        <p:spPr bwMode="auto">
          <a:xfrm>
            <a:off x="450850" y="268288"/>
            <a:ext cx="8242300" cy="1158875"/>
          </a:xfrm>
        </p:spPr>
      </p:pic>
      <p:sp>
        <p:nvSpPr>
          <p:cNvPr id="3" name="Содержимое 2"/>
          <p:cNvSpPr>
            <a:spLocks noGrp="1"/>
          </p:cNvSpPr>
          <p:nvPr>
            <p:ph sz="half" idx="1"/>
          </p:nvPr>
        </p:nvSpPr>
        <p:spPr/>
        <p:txBody>
          <a:bodyPr>
            <a:normAutofit fontScale="77500" lnSpcReduction="20000"/>
          </a:bodyPr>
          <a:lstStyle/>
          <a:p>
            <a:pPr marL="548640" indent="-411480" fontAlgn="auto">
              <a:spcAft>
                <a:spcPts val="0"/>
              </a:spcAft>
              <a:buClr>
                <a:schemeClr val="tx1">
                  <a:shade val="95000"/>
                </a:schemeClr>
              </a:buClr>
              <a:buFont typeface="Wingdings 2"/>
              <a:buChar char=""/>
              <a:defRPr/>
            </a:pPr>
            <a:r>
              <a:rPr lang="fr-FR" sz="2800" b="1" dirty="0" smtClean="0">
                <a:latin typeface="Arial Black" pitchFamily="34" charset="0"/>
              </a:rPr>
              <a:t>En France, chaque passager doit, indépendamment valider son billets avant de se rendre  en voiture, sinon il doit payer une amende. Appareils pour le compostage sont situés à la plate-forme. Ticket  poinçonné  est  valable pour un jour. Dans le train, il sera testé par un superviseur.</a:t>
            </a:r>
            <a:endParaRPr lang="ru-RU" sz="2800" b="1" dirty="0" smtClean="0">
              <a:latin typeface="Arial Black" pitchFamily="34" charset="0"/>
            </a:endParaRPr>
          </a:p>
          <a:p>
            <a:pPr marL="548640" indent="-411480" fontAlgn="auto">
              <a:spcAft>
                <a:spcPts val="0"/>
              </a:spcAft>
              <a:buClr>
                <a:schemeClr val="tx1">
                  <a:shade val="95000"/>
                </a:schemeClr>
              </a:buClr>
              <a:buFont typeface="Wingdings 2"/>
              <a:buChar char=""/>
              <a:defRPr/>
            </a:pPr>
            <a:endParaRPr lang="ru-RU" dirty="0"/>
          </a:p>
        </p:txBody>
      </p:sp>
      <p:pic>
        <p:nvPicPr>
          <p:cNvPr id="8" name="Picture 5" descr="20080206112243"/>
          <p:cNvPicPr>
            <a:picLocks noGrp="1" noChangeAspect="1" noChangeArrowheads="1"/>
          </p:cNvPicPr>
          <p:nvPr>
            <p:ph sz="half" idx="2"/>
          </p:nvPr>
        </p:nvPicPr>
        <p:blipFill>
          <a:blip r:embed="rId3"/>
          <a:srcRect/>
          <a:stretch>
            <a:fillRect/>
          </a:stretch>
        </p:blipFill>
        <p:spPr>
          <a:xfrm>
            <a:off x="5467350" y="1844675"/>
            <a:ext cx="3194050" cy="403225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Заголовок 1"/>
          <p:cNvPicPr>
            <a:picLocks noGrp="1" noChangeArrowheads="1"/>
          </p:cNvPicPr>
          <p:nvPr>
            <p:ph type="title"/>
          </p:nvPr>
        </p:nvPicPr>
        <p:blipFill>
          <a:blip r:embed="rId2"/>
          <a:srcRect/>
          <a:stretch>
            <a:fillRect/>
          </a:stretch>
        </p:blipFill>
        <p:spPr bwMode="auto">
          <a:xfrm>
            <a:off x="171450" y="-6350"/>
            <a:ext cx="8240713" cy="1158875"/>
          </a:xfrm>
        </p:spPr>
      </p:pic>
      <p:pic>
        <p:nvPicPr>
          <p:cNvPr id="30722" name="Picture 2" descr="C:\Users\VLAD\Desktop\знаки\20_071209.jpg">
            <a:hlinkClick r:id="rId3" action="ppaction://hlinksldjump"/>
          </p:cNvPr>
          <p:cNvPicPr>
            <a:picLocks noChangeAspect="1" noChangeArrowheads="1"/>
          </p:cNvPicPr>
          <p:nvPr/>
        </p:nvPicPr>
        <p:blipFill>
          <a:blip r:embed="rId4"/>
          <a:srcRect/>
          <a:stretch>
            <a:fillRect/>
          </a:stretch>
        </p:blipFill>
        <p:spPr bwMode="auto">
          <a:xfrm>
            <a:off x="250825" y="765175"/>
            <a:ext cx="1296988" cy="1295400"/>
          </a:xfrm>
          <a:prstGeom prst="rect">
            <a:avLst/>
          </a:prstGeom>
          <a:noFill/>
          <a:ln w="9525">
            <a:noFill/>
            <a:miter lim="800000"/>
            <a:headEnd/>
            <a:tailEnd/>
          </a:ln>
        </p:spPr>
      </p:pic>
      <p:pic>
        <p:nvPicPr>
          <p:cNvPr id="30723" name="Picture 3" descr="C:\Users\VLAD\Desktop\знаки\595px-Airport_Sign.svg.png"/>
          <p:cNvPicPr>
            <a:picLocks noChangeAspect="1" noChangeArrowheads="1"/>
          </p:cNvPicPr>
          <p:nvPr/>
        </p:nvPicPr>
        <p:blipFill>
          <a:blip r:embed="rId5"/>
          <a:srcRect/>
          <a:stretch>
            <a:fillRect/>
          </a:stretch>
        </p:blipFill>
        <p:spPr bwMode="auto">
          <a:xfrm>
            <a:off x="323850" y="2205038"/>
            <a:ext cx="1212850" cy="1223962"/>
          </a:xfrm>
          <a:prstGeom prst="rect">
            <a:avLst/>
          </a:prstGeom>
          <a:noFill/>
          <a:ln w="9525">
            <a:noFill/>
            <a:miter lim="800000"/>
            <a:headEnd/>
            <a:tailEnd/>
          </a:ln>
        </p:spPr>
      </p:pic>
      <p:pic>
        <p:nvPicPr>
          <p:cNvPr id="30724" name="Picture 4" descr="C:\Users\VLAD\Desktop\знаки\00000003031-1.jpg"/>
          <p:cNvPicPr>
            <a:picLocks noChangeAspect="1" noChangeArrowheads="1"/>
          </p:cNvPicPr>
          <p:nvPr/>
        </p:nvPicPr>
        <p:blipFill>
          <a:blip r:embed="rId6"/>
          <a:srcRect/>
          <a:stretch>
            <a:fillRect/>
          </a:stretch>
        </p:blipFill>
        <p:spPr bwMode="auto">
          <a:xfrm>
            <a:off x="323850" y="3573463"/>
            <a:ext cx="1152525" cy="1150937"/>
          </a:xfrm>
          <a:prstGeom prst="rect">
            <a:avLst/>
          </a:prstGeom>
          <a:noFill/>
          <a:ln w="9525">
            <a:noFill/>
            <a:miter lim="800000"/>
            <a:headEnd/>
            <a:tailEnd/>
          </a:ln>
        </p:spPr>
      </p:pic>
      <p:pic>
        <p:nvPicPr>
          <p:cNvPr id="30725" name="Picture 5" descr="C:\Users\VLAD\Desktop\знаки\678568.png"/>
          <p:cNvPicPr>
            <a:picLocks noChangeAspect="1" noChangeArrowheads="1"/>
          </p:cNvPicPr>
          <p:nvPr/>
        </p:nvPicPr>
        <p:blipFill>
          <a:blip r:embed="rId7"/>
          <a:srcRect/>
          <a:stretch>
            <a:fillRect/>
          </a:stretch>
        </p:blipFill>
        <p:spPr bwMode="auto">
          <a:xfrm>
            <a:off x="250825" y="4652963"/>
            <a:ext cx="1219200" cy="1219200"/>
          </a:xfrm>
          <a:prstGeom prst="rect">
            <a:avLst/>
          </a:prstGeom>
          <a:noFill/>
          <a:ln w="9525">
            <a:noFill/>
            <a:miter lim="800000"/>
            <a:headEnd/>
            <a:tailEnd/>
          </a:ln>
        </p:spPr>
      </p:pic>
      <p:sp>
        <p:nvSpPr>
          <p:cNvPr id="18" name="Текст 13"/>
          <p:cNvSpPr txBox="1">
            <a:spLocks/>
          </p:cNvSpPr>
          <p:nvPr/>
        </p:nvSpPr>
        <p:spPr>
          <a:xfrm>
            <a:off x="3995738" y="3644900"/>
            <a:ext cx="4760912" cy="639763"/>
          </a:xfrm>
          <a:prstGeom prst="rect">
            <a:avLst/>
          </a:prstGeom>
          <a:ln>
            <a:noFill/>
          </a:ln>
        </p:spPr>
        <p:txBody>
          <a:bodyPr>
            <a:normAutofit fontScale="25000" lnSpcReduction="20000"/>
          </a:bodyPr>
          <a:lstStyle/>
          <a:p>
            <a:pPr marL="548640" indent="-411480" fontAlgn="auto">
              <a:spcBef>
                <a:spcPct val="20000"/>
              </a:spcBef>
              <a:spcAft>
                <a:spcPts val="0"/>
              </a:spcAft>
              <a:buClr>
                <a:schemeClr val="tx1">
                  <a:shade val="95000"/>
                </a:schemeClr>
              </a:buClr>
              <a:buSzPct val="65000"/>
              <a:buFont typeface="Wingdings 2"/>
              <a:buChar char=""/>
              <a:defRPr/>
            </a:pPr>
            <a:endParaRPr lang="en-US" sz="2600" dirty="0">
              <a:latin typeface="+mn-lt"/>
              <a:cs typeface="+mn-cs"/>
            </a:endParaRPr>
          </a:p>
          <a:p>
            <a:pPr marL="548640" indent="-411480" fontAlgn="auto">
              <a:spcBef>
                <a:spcPct val="20000"/>
              </a:spcBef>
              <a:spcAft>
                <a:spcPts val="0"/>
              </a:spcAft>
              <a:buClr>
                <a:schemeClr val="tx1">
                  <a:shade val="95000"/>
                </a:schemeClr>
              </a:buClr>
              <a:buSzPct val="65000"/>
              <a:defRPr/>
            </a:pPr>
            <a:r>
              <a:rPr lang="ru-RU" sz="11200" dirty="0">
                <a:latin typeface="+mn-lt"/>
                <a:cs typeface="+mn-cs"/>
              </a:rPr>
              <a:t>3. </a:t>
            </a:r>
            <a:r>
              <a:rPr lang="en-US" sz="11200" dirty="0" err="1">
                <a:latin typeface="+mn-lt"/>
                <a:cs typeface="+mn-cs"/>
              </a:rPr>
              <a:t>Défense</a:t>
            </a:r>
            <a:r>
              <a:rPr lang="en-US" sz="11200" dirty="0">
                <a:latin typeface="+mn-lt"/>
                <a:cs typeface="+mn-cs"/>
              </a:rPr>
              <a:t> de </a:t>
            </a:r>
            <a:r>
              <a:rPr lang="en-US" sz="11200" dirty="0" err="1">
                <a:latin typeface="+mn-lt"/>
                <a:cs typeface="+mn-cs"/>
              </a:rPr>
              <a:t>photographier</a:t>
            </a:r>
            <a:endParaRPr lang="ru-RU" sz="11200" dirty="0">
              <a:latin typeface="+mn-lt"/>
              <a:cs typeface="+mn-cs"/>
            </a:endParaRPr>
          </a:p>
          <a:p>
            <a:pPr marL="548640" indent="-411480" fontAlgn="auto">
              <a:spcBef>
                <a:spcPct val="20000"/>
              </a:spcBef>
              <a:spcAft>
                <a:spcPts val="0"/>
              </a:spcAft>
              <a:buClr>
                <a:schemeClr val="tx1">
                  <a:shade val="95000"/>
                </a:schemeClr>
              </a:buClr>
              <a:buSzPct val="65000"/>
              <a:buFont typeface="Wingdings 2"/>
              <a:buChar char=""/>
              <a:defRPr/>
            </a:pPr>
            <a:endParaRPr lang="ru-RU" sz="2600" dirty="0">
              <a:latin typeface="+mn-lt"/>
              <a:cs typeface="+mn-cs"/>
            </a:endParaRPr>
          </a:p>
        </p:txBody>
      </p:sp>
      <p:sp>
        <p:nvSpPr>
          <p:cNvPr id="19" name="Содержимое 14"/>
          <p:cNvSpPr txBox="1">
            <a:spLocks/>
          </p:cNvSpPr>
          <p:nvPr/>
        </p:nvSpPr>
        <p:spPr>
          <a:xfrm>
            <a:off x="3995738" y="4868863"/>
            <a:ext cx="4832350" cy="677862"/>
          </a:xfrm>
          <a:prstGeom prst="rect">
            <a:avLst/>
          </a:prstGeom>
        </p:spPr>
        <p:txBody>
          <a:bodyPr>
            <a:normAutofit/>
          </a:bodyPr>
          <a:lstStyle/>
          <a:p>
            <a:pPr marL="548640" indent="-411480" fontAlgn="auto">
              <a:spcBef>
                <a:spcPct val="20000"/>
              </a:spcBef>
              <a:spcAft>
                <a:spcPts val="0"/>
              </a:spcAft>
              <a:buClr>
                <a:schemeClr val="tx1">
                  <a:shade val="95000"/>
                </a:schemeClr>
              </a:buClr>
              <a:buSzPct val="65000"/>
              <a:buFont typeface="Wingdings 2"/>
              <a:buNone/>
              <a:defRPr/>
            </a:pPr>
            <a:r>
              <a:rPr lang="ru-RU" sz="2800" dirty="0">
                <a:latin typeface="+mn-lt"/>
                <a:cs typeface="+mn-cs"/>
              </a:rPr>
              <a:t>4. </a:t>
            </a:r>
            <a:r>
              <a:rPr lang="en-US" sz="2800" dirty="0" err="1">
                <a:latin typeface="+mn-lt"/>
                <a:cs typeface="+mn-cs"/>
              </a:rPr>
              <a:t>Aéroport</a:t>
            </a:r>
            <a:endParaRPr lang="ru-RU" sz="2800" dirty="0">
              <a:latin typeface="+mn-lt"/>
              <a:cs typeface="+mn-cs"/>
            </a:endParaRPr>
          </a:p>
        </p:txBody>
      </p:sp>
      <p:sp>
        <p:nvSpPr>
          <p:cNvPr id="20" name="Текст 15"/>
          <p:cNvSpPr txBox="1">
            <a:spLocks/>
          </p:cNvSpPr>
          <p:nvPr/>
        </p:nvSpPr>
        <p:spPr>
          <a:xfrm>
            <a:off x="3563938" y="954088"/>
            <a:ext cx="5337175" cy="639762"/>
          </a:xfrm>
          <a:prstGeom prst="rect">
            <a:avLst/>
          </a:prstGeom>
        </p:spPr>
        <p:txBody>
          <a:bodyPr/>
          <a:lstStyle/>
          <a:p>
            <a:pPr marL="548640" indent="-411480" fontAlgn="auto">
              <a:spcBef>
                <a:spcPct val="20000"/>
              </a:spcBef>
              <a:spcAft>
                <a:spcPts val="0"/>
              </a:spcAft>
              <a:buClr>
                <a:schemeClr val="tx1">
                  <a:shade val="95000"/>
                </a:schemeClr>
              </a:buClr>
              <a:buSzPct val="65000"/>
              <a:defRPr/>
            </a:pPr>
            <a:r>
              <a:rPr lang="en-US" sz="2800" dirty="0">
                <a:latin typeface="+mn-lt"/>
                <a:cs typeface="+mn-cs"/>
              </a:rPr>
              <a:t>    </a:t>
            </a:r>
            <a:r>
              <a:rPr lang="ru-RU" sz="2800" dirty="0">
                <a:latin typeface="+mn-lt"/>
                <a:cs typeface="+mn-cs"/>
              </a:rPr>
              <a:t>1. </a:t>
            </a:r>
            <a:r>
              <a:rPr lang="en-US" sz="2800" dirty="0" err="1">
                <a:latin typeface="+mn-lt"/>
                <a:cs typeface="+mn-cs"/>
              </a:rPr>
              <a:t>Boîte</a:t>
            </a:r>
            <a:r>
              <a:rPr lang="en-US" sz="2800" dirty="0">
                <a:latin typeface="+mn-lt"/>
                <a:cs typeface="+mn-cs"/>
              </a:rPr>
              <a:t> aux </a:t>
            </a:r>
            <a:r>
              <a:rPr lang="en-US" sz="2800" dirty="0" err="1">
                <a:latin typeface="+mn-lt"/>
                <a:cs typeface="+mn-cs"/>
              </a:rPr>
              <a:t>lettres</a:t>
            </a:r>
            <a:endParaRPr lang="ru-RU" sz="2800" dirty="0">
              <a:latin typeface="+mn-lt"/>
              <a:cs typeface="+mn-cs"/>
            </a:endParaRPr>
          </a:p>
        </p:txBody>
      </p:sp>
      <p:sp>
        <p:nvSpPr>
          <p:cNvPr id="21" name="Текст 15"/>
          <p:cNvSpPr txBox="1">
            <a:spLocks/>
          </p:cNvSpPr>
          <p:nvPr/>
        </p:nvSpPr>
        <p:spPr>
          <a:xfrm>
            <a:off x="3995738" y="2276475"/>
            <a:ext cx="4905375" cy="681038"/>
          </a:xfrm>
          <a:prstGeom prst="rect">
            <a:avLst/>
          </a:prstGeom>
          <a:ln>
            <a:noFill/>
          </a:ln>
        </p:spPr>
        <p:txBody>
          <a:bodyPr anchor="b">
            <a:normAutofit/>
          </a:bodyPr>
          <a:lstStyle/>
          <a:p>
            <a:pPr marL="548640" indent="-411480" fontAlgn="auto">
              <a:spcBef>
                <a:spcPct val="20000"/>
              </a:spcBef>
              <a:spcAft>
                <a:spcPts val="0"/>
              </a:spcAft>
              <a:buClr>
                <a:schemeClr val="tx1">
                  <a:shade val="95000"/>
                </a:schemeClr>
              </a:buClr>
              <a:buSzPct val="65000"/>
              <a:buFont typeface="Wingdings 2"/>
              <a:buNone/>
              <a:defRPr/>
            </a:pPr>
            <a:r>
              <a:rPr lang="ru-RU" sz="2800" dirty="0">
                <a:latin typeface="+mn-lt"/>
                <a:cs typeface="+mn-cs"/>
              </a:rPr>
              <a:t>2. </a:t>
            </a:r>
            <a:r>
              <a:rPr lang="en-US" sz="2800" dirty="0" err="1">
                <a:latin typeface="+mn-lt"/>
                <a:cs typeface="+mn-cs"/>
              </a:rPr>
              <a:t>Dangereux</a:t>
            </a:r>
            <a:endParaRPr lang="ru-RU" sz="2800" dirty="0">
              <a:latin typeface="+mn-lt"/>
              <a:cs typeface="+mn-cs"/>
            </a:endParaRPr>
          </a:p>
        </p:txBody>
      </p:sp>
      <p:pic>
        <p:nvPicPr>
          <p:cNvPr id="22" name="Прямая со стрелкой 21"/>
          <p:cNvPicPr>
            <a:picLocks noChangeArrowheads="1"/>
          </p:cNvPicPr>
          <p:nvPr/>
        </p:nvPicPr>
        <p:blipFill>
          <a:blip r:embed="rId8"/>
          <a:srcRect/>
          <a:stretch>
            <a:fillRect/>
          </a:stretch>
        </p:blipFill>
        <p:spPr bwMode="auto">
          <a:xfrm>
            <a:off x="1133475" y="1414463"/>
            <a:ext cx="3987800" cy="4200525"/>
          </a:xfrm>
          <a:prstGeom prst="rect">
            <a:avLst/>
          </a:prstGeom>
          <a:noFill/>
        </p:spPr>
      </p:pic>
      <p:pic>
        <p:nvPicPr>
          <p:cNvPr id="23" name="Прямая со стрелкой 22"/>
          <p:cNvPicPr>
            <a:picLocks noChangeArrowheads="1"/>
          </p:cNvPicPr>
          <p:nvPr/>
        </p:nvPicPr>
        <p:blipFill>
          <a:blip r:embed="rId9"/>
          <a:srcRect/>
          <a:stretch>
            <a:fillRect/>
          </a:stretch>
        </p:blipFill>
        <p:spPr bwMode="auto">
          <a:xfrm>
            <a:off x="1279525" y="2951163"/>
            <a:ext cx="4127500" cy="3913187"/>
          </a:xfrm>
          <a:prstGeom prst="rect">
            <a:avLst/>
          </a:prstGeom>
          <a:noFill/>
        </p:spPr>
      </p:pic>
      <p:cxnSp>
        <p:nvCxnSpPr>
          <p:cNvPr id="24" name="Прямая со стрелкой 23"/>
          <p:cNvCxnSpPr/>
          <p:nvPr/>
        </p:nvCxnSpPr>
        <p:spPr>
          <a:xfrm rot="10800000">
            <a:off x="1475656" y="1700808"/>
            <a:ext cx="3528392" cy="216024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25" name="Прямая со стрелкой 24"/>
          <p:cNvPicPr>
            <a:picLocks noChangeArrowheads="1"/>
          </p:cNvPicPr>
          <p:nvPr/>
        </p:nvPicPr>
        <p:blipFill>
          <a:blip r:embed="rId10"/>
          <a:srcRect/>
          <a:stretch>
            <a:fillRect/>
          </a:stretch>
        </p:blipFill>
        <p:spPr bwMode="auto">
          <a:xfrm>
            <a:off x="1268413" y="2547938"/>
            <a:ext cx="3919537" cy="2584450"/>
          </a:xfrm>
          <a:prstGeom prst="rect">
            <a:avLst/>
          </a:prstGeom>
          <a:noFill/>
        </p:spPr>
      </p:pic>
      <p:pic>
        <p:nvPicPr>
          <p:cNvPr id="26" name="Прямая со стрелкой 25"/>
          <p:cNvPicPr>
            <a:picLocks noChangeArrowheads="1"/>
          </p:cNvPicPr>
          <p:nvPr/>
        </p:nvPicPr>
        <p:blipFill>
          <a:blip r:embed="rId11"/>
          <a:srcRect/>
          <a:stretch>
            <a:fillRect/>
          </a:stretch>
        </p:blipFill>
        <p:spPr bwMode="auto">
          <a:xfrm>
            <a:off x="1206500" y="4095750"/>
            <a:ext cx="3908425" cy="2189163"/>
          </a:xfrm>
          <a:prstGeom prst="rect">
            <a:avLst/>
          </a:prstGeom>
          <a:noFill/>
        </p:spPr>
      </p:pic>
      <p:pic>
        <p:nvPicPr>
          <p:cNvPr id="30735" name="Picture 6" descr="C:\Users\VLAD\Desktop\знаки\290410.jpg"/>
          <p:cNvPicPr>
            <a:picLocks noChangeAspect="1" noChangeArrowheads="1"/>
          </p:cNvPicPr>
          <p:nvPr/>
        </p:nvPicPr>
        <p:blipFill>
          <a:blip r:embed="rId12"/>
          <a:srcRect/>
          <a:stretch>
            <a:fillRect/>
          </a:stretch>
        </p:blipFill>
        <p:spPr bwMode="auto">
          <a:xfrm>
            <a:off x="323850" y="5741988"/>
            <a:ext cx="1116013" cy="1116012"/>
          </a:xfrm>
          <a:prstGeom prst="rect">
            <a:avLst/>
          </a:prstGeom>
          <a:noFill/>
          <a:ln w="9525">
            <a:noFill/>
            <a:miter lim="800000"/>
            <a:headEnd/>
            <a:tailEnd/>
          </a:ln>
        </p:spPr>
      </p:pic>
      <p:sp>
        <p:nvSpPr>
          <p:cNvPr id="30736" name="TextBox 29"/>
          <p:cNvSpPr txBox="1">
            <a:spLocks noChangeArrowheads="1"/>
          </p:cNvSpPr>
          <p:nvPr/>
        </p:nvSpPr>
        <p:spPr bwMode="auto">
          <a:xfrm>
            <a:off x="4284663" y="6021388"/>
            <a:ext cx="4464050" cy="523875"/>
          </a:xfrm>
          <a:prstGeom prst="rect">
            <a:avLst/>
          </a:prstGeom>
          <a:noFill/>
          <a:ln w="9525">
            <a:noFill/>
            <a:miter lim="800000"/>
            <a:headEnd/>
            <a:tailEnd/>
          </a:ln>
        </p:spPr>
        <p:txBody>
          <a:bodyPr>
            <a:spAutoFit/>
          </a:bodyPr>
          <a:lstStyle/>
          <a:p>
            <a:r>
              <a:rPr lang="ru-RU" sz="2800">
                <a:latin typeface="Constantia" pitchFamily="18" charset="0"/>
              </a:rPr>
              <a:t>5. </a:t>
            </a:r>
            <a:r>
              <a:rPr lang="en-US" sz="2800">
                <a:latin typeface="Constantia" pitchFamily="18" charset="0"/>
              </a:rPr>
              <a:t>Transition interdite</a:t>
            </a:r>
            <a:endParaRPr lang="ru-RU" sz="2800">
              <a:latin typeface="Constantia"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Заголовок 26"/>
          <p:cNvPicPr>
            <a:picLocks noGrp="1" noChangeArrowheads="1"/>
          </p:cNvPicPr>
          <p:nvPr>
            <p:ph type="title"/>
          </p:nvPr>
        </p:nvPicPr>
        <p:blipFill>
          <a:blip r:embed="rId2"/>
          <a:srcRect/>
          <a:stretch>
            <a:fillRect/>
          </a:stretch>
        </p:blipFill>
        <p:spPr bwMode="auto">
          <a:xfrm>
            <a:off x="463550" y="255588"/>
            <a:ext cx="8242300" cy="1152525"/>
          </a:xfrm>
        </p:spPr>
      </p:pic>
      <p:pic>
        <p:nvPicPr>
          <p:cNvPr id="31746" name="Picture 2" descr="C:\Users\VLAD\Desktop\знаки\20_071209.jpg">
            <a:hlinkClick r:id="rId3" action="ppaction://hlinksldjump"/>
          </p:cNvPr>
          <p:cNvPicPr>
            <a:picLocks noChangeAspect="1" noChangeArrowheads="1"/>
          </p:cNvPicPr>
          <p:nvPr/>
        </p:nvPicPr>
        <p:blipFill>
          <a:blip r:embed="rId4"/>
          <a:srcRect/>
          <a:stretch>
            <a:fillRect/>
          </a:stretch>
        </p:blipFill>
        <p:spPr bwMode="auto">
          <a:xfrm>
            <a:off x="755650" y="2852738"/>
            <a:ext cx="1223963" cy="1223962"/>
          </a:xfrm>
          <a:prstGeom prst="rect">
            <a:avLst/>
          </a:prstGeom>
          <a:noFill/>
          <a:ln w="9525">
            <a:noFill/>
            <a:miter lim="800000"/>
            <a:headEnd/>
            <a:tailEnd/>
          </a:ln>
        </p:spPr>
      </p:pic>
      <p:pic>
        <p:nvPicPr>
          <p:cNvPr id="31747" name="Picture 3" descr="C:\Users\VLAD\Desktop\знаки\595px-Airport_Sign.svg.png"/>
          <p:cNvPicPr>
            <a:picLocks noChangeAspect="1" noChangeArrowheads="1"/>
          </p:cNvPicPr>
          <p:nvPr/>
        </p:nvPicPr>
        <p:blipFill>
          <a:blip r:embed="rId5"/>
          <a:srcRect/>
          <a:stretch>
            <a:fillRect/>
          </a:stretch>
        </p:blipFill>
        <p:spPr bwMode="auto">
          <a:xfrm>
            <a:off x="827088" y="4149725"/>
            <a:ext cx="1152525" cy="1160463"/>
          </a:xfrm>
          <a:prstGeom prst="rect">
            <a:avLst/>
          </a:prstGeom>
          <a:noFill/>
          <a:ln w="9525">
            <a:noFill/>
            <a:miter lim="800000"/>
            <a:headEnd/>
            <a:tailEnd/>
          </a:ln>
        </p:spPr>
      </p:pic>
      <p:pic>
        <p:nvPicPr>
          <p:cNvPr id="31748" name="Picture 5" descr="C:\Users\VLAD\Desktop\знаки\678568.png"/>
          <p:cNvPicPr>
            <a:picLocks noChangeAspect="1" noChangeArrowheads="1"/>
          </p:cNvPicPr>
          <p:nvPr/>
        </p:nvPicPr>
        <p:blipFill>
          <a:blip r:embed="rId6"/>
          <a:srcRect/>
          <a:stretch>
            <a:fillRect/>
          </a:stretch>
        </p:blipFill>
        <p:spPr bwMode="auto">
          <a:xfrm>
            <a:off x="755650" y="476250"/>
            <a:ext cx="1219200" cy="1219200"/>
          </a:xfrm>
          <a:prstGeom prst="rect">
            <a:avLst/>
          </a:prstGeom>
          <a:noFill/>
          <a:ln w="9525">
            <a:noFill/>
            <a:miter lim="800000"/>
            <a:headEnd/>
            <a:tailEnd/>
          </a:ln>
        </p:spPr>
      </p:pic>
      <p:pic>
        <p:nvPicPr>
          <p:cNvPr id="31749" name="Picture 6" descr="C:\Users\VLAD\Desktop\знаки\290410.jpg"/>
          <p:cNvPicPr>
            <a:picLocks noChangeAspect="1" noChangeArrowheads="1"/>
          </p:cNvPicPr>
          <p:nvPr/>
        </p:nvPicPr>
        <p:blipFill>
          <a:blip r:embed="rId7"/>
          <a:srcRect/>
          <a:stretch>
            <a:fillRect/>
          </a:stretch>
        </p:blipFill>
        <p:spPr bwMode="auto">
          <a:xfrm>
            <a:off x="827088" y="1628775"/>
            <a:ext cx="1116012" cy="1116013"/>
          </a:xfrm>
          <a:prstGeom prst="rect">
            <a:avLst/>
          </a:prstGeom>
          <a:noFill/>
          <a:ln w="9525">
            <a:noFill/>
            <a:miter lim="800000"/>
            <a:headEnd/>
            <a:tailEnd/>
          </a:ln>
        </p:spPr>
      </p:pic>
      <p:sp>
        <p:nvSpPr>
          <p:cNvPr id="33" name="Текст 13"/>
          <p:cNvSpPr txBox="1">
            <a:spLocks/>
          </p:cNvSpPr>
          <p:nvPr/>
        </p:nvSpPr>
        <p:spPr>
          <a:xfrm>
            <a:off x="4356100" y="2997200"/>
            <a:ext cx="4327525" cy="819150"/>
          </a:xfrm>
          <a:prstGeom prst="rect">
            <a:avLst/>
          </a:prstGeom>
          <a:ln>
            <a:noFill/>
          </a:ln>
        </p:spPr>
        <p:txBody>
          <a:bodyPr>
            <a:normAutofit fontScale="25000" lnSpcReduction="20000"/>
          </a:bodyPr>
          <a:lstStyle/>
          <a:p>
            <a:pPr marL="548640" indent="-411480" fontAlgn="auto">
              <a:spcBef>
                <a:spcPct val="20000"/>
              </a:spcBef>
              <a:spcAft>
                <a:spcPts val="0"/>
              </a:spcAft>
              <a:buClr>
                <a:schemeClr val="tx1">
                  <a:shade val="95000"/>
                </a:schemeClr>
              </a:buClr>
              <a:buSzPct val="65000"/>
              <a:defRPr/>
            </a:pPr>
            <a:endParaRPr lang="en-US" sz="2600" dirty="0">
              <a:latin typeface="+mn-lt"/>
              <a:cs typeface="+mn-cs"/>
            </a:endParaRPr>
          </a:p>
          <a:p>
            <a:pPr marL="548640" indent="-411480" fontAlgn="auto">
              <a:spcBef>
                <a:spcPct val="20000"/>
              </a:spcBef>
              <a:spcAft>
                <a:spcPts val="0"/>
              </a:spcAft>
              <a:buClr>
                <a:schemeClr val="tx1">
                  <a:shade val="95000"/>
                </a:schemeClr>
              </a:buClr>
              <a:buSzPct val="65000"/>
              <a:defRPr/>
            </a:pPr>
            <a:r>
              <a:rPr lang="ru-RU" sz="9600" dirty="0">
                <a:latin typeface="+mn-lt"/>
                <a:cs typeface="+mn-cs"/>
              </a:rPr>
              <a:t>3.</a:t>
            </a:r>
            <a:r>
              <a:rPr lang="ru-RU" sz="11200" dirty="0">
                <a:latin typeface="+mn-lt"/>
                <a:cs typeface="+mn-cs"/>
              </a:rPr>
              <a:t> </a:t>
            </a:r>
            <a:r>
              <a:rPr lang="en-US" sz="9600" dirty="0" err="1">
                <a:latin typeface="+mn-lt"/>
                <a:cs typeface="+mn-cs"/>
              </a:rPr>
              <a:t>Défense</a:t>
            </a:r>
            <a:r>
              <a:rPr lang="en-US" sz="9600" dirty="0">
                <a:latin typeface="+mn-lt"/>
                <a:cs typeface="+mn-cs"/>
              </a:rPr>
              <a:t> de </a:t>
            </a:r>
            <a:r>
              <a:rPr lang="en-US" sz="9600" dirty="0" err="1">
                <a:latin typeface="+mn-lt"/>
                <a:cs typeface="+mn-cs"/>
              </a:rPr>
              <a:t>photographier</a:t>
            </a:r>
            <a:endParaRPr lang="ru-RU" sz="9600" dirty="0">
              <a:latin typeface="+mn-lt"/>
              <a:cs typeface="+mn-cs"/>
            </a:endParaRPr>
          </a:p>
          <a:p>
            <a:pPr marL="548640" indent="-411480" fontAlgn="auto">
              <a:spcBef>
                <a:spcPct val="20000"/>
              </a:spcBef>
              <a:spcAft>
                <a:spcPts val="0"/>
              </a:spcAft>
              <a:buClr>
                <a:schemeClr val="tx1">
                  <a:shade val="95000"/>
                </a:schemeClr>
              </a:buClr>
              <a:buSzPct val="65000"/>
              <a:buFont typeface="Wingdings 2"/>
              <a:buChar char=""/>
              <a:defRPr/>
            </a:pPr>
            <a:endParaRPr lang="ru-RU" sz="2600" dirty="0">
              <a:latin typeface="+mn-lt"/>
              <a:cs typeface="+mn-cs"/>
            </a:endParaRPr>
          </a:p>
        </p:txBody>
      </p:sp>
      <p:sp>
        <p:nvSpPr>
          <p:cNvPr id="34" name="Содержимое 14"/>
          <p:cNvSpPr>
            <a:spLocks noGrp="1"/>
          </p:cNvSpPr>
          <p:nvPr>
            <p:ph sz="half" idx="2"/>
          </p:nvPr>
        </p:nvSpPr>
        <p:spPr>
          <a:xfrm>
            <a:off x="4427538" y="4292600"/>
            <a:ext cx="4040187" cy="677863"/>
          </a:xfrm>
        </p:spPr>
        <p:txBody>
          <a:bodyPr/>
          <a:lstStyle/>
          <a:p>
            <a:pPr>
              <a:buFont typeface="Wingdings 2" pitchFamily="18" charset="2"/>
              <a:buNone/>
            </a:pPr>
            <a:r>
              <a:rPr lang="ru-RU" sz="2800" smtClean="0"/>
              <a:t>4. </a:t>
            </a:r>
            <a:r>
              <a:rPr lang="en-US" sz="2800" smtClean="0"/>
              <a:t>Aéroport</a:t>
            </a:r>
            <a:endParaRPr lang="ru-RU" sz="2800" smtClean="0"/>
          </a:p>
        </p:txBody>
      </p:sp>
      <p:sp>
        <p:nvSpPr>
          <p:cNvPr id="35" name="Текст 15"/>
          <p:cNvSpPr txBox="1">
            <a:spLocks/>
          </p:cNvSpPr>
          <p:nvPr/>
        </p:nvSpPr>
        <p:spPr>
          <a:xfrm>
            <a:off x="4356100" y="836613"/>
            <a:ext cx="4041775" cy="639762"/>
          </a:xfrm>
          <a:prstGeom prst="rect">
            <a:avLst/>
          </a:prstGeom>
          <a:noFill/>
        </p:spPr>
        <p:txBody>
          <a:bodyPr/>
          <a:lstStyle/>
          <a:p>
            <a:pPr marL="548640" indent="-411480" fontAlgn="auto">
              <a:spcBef>
                <a:spcPct val="20000"/>
              </a:spcBef>
              <a:spcAft>
                <a:spcPts val="0"/>
              </a:spcAft>
              <a:buClr>
                <a:schemeClr val="tx1">
                  <a:shade val="95000"/>
                </a:schemeClr>
              </a:buClr>
              <a:buSzPct val="65000"/>
              <a:defRPr/>
            </a:pPr>
            <a:r>
              <a:rPr lang="ru-RU" sz="2800" dirty="0">
                <a:latin typeface="+mn-lt"/>
                <a:cs typeface="+mn-cs"/>
              </a:rPr>
              <a:t>1. </a:t>
            </a:r>
            <a:r>
              <a:rPr lang="en-US" sz="2800" dirty="0" err="1">
                <a:latin typeface="+mn-lt"/>
                <a:cs typeface="+mn-cs"/>
              </a:rPr>
              <a:t>Boîte</a:t>
            </a:r>
            <a:r>
              <a:rPr lang="en-US" sz="2800" dirty="0">
                <a:latin typeface="+mn-lt"/>
                <a:cs typeface="+mn-cs"/>
              </a:rPr>
              <a:t> aux </a:t>
            </a:r>
            <a:r>
              <a:rPr lang="en-US" sz="2800" dirty="0" err="1">
                <a:latin typeface="+mn-lt"/>
                <a:cs typeface="+mn-cs"/>
              </a:rPr>
              <a:t>lettres</a:t>
            </a:r>
            <a:endParaRPr lang="ru-RU" sz="2800" dirty="0">
              <a:latin typeface="+mn-lt"/>
              <a:cs typeface="+mn-cs"/>
            </a:endParaRPr>
          </a:p>
        </p:txBody>
      </p:sp>
      <p:sp>
        <p:nvSpPr>
          <p:cNvPr id="36" name="Текст 15"/>
          <p:cNvSpPr>
            <a:spLocks noGrp="1"/>
          </p:cNvSpPr>
          <p:nvPr>
            <p:ph sz="quarter" idx="4294967295"/>
          </p:nvPr>
        </p:nvSpPr>
        <p:spPr>
          <a:xfrm>
            <a:off x="4356100" y="1773238"/>
            <a:ext cx="4041775" cy="681037"/>
          </a:xfrm>
        </p:spPr>
        <p:txBody>
          <a:bodyPr anchor="b"/>
          <a:lstStyle/>
          <a:p>
            <a:pPr>
              <a:buFont typeface="Wingdings 2" pitchFamily="18" charset="2"/>
              <a:buNone/>
            </a:pPr>
            <a:r>
              <a:rPr lang="ru-RU" smtClean="0"/>
              <a:t>2. </a:t>
            </a:r>
            <a:r>
              <a:rPr lang="en-US" smtClean="0"/>
              <a:t>Dangereux</a:t>
            </a:r>
            <a:endParaRPr lang="ru-RU" smtClean="0"/>
          </a:p>
        </p:txBody>
      </p:sp>
      <p:pic>
        <p:nvPicPr>
          <p:cNvPr id="12" name="Заголовок 1"/>
          <p:cNvPicPr>
            <a:picLocks noChangeArrowheads="1"/>
          </p:cNvPicPr>
          <p:nvPr/>
        </p:nvPicPr>
        <p:blipFill>
          <a:blip r:embed="rId8"/>
          <a:srcRect/>
          <a:stretch>
            <a:fillRect/>
          </a:stretch>
        </p:blipFill>
        <p:spPr bwMode="auto">
          <a:xfrm>
            <a:off x="1255713" y="-146050"/>
            <a:ext cx="6199187" cy="950913"/>
          </a:xfrm>
          <a:prstGeom prst="rect">
            <a:avLst/>
          </a:prstGeom>
          <a:noFill/>
        </p:spPr>
      </p:pic>
      <p:sp>
        <p:nvSpPr>
          <p:cNvPr id="13" name="TextBox 12"/>
          <p:cNvSpPr txBox="1"/>
          <p:nvPr/>
        </p:nvSpPr>
        <p:spPr>
          <a:xfrm>
            <a:off x="4572000" y="5589240"/>
            <a:ext cx="3672408" cy="523220"/>
          </a:xfrm>
          <a:prstGeom prst="rect">
            <a:avLst/>
          </a:prstGeom>
          <a:noFill/>
        </p:spPr>
        <p:txBody>
          <a:bodyPr>
            <a:spAutoFit/>
          </a:bodyPr>
          <a:lstStyle/>
          <a:p>
            <a:pPr fontAlgn="auto">
              <a:spcBef>
                <a:spcPts val="0"/>
              </a:spcBef>
              <a:spcAft>
                <a:spcPts val="0"/>
              </a:spcAft>
              <a:defRPr/>
            </a:pPr>
            <a:r>
              <a:rPr lang="ru-RU" sz="2800" dirty="0">
                <a:ln w="6350">
                  <a:noFill/>
                </a:ln>
                <a:latin typeface="+mn-lt"/>
                <a:cs typeface="+mn-cs"/>
              </a:rPr>
              <a:t>5. </a:t>
            </a:r>
            <a:r>
              <a:rPr lang="en-US" sz="2800" dirty="0">
                <a:ln w="6350">
                  <a:noFill/>
                </a:ln>
                <a:latin typeface="+mn-lt"/>
                <a:cs typeface="+mn-cs"/>
              </a:rPr>
              <a:t>Transition</a:t>
            </a:r>
            <a:r>
              <a:rPr lang="en-US" sz="2800" b="1"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n-lt"/>
                <a:cs typeface="+mn-cs"/>
              </a:rPr>
              <a:t> </a:t>
            </a:r>
            <a:r>
              <a:rPr lang="en-US" sz="2800" dirty="0" err="1">
                <a:ln w="6350">
                  <a:noFill/>
                </a:ln>
                <a:latin typeface="+mn-lt"/>
                <a:cs typeface="+mn-cs"/>
              </a:rPr>
              <a:t>interdite</a:t>
            </a:r>
            <a:endParaRPr lang="ru-RU" sz="2800" dirty="0">
              <a:latin typeface="+mn-lt"/>
              <a:cs typeface="+mn-cs"/>
            </a:endParaRPr>
          </a:p>
        </p:txBody>
      </p:sp>
      <p:pic>
        <p:nvPicPr>
          <p:cNvPr id="31756" name="Picture 4" descr="C:\Users\VLAD\Desktop\знаки\00000003031-1.jpg"/>
          <p:cNvPicPr>
            <a:picLocks noChangeAspect="1" noChangeArrowheads="1"/>
          </p:cNvPicPr>
          <p:nvPr/>
        </p:nvPicPr>
        <p:blipFill>
          <a:blip r:embed="rId9"/>
          <a:srcRect/>
          <a:stretch>
            <a:fillRect/>
          </a:stretch>
        </p:blipFill>
        <p:spPr bwMode="auto">
          <a:xfrm>
            <a:off x="827088" y="5373688"/>
            <a:ext cx="1152525" cy="115093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35">
                                            <p:txEl>
                                              <p:pRg st="0" end="0"/>
                                            </p:txEl>
                                          </p:spTgt>
                                        </p:tgtEl>
                                        <p:attrNameLst>
                                          <p:attrName>style.visibility</p:attrName>
                                        </p:attrNameLst>
                                      </p:cBhvr>
                                      <p:to>
                                        <p:strVal val="visible"/>
                                      </p:to>
                                    </p:set>
                                    <p:anim calcmode="lin" valueType="num">
                                      <p:cBhvr>
                                        <p:cTn id="7" dur="1000" fill="hold"/>
                                        <p:tgtEl>
                                          <p:spTgt spid="35">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5">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36">
                                            <p:txEl>
                                              <p:pRg st="0" end="0"/>
                                            </p:txEl>
                                          </p:spTgt>
                                        </p:tgtEl>
                                        <p:attrNameLst>
                                          <p:attrName>style.visibility</p:attrName>
                                        </p:attrNameLst>
                                      </p:cBhvr>
                                      <p:to>
                                        <p:strVal val="visible"/>
                                      </p:to>
                                    </p:set>
                                    <p:anim calcmode="lin" valueType="num">
                                      <p:cBhvr>
                                        <p:cTn id="14" dur="1000" fill="hold"/>
                                        <p:tgtEl>
                                          <p:spTgt spid="36">
                                            <p:txEl>
                                              <p:pRg st="0" end="0"/>
                                            </p:txEl>
                                          </p:spTgt>
                                        </p:tgtEl>
                                        <p:attrNameLst>
                                          <p:attrName>ppt_x</p:attrName>
                                        </p:attrNameLst>
                                      </p:cBhvr>
                                      <p:tavLst>
                                        <p:tav tm="0">
                                          <p:val>
                                            <p:strVal val="#ppt_x-.2"/>
                                          </p:val>
                                        </p:tav>
                                        <p:tav tm="100000">
                                          <p:val>
                                            <p:strVal val="#ppt_x"/>
                                          </p:val>
                                        </p:tav>
                                      </p:tavLst>
                                    </p:anim>
                                    <p:anim calcmode="lin" valueType="num">
                                      <p:cBhvr>
                                        <p:cTn id="15" dur="1000" fill="hold"/>
                                        <p:tgtEl>
                                          <p:spTgt spid="36">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36">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33">
                                            <p:txEl>
                                              <p:pRg st="1" end="1"/>
                                            </p:txEl>
                                          </p:spTgt>
                                        </p:tgtEl>
                                        <p:attrNameLst>
                                          <p:attrName>style.visibility</p:attrName>
                                        </p:attrNameLst>
                                      </p:cBhvr>
                                      <p:to>
                                        <p:strVal val="visible"/>
                                      </p:to>
                                    </p:set>
                                    <p:anim calcmode="lin" valueType="num">
                                      <p:cBhvr>
                                        <p:cTn id="21" dur="1000" fill="hold"/>
                                        <p:tgtEl>
                                          <p:spTgt spid="33">
                                            <p:txEl>
                                              <p:pRg st="1" end="1"/>
                                            </p:txEl>
                                          </p:spTgt>
                                        </p:tgtEl>
                                        <p:attrNameLst>
                                          <p:attrName>ppt_x</p:attrName>
                                        </p:attrNameLst>
                                      </p:cBhvr>
                                      <p:tavLst>
                                        <p:tav tm="0">
                                          <p:val>
                                            <p:strVal val="#ppt_x-.2"/>
                                          </p:val>
                                        </p:tav>
                                        <p:tav tm="100000">
                                          <p:val>
                                            <p:strVal val="#ppt_x"/>
                                          </p:val>
                                        </p:tav>
                                      </p:tavLst>
                                    </p:anim>
                                    <p:anim calcmode="lin" valueType="num">
                                      <p:cBhvr>
                                        <p:cTn id="22" dur="1000" fill="hold"/>
                                        <p:tgtEl>
                                          <p:spTgt spid="33">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3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34">
                                            <p:txEl>
                                              <p:pRg st="0" end="0"/>
                                            </p:txEl>
                                          </p:spTgt>
                                        </p:tgtEl>
                                        <p:attrNameLst>
                                          <p:attrName>style.visibility</p:attrName>
                                        </p:attrNameLst>
                                      </p:cBhvr>
                                      <p:to>
                                        <p:strVal val="visible"/>
                                      </p:to>
                                    </p:set>
                                    <p:anim calcmode="lin" valueType="num">
                                      <p:cBhvr>
                                        <p:cTn id="28" dur="1000" fill="hold"/>
                                        <p:tgtEl>
                                          <p:spTgt spid="34">
                                            <p:txEl>
                                              <p:pRg st="0" end="0"/>
                                            </p:txEl>
                                          </p:spTgt>
                                        </p:tgtEl>
                                        <p:attrNameLst>
                                          <p:attrName>ppt_x</p:attrName>
                                        </p:attrNameLst>
                                      </p:cBhvr>
                                      <p:tavLst>
                                        <p:tav tm="0">
                                          <p:val>
                                            <p:strVal val="#ppt_x-.2"/>
                                          </p:val>
                                        </p:tav>
                                        <p:tav tm="100000">
                                          <p:val>
                                            <p:strVal val="#ppt_x"/>
                                          </p:val>
                                        </p:tav>
                                      </p:tavLst>
                                    </p:anim>
                                    <p:anim calcmode="lin" valueType="num">
                                      <p:cBhvr>
                                        <p:cTn id="29" dur="1000" fill="hold"/>
                                        <p:tgtEl>
                                          <p:spTgt spid="34">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30" dur="1000"/>
                                        <p:tgtEl>
                                          <p:spTgt spid="34">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ppt_x</p:attrName>
                                        </p:attrNameLst>
                                      </p:cBhvr>
                                      <p:tavLst>
                                        <p:tav tm="0">
                                          <p:val>
                                            <p:strVal val="#ppt_x-.2"/>
                                          </p:val>
                                        </p:tav>
                                        <p:tav tm="100000">
                                          <p:val>
                                            <p:strVal val="#ppt_x"/>
                                          </p:val>
                                        </p:tav>
                                      </p:tavLst>
                                    </p:anim>
                                    <p:anim calcmode="lin" valueType="num">
                                      <p:cBhvr>
                                        <p:cTn id="36" dur="1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3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build="p"/>
      <p:bldP spid="34" grpId="0" build="p"/>
      <p:bldP spid="36"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Заголовок 26"/>
          <p:cNvPicPr>
            <a:picLocks noGrp="1" noChangeArrowheads="1"/>
          </p:cNvPicPr>
          <p:nvPr>
            <p:ph type="title"/>
          </p:nvPr>
        </p:nvPicPr>
        <p:blipFill>
          <a:blip r:embed="rId2"/>
          <a:srcRect/>
          <a:stretch>
            <a:fillRect/>
          </a:stretch>
        </p:blipFill>
        <p:spPr bwMode="auto">
          <a:xfrm>
            <a:off x="390525" y="-60325"/>
            <a:ext cx="8156575" cy="858838"/>
          </a:xfrm>
        </p:spPr>
      </p:pic>
      <p:pic>
        <p:nvPicPr>
          <p:cNvPr id="32770" name="Picture 2" descr="C:\Users\VLAD\Desktop\знаки\11949848611592171929eau_non_potable_yves_gui_01.svg.hi.png">
            <a:hlinkClick r:id="rId3" action="ppaction://hlinksldjump"/>
          </p:cNvPr>
          <p:cNvPicPr>
            <a:picLocks noChangeAspect="1" noChangeArrowheads="1"/>
          </p:cNvPicPr>
          <p:nvPr/>
        </p:nvPicPr>
        <p:blipFill>
          <a:blip r:embed="rId4"/>
          <a:srcRect/>
          <a:stretch>
            <a:fillRect/>
          </a:stretch>
        </p:blipFill>
        <p:spPr bwMode="auto">
          <a:xfrm>
            <a:off x="323850" y="981075"/>
            <a:ext cx="935038" cy="935038"/>
          </a:xfrm>
          <a:prstGeom prst="rect">
            <a:avLst/>
          </a:prstGeom>
          <a:noFill/>
          <a:ln w="9525">
            <a:noFill/>
            <a:miter lim="800000"/>
            <a:headEnd/>
            <a:tailEnd/>
          </a:ln>
        </p:spPr>
      </p:pic>
      <p:pic>
        <p:nvPicPr>
          <p:cNvPr id="32771" name="Picture 3" descr="C:\Users\VLAD\Desktop\знаки\1281193170_100993172_1----1281193170.jpg"/>
          <p:cNvPicPr>
            <a:picLocks noChangeAspect="1" noChangeArrowheads="1"/>
          </p:cNvPicPr>
          <p:nvPr/>
        </p:nvPicPr>
        <p:blipFill>
          <a:blip r:embed="rId5"/>
          <a:srcRect/>
          <a:stretch>
            <a:fillRect/>
          </a:stretch>
        </p:blipFill>
        <p:spPr bwMode="auto">
          <a:xfrm>
            <a:off x="395288" y="1989138"/>
            <a:ext cx="792162" cy="1079500"/>
          </a:xfrm>
          <a:prstGeom prst="rect">
            <a:avLst/>
          </a:prstGeom>
          <a:noFill/>
          <a:ln w="9525">
            <a:noFill/>
            <a:miter lim="800000"/>
            <a:headEnd/>
            <a:tailEnd/>
          </a:ln>
        </p:spPr>
      </p:pic>
      <p:pic>
        <p:nvPicPr>
          <p:cNvPr id="32772" name="Picture 4" descr="C:\Users\VLAD\Desktop\знаки\353466828.jpg"/>
          <p:cNvPicPr>
            <a:picLocks noChangeAspect="1" noChangeArrowheads="1"/>
          </p:cNvPicPr>
          <p:nvPr/>
        </p:nvPicPr>
        <p:blipFill>
          <a:blip r:embed="rId6"/>
          <a:srcRect/>
          <a:stretch>
            <a:fillRect/>
          </a:stretch>
        </p:blipFill>
        <p:spPr bwMode="auto">
          <a:xfrm>
            <a:off x="323850" y="3141663"/>
            <a:ext cx="1511300" cy="1173162"/>
          </a:xfrm>
          <a:prstGeom prst="rect">
            <a:avLst/>
          </a:prstGeom>
          <a:noFill/>
          <a:ln w="9525">
            <a:noFill/>
            <a:miter lim="800000"/>
            <a:headEnd/>
            <a:tailEnd/>
          </a:ln>
        </p:spPr>
      </p:pic>
      <p:pic>
        <p:nvPicPr>
          <p:cNvPr id="32773" name="Picture 5" descr="C:\Users\VLAD\Desktop\знаки\1291040204_142523524_1----.png"/>
          <p:cNvPicPr>
            <a:picLocks noChangeAspect="1" noChangeArrowheads="1"/>
          </p:cNvPicPr>
          <p:nvPr/>
        </p:nvPicPr>
        <p:blipFill>
          <a:blip r:embed="rId7"/>
          <a:srcRect/>
          <a:stretch>
            <a:fillRect/>
          </a:stretch>
        </p:blipFill>
        <p:spPr bwMode="auto">
          <a:xfrm>
            <a:off x="323850" y="4365625"/>
            <a:ext cx="1079500" cy="1079500"/>
          </a:xfrm>
          <a:prstGeom prst="rect">
            <a:avLst/>
          </a:prstGeom>
          <a:noFill/>
          <a:ln w="9525">
            <a:noFill/>
            <a:miter lim="800000"/>
            <a:headEnd/>
            <a:tailEnd/>
          </a:ln>
        </p:spPr>
      </p:pic>
      <p:pic>
        <p:nvPicPr>
          <p:cNvPr id="32774" name="Picture 6" descr="C:\Users\VLAD\Desktop\знаки\stop1.jpg"/>
          <p:cNvPicPr>
            <a:picLocks noChangeAspect="1" noChangeArrowheads="1"/>
          </p:cNvPicPr>
          <p:nvPr/>
        </p:nvPicPr>
        <p:blipFill>
          <a:blip r:embed="rId8"/>
          <a:srcRect/>
          <a:stretch>
            <a:fillRect/>
          </a:stretch>
        </p:blipFill>
        <p:spPr bwMode="auto">
          <a:xfrm>
            <a:off x="323850" y="5589588"/>
            <a:ext cx="1079500" cy="1079500"/>
          </a:xfrm>
          <a:prstGeom prst="rect">
            <a:avLst/>
          </a:prstGeom>
          <a:noFill/>
          <a:ln w="9525">
            <a:noFill/>
            <a:miter lim="800000"/>
            <a:headEnd/>
            <a:tailEnd/>
          </a:ln>
        </p:spPr>
      </p:pic>
      <p:sp>
        <p:nvSpPr>
          <p:cNvPr id="9" name="Текст 11"/>
          <p:cNvSpPr txBox="1">
            <a:spLocks/>
          </p:cNvSpPr>
          <p:nvPr/>
        </p:nvSpPr>
        <p:spPr>
          <a:xfrm>
            <a:off x="5435600" y="1125538"/>
            <a:ext cx="3024188" cy="719137"/>
          </a:xfrm>
          <a:prstGeom prst="rect">
            <a:avLst/>
          </a:prstGeom>
        </p:spPr>
        <p:txBody>
          <a:bodyPr>
            <a:normAutofit fontScale="62500" lnSpcReduction="20000"/>
          </a:bodyPr>
          <a:lstStyle/>
          <a:p>
            <a:pPr marL="548640" indent="-411480" fontAlgn="auto">
              <a:spcBef>
                <a:spcPct val="20000"/>
              </a:spcBef>
              <a:spcAft>
                <a:spcPts val="0"/>
              </a:spcAft>
              <a:buClr>
                <a:schemeClr val="tx1">
                  <a:shade val="95000"/>
                </a:schemeClr>
              </a:buClr>
              <a:buSzPct val="65000"/>
              <a:buFont typeface="Wingdings 2"/>
              <a:buChar char=""/>
              <a:defRPr/>
            </a:pPr>
            <a:endParaRPr lang="en-US" sz="2600" dirty="0">
              <a:latin typeface="+mn-lt"/>
              <a:cs typeface="+mn-cs"/>
            </a:endParaRPr>
          </a:p>
          <a:p>
            <a:pPr marL="548640" indent="-411480" fontAlgn="auto">
              <a:spcBef>
                <a:spcPct val="20000"/>
              </a:spcBef>
              <a:spcAft>
                <a:spcPts val="0"/>
              </a:spcAft>
              <a:buClr>
                <a:schemeClr val="tx1">
                  <a:shade val="95000"/>
                </a:schemeClr>
              </a:buClr>
              <a:buSzPct val="65000"/>
              <a:defRPr/>
            </a:pPr>
            <a:r>
              <a:rPr lang="en-US" sz="4500" dirty="0">
                <a:latin typeface="+mn-lt"/>
                <a:cs typeface="+mn-cs"/>
              </a:rPr>
              <a:t> 1.Taxi</a:t>
            </a:r>
            <a:endParaRPr lang="ru-RU" sz="4500" dirty="0">
              <a:latin typeface="+mn-lt"/>
              <a:cs typeface="+mn-cs"/>
            </a:endParaRPr>
          </a:p>
          <a:p>
            <a:pPr marL="548640" indent="-411480" fontAlgn="auto">
              <a:spcBef>
                <a:spcPct val="20000"/>
              </a:spcBef>
              <a:spcAft>
                <a:spcPts val="0"/>
              </a:spcAft>
              <a:buClr>
                <a:schemeClr val="tx1">
                  <a:shade val="95000"/>
                </a:schemeClr>
              </a:buClr>
              <a:buSzPct val="65000"/>
              <a:buFont typeface="Wingdings 2"/>
              <a:buChar char=""/>
              <a:defRPr/>
            </a:pPr>
            <a:endParaRPr lang="ru-RU" sz="2600" dirty="0">
              <a:latin typeface="+mn-lt"/>
              <a:cs typeface="+mn-cs"/>
            </a:endParaRPr>
          </a:p>
        </p:txBody>
      </p:sp>
      <p:sp>
        <p:nvSpPr>
          <p:cNvPr id="32776" name="Содержимое 10"/>
          <p:cNvSpPr>
            <a:spLocks noGrp="1"/>
          </p:cNvSpPr>
          <p:nvPr>
            <p:ph sz="half" idx="2"/>
          </p:nvPr>
        </p:nvSpPr>
        <p:spPr>
          <a:xfrm>
            <a:off x="5508625" y="2205038"/>
            <a:ext cx="3211513" cy="677862"/>
          </a:xfrm>
        </p:spPr>
        <p:txBody>
          <a:bodyPr/>
          <a:lstStyle/>
          <a:p>
            <a:pPr>
              <a:buFont typeface="Wingdings 2" pitchFamily="18" charset="2"/>
              <a:buNone/>
            </a:pPr>
            <a:r>
              <a:rPr lang="en-US" smtClean="0"/>
              <a:t> </a:t>
            </a:r>
            <a:r>
              <a:rPr lang="en-US" sz="2800" smtClean="0"/>
              <a:t>2.Stop</a:t>
            </a:r>
            <a:endParaRPr lang="ru-RU" sz="2800" smtClean="0"/>
          </a:p>
        </p:txBody>
      </p:sp>
      <p:sp>
        <p:nvSpPr>
          <p:cNvPr id="11" name="Содержимое 12"/>
          <p:cNvSpPr>
            <a:spLocks noGrp="1"/>
          </p:cNvSpPr>
          <p:nvPr>
            <p:ph sz="quarter" idx="4294967295"/>
          </p:nvPr>
        </p:nvSpPr>
        <p:spPr>
          <a:xfrm>
            <a:off x="5580063" y="2997200"/>
            <a:ext cx="3357562" cy="822325"/>
          </a:xfrm>
        </p:spPr>
        <p:txBody>
          <a:bodyPr>
            <a:normAutofit fontScale="85000" lnSpcReduction="20000"/>
          </a:bodyPr>
          <a:lstStyle/>
          <a:p>
            <a:pPr marL="548640" indent="-411480" fontAlgn="auto">
              <a:spcAft>
                <a:spcPts val="0"/>
              </a:spcAft>
              <a:buClr>
                <a:schemeClr val="tx1">
                  <a:shade val="95000"/>
                </a:schemeClr>
              </a:buClr>
              <a:buFont typeface="Wingdings 2"/>
              <a:buNone/>
              <a:defRPr/>
            </a:pPr>
            <a:endParaRPr lang="en-US" dirty="0" smtClean="0"/>
          </a:p>
          <a:p>
            <a:pPr marL="548640" indent="-411480" fontAlgn="auto">
              <a:spcAft>
                <a:spcPts val="0"/>
              </a:spcAft>
              <a:buClr>
                <a:schemeClr val="tx1">
                  <a:shade val="95000"/>
                </a:schemeClr>
              </a:buClr>
              <a:buFont typeface="Wingdings 2"/>
              <a:buNone/>
              <a:defRPr/>
            </a:pPr>
            <a:r>
              <a:rPr lang="en-US" sz="3000" dirty="0" smtClean="0"/>
              <a:t>3.Eau non potable </a:t>
            </a:r>
            <a:endParaRPr lang="ru-RU" sz="3000" dirty="0"/>
          </a:p>
        </p:txBody>
      </p:sp>
      <p:sp>
        <p:nvSpPr>
          <p:cNvPr id="12" name="Заголовок 1"/>
          <p:cNvSpPr txBox="1">
            <a:spLocks/>
          </p:cNvSpPr>
          <p:nvPr/>
        </p:nvSpPr>
        <p:spPr>
          <a:xfrm>
            <a:off x="5795963" y="5445125"/>
            <a:ext cx="2952750" cy="504825"/>
          </a:xfrm>
          <a:prstGeom prst="rect">
            <a:avLst/>
          </a:prstGeom>
        </p:spPr>
        <p:txBody>
          <a:bodyPr anchor="ctr">
            <a:normAutofit lnSpcReduction="10000"/>
          </a:bodyPr>
          <a:lstStyle/>
          <a:p>
            <a:pPr fontAlgn="auto">
              <a:spcAft>
                <a:spcPts val="0"/>
              </a:spcAft>
              <a:defRPr/>
            </a:pPr>
            <a:r>
              <a:rPr lang="en-US" sz="2800" dirty="0">
                <a:latin typeface="+mj-lt"/>
                <a:ea typeface="+mj-ea"/>
                <a:cs typeface="+mj-cs"/>
              </a:rPr>
              <a:t>5.Parking</a:t>
            </a:r>
            <a:r>
              <a:rPr lang="en-US" sz="2400" dirty="0">
                <a:latin typeface="+mj-lt"/>
                <a:ea typeface="+mj-ea"/>
                <a:cs typeface="+mj-cs"/>
              </a:rPr>
              <a:t> </a:t>
            </a:r>
            <a:endParaRPr lang="ru-RU" sz="2400" dirty="0">
              <a:latin typeface="+mj-lt"/>
              <a:ea typeface="+mj-ea"/>
              <a:cs typeface="+mj-cs"/>
            </a:endParaRPr>
          </a:p>
        </p:txBody>
      </p:sp>
      <p:pic>
        <p:nvPicPr>
          <p:cNvPr id="13" name="Прямая со стрелкой 12"/>
          <p:cNvPicPr>
            <a:picLocks noChangeArrowheads="1"/>
          </p:cNvPicPr>
          <p:nvPr/>
        </p:nvPicPr>
        <p:blipFill>
          <a:blip r:embed="rId9"/>
          <a:srcRect/>
          <a:stretch>
            <a:fillRect/>
          </a:stretch>
        </p:blipFill>
        <p:spPr bwMode="auto">
          <a:xfrm>
            <a:off x="1133475" y="4529138"/>
            <a:ext cx="4840288" cy="1182687"/>
          </a:xfrm>
          <a:prstGeom prst="rect">
            <a:avLst/>
          </a:prstGeom>
          <a:noFill/>
        </p:spPr>
      </p:pic>
      <p:pic>
        <p:nvPicPr>
          <p:cNvPr id="14" name="Прямая со стрелкой 13"/>
          <p:cNvPicPr>
            <a:picLocks noChangeArrowheads="1"/>
          </p:cNvPicPr>
          <p:nvPr/>
        </p:nvPicPr>
        <p:blipFill>
          <a:blip r:embed="rId10"/>
          <a:srcRect/>
          <a:stretch>
            <a:fillRect/>
          </a:stretch>
        </p:blipFill>
        <p:spPr bwMode="auto">
          <a:xfrm>
            <a:off x="1566863" y="1652588"/>
            <a:ext cx="4340225" cy="2474912"/>
          </a:xfrm>
          <a:prstGeom prst="rect">
            <a:avLst/>
          </a:prstGeom>
          <a:noFill/>
        </p:spPr>
      </p:pic>
      <p:pic>
        <p:nvPicPr>
          <p:cNvPr id="15" name="Прямая со стрелкой 14"/>
          <p:cNvPicPr>
            <a:picLocks noChangeArrowheads="1"/>
          </p:cNvPicPr>
          <p:nvPr/>
        </p:nvPicPr>
        <p:blipFill>
          <a:blip r:embed="rId11"/>
          <a:srcRect/>
          <a:stretch>
            <a:fillRect/>
          </a:stretch>
        </p:blipFill>
        <p:spPr bwMode="auto">
          <a:xfrm>
            <a:off x="920750" y="2262188"/>
            <a:ext cx="5059363" cy="2370137"/>
          </a:xfrm>
          <a:prstGeom prst="rect">
            <a:avLst/>
          </a:prstGeom>
          <a:noFill/>
        </p:spPr>
      </p:pic>
      <p:cxnSp>
        <p:nvCxnSpPr>
          <p:cNvPr id="16" name="Прямая со стрелкой 15"/>
          <p:cNvCxnSpPr/>
          <p:nvPr/>
        </p:nvCxnSpPr>
        <p:spPr>
          <a:xfrm flipH="1" flipV="1">
            <a:off x="1259632" y="1628800"/>
            <a:ext cx="4536504" cy="1728192"/>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pic>
        <p:nvPicPr>
          <p:cNvPr id="17" name="Прямая со стрелкой 16"/>
          <p:cNvPicPr>
            <a:picLocks noChangeArrowheads="1"/>
          </p:cNvPicPr>
          <p:nvPr/>
        </p:nvPicPr>
        <p:blipFill>
          <a:blip r:embed="rId12"/>
          <a:srcRect/>
          <a:stretch>
            <a:fillRect/>
          </a:stretch>
        </p:blipFill>
        <p:spPr bwMode="auto">
          <a:xfrm>
            <a:off x="1133475" y="2524125"/>
            <a:ext cx="5065713" cy="3876675"/>
          </a:xfrm>
          <a:prstGeom prst="rect">
            <a:avLst/>
          </a:prstGeom>
          <a:noFill/>
        </p:spPr>
      </p:pic>
      <p:sp>
        <p:nvSpPr>
          <p:cNvPr id="33" name="TextBox 32"/>
          <p:cNvSpPr txBox="1"/>
          <p:nvPr/>
        </p:nvSpPr>
        <p:spPr>
          <a:xfrm>
            <a:off x="5724525" y="4149725"/>
            <a:ext cx="2808288" cy="954088"/>
          </a:xfrm>
          <a:prstGeom prst="rect">
            <a:avLst/>
          </a:prstGeom>
          <a:noFill/>
        </p:spPr>
        <p:txBody>
          <a:bodyPr>
            <a:spAutoFit/>
          </a:bodyPr>
          <a:lstStyle/>
          <a:p>
            <a:pPr fontAlgn="auto">
              <a:spcBef>
                <a:spcPts val="0"/>
              </a:spcBef>
              <a:spcAft>
                <a:spcPts val="0"/>
              </a:spcAft>
              <a:defRPr/>
            </a:pPr>
            <a:r>
              <a:rPr lang="en-US" sz="2800" dirty="0">
                <a:latin typeface="+mn-lt"/>
                <a:cs typeface="+mn-cs"/>
              </a:rPr>
              <a:t>4. </a:t>
            </a:r>
            <a:r>
              <a:rPr lang="en-US" sz="2800" dirty="0" err="1">
                <a:latin typeface="+mn-lt"/>
                <a:cs typeface="+mn-cs"/>
              </a:rPr>
              <a:t>T</a:t>
            </a:r>
            <a:r>
              <a:rPr lang="en-US" sz="2800" dirty="0" err="1">
                <a:ln w="6350">
                  <a:noFill/>
                </a:ln>
                <a:effectLst>
                  <a:outerShdw blurRad="114300" dist="101600" dir="2700000" algn="tl" rotWithShape="0">
                    <a:srgbClr val="000000">
                      <a:alpha val="40000"/>
                    </a:srgbClr>
                  </a:outerShdw>
                </a:effectLst>
                <a:latin typeface="+mn-lt"/>
                <a:cs typeface="+mn-cs"/>
              </a:rPr>
              <a:t>éléphone</a:t>
            </a:r>
            <a:r>
              <a:rPr lang="en-US" sz="2800" dirty="0">
                <a:ln w="6350">
                  <a:noFill/>
                </a:ln>
                <a:effectLst>
                  <a:outerShdw blurRad="114300" dist="101600" dir="2700000" algn="tl" rotWithShape="0">
                    <a:srgbClr val="000000">
                      <a:alpha val="40000"/>
                    </a:srgbClr>
                  </a:outerShdw>
                </a:effectLst>
                <a:latin typeface="+mn-lt"/>
                <a:cs typeface="+mn-cs"/>
              </a:rPr>
              <a:t> public</a:t>
            </a:r>
            <a:endParaRPr lang="ru-RU" sz="2800" dirty="0">
              <a:latin typeface="+mn-lt"/>
              <a:cs typeface="+mn-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Заголовок 1"/>
          <p:cNvPicPr>
            <a:picLocks noGrp="1" noChangeArrowheads="1"/>
          </p:cNvPicPr>
          <p:nvPr>
            <p:ph type="title"/>
          </p:nvPr>
        </p:nvPicPr>
        <p:blipFill>
          <a:blip r:embed="rId2"/>
          <a:srcRect/>
          <a:stretch>
            <a:fillRect/>
          </a:stretch>
        </p:blipFill>
        <p:spPr bwMode="auto">
          <a:xfrm>
            <a:off x="450850" y="103188"/>
            <a:ext cx="8242300" cy="1377950"/>
          </a:xfrm>
        </p:spPr>
      </p:pic>
      <p:pic>
        <p:nvPicPr>
          <p:cNvPr id="4" name="Содержимое 5" descr="3.jpg"/>
          <p:cNvPicPr>
            <a:picLocks noGrp="1" noChangeAspect="1"/>
          </p:cNvPicPr>
          <p:nvPr>
            <p:ph idx="1"/>
          </p:nvPr>
        </p:nvPicPr>
        <p:blipFill>
          <a:blip r:embed="rId3"/>
          <a:srcRect/>
          <a:stretch>
            <a:fillRect/>
          </a:stretch>
        </p:blipFill>
        <p:spPr>
          <a:xfrm>
            <a:off x="611188" y="1412875"/>
            <a:ext cx="7561262" cy="511175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Заголовок 26"/>
          <p:cNvPicPr>
            <a:picLocks noGrp="1" noChangeArrowheads="1"/>
          </p:cNvPicPr>
          <p:nvPr>
            <p:ph type="title"/>
          </p:nvPr>
        </p:nvPicPr>
        <p:blipFill>
          <a:blip r:embed="rId2"/>
          <a:srcRect/>
          <a:stretch>
            <a:fillRect/>
          </a:stretch>
        </p:blipFill>
        <p:spPr bwMode="auto">
          <a:xfrm>
            <a:off x="1543050" y="-152400"/>
            <a:ext cx="6503988" cy="950913"/>
          </a:xfrm>
        </p:spPr>
      </p:pic>
      <p:pic>
        <p:nvPicPr>
          <p:cNvPr id="33794" name="Picture 3" descr="C:\Users\VLAD\Desktop\знаки\1281193170_100993172_1----1281193170.jpg"/>
          <p:cNvPicPr>
            <a:picLocks noChangeAspect="1" noChangeArrowheads="1"/>
          </p:cNvPicPr>
          <p:nvPr/>
        </p:nvPicPr>
        <p:blipFill>
          <a:blip r:embed="rId3"/>
          <a:srcRect/>
          <a:stretch>
            <a:fillRect/>
          </a:stretch>
        </p:blipFill>
        <p:spPr bwMode="auto">
          <a:xfrm>
            <a:off x="1187450" y="1773238"/>
            <a:ext cx="792163" cy="1079500"/>
          </a:xfrm>
          <a:prstGeom prst="rect">
            <a:avLst/>
          </a:prstGeom>
          <a:noFill/>
          <a:ln w="9525">
            <a:noFill/>
            <a:miter lim="800000"/>
            <a:headEnd/>
            <a:tailEnd/>
          </a:ln>
        </p:spPr>
      </p:pic>
      <p:pic>
        <p:nvPicPr>
          <p:cNvPr id="33795" name="Picture 4" descr="C:\Users\VLAD\Desktop\знаки\353466828.jpg"/>
          <p:cNvPicPr>
            <a:picLocks noChangeAspect="1" noChangeArrowheads="1"/>
          </p:cNvPicPr>
          <p:nvPr/>
        </p:nvPicPr>
        <p:blipFill>
          <a:blip r:embed="rId4"/>
          <a:srcRect/>
          <a:stretch>
            <a:fillRect/>
          </a:stretch>
        </p:blipFill>
        <p:spPr bwMode="auto">
          <a:xfrm>
            <a:off x="827088" y="2924175"/>
            <a:ext cx="1584325" cy="1230313"/>
          </a:xfrm>
          <a:prstGeom prst="rect">
            <a:avLst/>
          </a:prstGeom>
          <a:noFill/>
          <a:ln w="9525">
            <a:noFill/>
            <a:miter lim="800000"/>
            <a:headEnd/>
            <a:tailEnd/>
          </a:ln>
        </p:spPr>
      </p:pic>
      <p:pic>
        <p:nvPicPr>
          <p:cNvPr id="33796" name="Picture 5" descr="C:\Users\VLAD\Desktop\знаки\1291040204_142523524_1----.png"/>
          <p:cNvPicPr>
            <a:picLocks noChangeAspect="1" noChangeArrowheads="1"/>
          </p:cNvPicPr>
          <p:nvPr/>
        </p:nvPicPr>
        <p:blipFill>
          <a:blip r:embed="rId5"/>
          <a:srcRect/>
          <a:stretch>
            <a:fillRect/>
          </a:stretch>
        </p:blipFill>
        <p:spPr bwMode="auto">
          <a:xfrm>
            <a:off x="1042988" y="4221163"/>
            <a:ext cx="1152525" cy="1152525"/>
          </a:xfrm>
          <a:prstGeom prst="rect">
            <a:avLst/>
          </a:prstGeom>
          <a:noFill/>
          <a:ln w="9525">
            <a:noFill/>
            <a:miter lim="800000"/>
            <a:headEnd/>
            <a:tailEnd/>
          </a:ln>
        </p:spPr>
      </p:pic>
      <p:pic>
        <p:nvPicPr>
          <p:cNvPr id="33797" name="Picture 6" descr="C:\Users\VLAD\Desktop\знаки\stop1.jpg"/>
          <p:cNvPicPr>
            <a:picLocks noChangeAspect="1" noChangeArrowheads="1"/>
          </p:cNvPicPr>
          <p:nvPr/>
        </p:nvPicPr>
        <p:blipFill>
          <a:blip r:embed="rId6"/>
          <a:srcRect/>
          <a:stretch>
            <a:fillRect/>
          </a:stretch>
        </p:blipFill>
        <p:spPr bwMode="auto">
          <a:xfrm>
            <a:off x="1042988" y="5445125"/>
            <a:ext cx="1152525" cy="1152525"/>
          </a:xfrm>
          <a:prstGeom prst="rect">
            <a:avLst/>
          </a:prstGeom>
          <a:noFill/>
          <a:ln w="9525">
            <a:noFill/>
            <a:miter lim="800000"/>
            <a:headEnd/>
            <a:tailEnd/>
          </a:ln>
        </p:spPr>
      </p:pic>
      <p:sp>
        <p:nvSpPr>
          <p:cNvPr id="8" name="Текст 11"/>
          <p:cNvSpPr txBox="1">
            <a:spLocks/>
          </p:cNvSpPr>
          <p:nvPr/>
        </p:nvSpPr>
        <p:spPr>
          <a:xfrm>
            <a:off x="4716463" y="3213100"/>
            <a:ext cx="3600450" cy="792163"/>
          </a:xfrm>
          <a:prstGeom prst="rect">
            <a:avLst/>
          </a:prstGeom>
        </p:spPr>
        <p:txBody>
          <a:bodyPr>
            <a:normAutofit/>
          </a:bodyPr>
          <a:lstStyle/>
          <a:p>
            <a:pPr marL="548640" indent="-411480" fontAlgn="auto">
              <a:spcBef>
                <a:spcPct val="20000"/>
              </a:spcBef>
              <a:spcAft>
                <a:spcPts val="0"/>
              </a:spcAft>
              <a:buClr>
                <a:schemeClr val="tx1">
                  <a:shade val="95000"/>
                </a:schemeClr>
              </a:buClr>
              <a:buSzPct val="65000"/>
              <a:defRPr/>
            </a:pPr>
            <a:r>
              <a:rPr lang="ru-RU" sz="2800" dirty="0">
                <a:latin typeface="+mn-lt"/>
                <a:cs typeface="+mn-cs"/>
              </a:rPr>
              <a:t>3. </a:t>
            </a:r>
            <a:r>
              <a:rPr lang="en-US" sz="2800" dirty="0">
                <a:latin typeface="+mn-lt"/>
                <a:cs typeface="+mn-cs"/>
              </a:rPr>
              <a:t>Taxi</a:t>
            </a:r>
            <a:endParaRPr lang="ru-RU" sz="2800" dirty="0">
              <a:latin typeface="+mn-lt"/>
              <a:cs typeface="+mn-cs"/>
            </a:endParaRPr>
          </a:p>
          <a:p>
            <a:pPr marL="548640" indent="-411480" fontAlgn="auto">
              <a:spcBef>
                <a:spcPct val="20000"/>
              </a:spcBef>
              <a:spcAft>
                <a:spcPts val="0"/>
              </a:spcAft>
              <a:buClr>
                <a:schemeClr val="tx1">
                  <a:shade val="95000"/>
                </a:schemeClr>
              </a:buClr>
              <a:buSzPct val="65000"/>
              <a:buFont typeface="Wingdings 2"/>
              <a:buChar char=""/>
              <a:defRPr/>
            </a:pPr>
            <a:endParaRPr lang="ru-RU" sz="2600" dirty="0">
              <a:latin typeface="+mn-lt"/>
              <a:cs typeface="+mn-cs"/>
            </a:endParaRPr>
          </a:p>
        </p:txBody>
      </p:sp>
      <p:sp>
        <p:nvSpPr>
          <p:cNvPr id="9" name="Содержимое 10"/>
          <p:cNvSpPr>
            <a:spLocks noGrp="1"/>
          </p:cNvSpPr>
          <p:nvPr>
            <p:ph sz="half" idx="2"/>
          </p:nvPr>
        </p:nvSpPr>
        <p:spPr>
          <a:xfrm>
            <a:off x="4932363" y="5876925"/>
            <a:ext cx="2735262" cy="504825"/>
          </a:xfrm>
        </p:spPr>
        <p:txBody>
          <a:bodyPr>
            <a:normAutofit lnSpcReduction="10000"/>
          </a:bodyPr>
          <a:lstStyle/>
          <a:p>
            <a:pPr marL="0" indent="0" fontAlgn="auto">
              <a:spcAft>
                <a:spcPts val="0"/>
              </a:spcAft>
              <a:buClr>
                <a:schemeClr val="tx1">
                  <a:shade val="95000"/>
                </a:schemeClr>
              </a:buClr>
              <a:buFont typeface="Wingdings 2"/>
              <a:buNone/>
              <a:defRPr/>
            </a:pPr>
            <a:r>
              <a:rPr lang="en-US" dirty="0" smtClean="0"/>
              <a:t> </a:t>
            </a:r>
            <a:r>
              <a:rPr lang="ru-RU" sz="2800" dirty="0" smtClean="0"/>
              <a:t>5. </a:t>
            </a:r>
            <a:r>
              <a:rPr lang="en-US" sz="2800" dirty="0" smtClean="0"/>
              <a:t>Stop</a:t>
            </a:r>
            <a:endParaRPr lang="ru-RU" sz="2800" dirty="0"/>
          </a:p>
        </p:txBody>
      </p:sp>
      <p:sp>
        <p:nvSpPr>
          <p:cNvPr id="10" name="Содержимое 12"/>
          <p:cNvSpPr>
            <a:spLocks noGrp="1"/>
          </p:cNvSpPr>
          <p:nvPr>
            <p:ph sz="quarter" idx="4294967295"/>
          </p:nvPr>
        </p:nvSpPr>
        <p:spPr>
          <a:xfrm>
            <a:off x="4643438" y="908050"/>
            <a:ext cx="3744912" cy="792163"/>
          </a:xfrm>
        </p:spPr>
        <p:txBody>
          <a:bodyPr>
            <a:normAutofit fontScale="55000" lnSpcReduction="20000"/>
          </a:bodyPr>
          <a:lstStyle/>
          <a:p>
            <a:pPr marL="548640" indent="-411480" fontAlgn="auto">
              <a:spcAft>
                <a:spcPts val="0"/>
              </a:spcAft>
              <a:buClr>
                <a:schemeClr val="tx1">
                  <a:shade val="95000"/>
                </a:schemeClr>
              </a:buClr>
              <a:buFont typeface="Wingdings 2"/>
              <a:buNone/>
              <a:defRPr/>
            </a:pPr>
            <a:endParaRPr lang="en-US" dirty="0" smtClean="0"/>
          </a:p>
          <a:p>
            <a:pPr marL="548640" indent="-411480" fontAlgn="auto">
              <a:spcAft>
                <a:spcPts val="0"/>
              </a:spcAft>
              <a:buClr>
                <a:schemeClr val="tx1">
                  <a:shade val="95000"/>
                </a:schemeClr>
              </a:buClr>
              <a:buFont typeface="Wingdings 2"/>
              <a:buNone/>
              <a:defRPr/>
            </a:pPr>
            <a:r>
              <a:rPr lang="en-US" sz="5100" dirty="0" smtClean="0"/>
              <a:t>1</a:t>
            </a:r>
            <a:r>
              <a:rPr lang="ru-RU" sz="5100" dirty="0" smtClean="0"/>
              <a:t>. </a:t>
            </a:r>
            <a:r>
              <a:rPr lang="en-US" sz="5100" dirty="0" smtClean="0"/>
              <a:t>Eau non potable </a:t>
            </a:r>
            <a:endParaRPr lang="ru-RU" sz="5100" dirty="0"/>
          </a:p>
        </p:txBody>
      </p:sp>
      <p:sp>
        <p:nvSpPr>
          <p:cNvPr id="11" name="Заголовок 1"/>
          <p:cNvSpPr txBox="1">
            <a:spLocks/>
          </p:cNvSpPr>
          <p:nvPr/>
        </p:nvSpPr>
        <p:spPr>
          <a:xfrm>
            <a:off x="4859338" y="4437063"/>
            <a:ext cx="2449512" cy="720725"/>
          </a:xfrm>
          <a:prstGeom prst="rect">
            <a:avLst/>
          </a:prstGeom>
        </p:spPr>
        <p:txBody>
          <a:bodyPr anchor="ctr">
            <a:normAutofit/>
          </a:bodyPr>
          <a:lstStyle/>
          <a:p>
            <a:pPr fontAlgn="auto">
              <a:spcAft>
                <a:spcPts val="0"/>
              </a:spcAft>
              <a:defRPr/>
            </a:pPr>
            <a:r>
              <a:rPr lang="ru-RU" sz="2800" dirty="0">
                <a:latin typeface="+mj-lt"/>
                <a:ea typeface="+mj-ea"/>
                <a:cs typeface="+mj-cs"/>
              </a:rPr>
              <a:t>4. </a:t>
            </a:r>
            <a:r>
              <a:rPr lang="en-US" sz="2800" dirty="0">
                <a:latin typeface="+mj-lt"/>
                <a:ea typeface="+mj-ea"/>
                <a:cs typeface="+mj-cs"/>
              </a:rPr>
              <a:t>Parking </a:t>
            </a:r>
            <a:endParaRPr lang="ru-RU" sz="2800" dirty="0">
              <a:latin typeface="+mj-lt"/>
              <a:ea typeface="+mj-ea"/>
              <a:cs typeface="+mj-cs"/>
            </a:endParaRPr>
          </a:p>
        </p:txBody>
      </p:sp>
      <p:pic>
        <p:nvPicPr>
          <p:cNvPr id="33802" name="Picture 2" descr="C:\Users\VLAD\Desktop\знаки\11949848611592171929eau_non_potable_yves_gui_01.svg.hi.png">
            <a:hlinkClick r:id="rId7" action="ppaction://hlinksldjump"/>
          </p:cNvPr>
          <p:cNvPicPr>
            <a:picLocks noChangeAspect="1" noChangeArrowheads="1"/>
          </p:cNvPicPr>
          <p:nvPr/>
        </p:nvPicPr>
        <p:blipFill>
          <a:blip r:embed="rId8"/>
          <a:srcRect/>
          <a:stretch>
            <a:fillRect/>
          </a:stretch>
        </p:blipFill>
        <p:spPr bwMode="auto">
          <a:xfrm>
            <a:off x="1116013" y="765175"/>
            <a:ext cx="935037" cy="935038"/>
          </a:xfrm>
          <a:prstGeom prst="rect">
            <a:avLst/>
          </a:prstGeom>
          <a:noFill/>
          <a:ln w="9525">
            <a:noFill/>
            <a:miter lim="800000"/>
            <a:headEnd/>
            <a:tailEnd/>
          </a:ln>
        </p:spPr>
      </p:pic>
      <p:sp>
        <p:nvSpPr>
          <p:cNvPr id="13" name="TextBox 12"/>
          <p:cNvSpPr txBox="1">
            <a:spLocks noChangeArrowheads="1"/>
          </p:cNvSpPr>
          <p:nvPr/>
        </p:nvSpPr>
        <p:spPr bwMode="auto">
          <a:xfrm>
            <a:off x="4859338" y="1989138"/>
            <a:ext cx="2736850" cy="954087"/>
          </a:xfrm>
          <a:prstGeom prst="rect">
            <a:avLst/>
          </a:prstGeom>
          <a:noFill/>
          <a:ln w="9525">
            <a:noFill/>
            <a:miter lim="800000"/>
            <a:headEnd/>
            <a:tailEnd/>
          </a:ln>
        </p:spPr>
        <p:txBody>
          <a:bodyPr>
            <a:spAutoFit/>
          </a:bodyPr>
          <a:lstStyle/>
          <a:p>
            <a:r>
              <a:rPr lang="en-US" sz="2800">
                <a:latin typeface="Constantia" pitchFamily="18" charset="0"/>
              </a:rPr>
              <a:t>2. Téléphone public</a:t>
            </a:r>
            <a:endParaRPr lang="ru-RU" sz="2800">
              <a:latin typeface="Constant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 calcmode="lin" valueType="num">
                                      <p:cBhvr>
                                        <p:cTn id="7" dur="1000" fill="hold"/>
                                        <p:tgtEl>
                                          <p:spTgt spid="10">
                                            <p:txEl>
                                              <p:pRg st="1" end="1"/>
                                            </p:txEl>
                                          </p:spTgt>
                                        </p:tgtEl>
                                        <p:attrNameLst>
                                          <p:attrName>ppt_x</p:attrName>
                                        </p:attrNameLst>
                                      </p:cBhvr>
                                      <p:tavLst>
                                        <p:tav tm="0">
                                          <p:val>
                                            <p:strVal val="#ppt_x-.2"/>
                                          </p:val>
                                        </p:tav>
                                        <p:tav tm="100000">
                                          <p:val>
                                            <p:strVal val="#ppt_x"/>
                                          </p:val>
                                        </p:tav>
                                      </p:tavLst>
                                    </p:anim>
                                    <p:anim calcmode="lin" valueType="num">
                                      <p:cBhvr>
                                        <p:cTn id="8" dur="1000" fill="hold"/>
                                        <p:tgtEl>
                                          <p:spTgt spid="10">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10">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1000" fill="hold"/>
                                        <p:tgtEl>
                                          <p:spTgt spid="13"/>
                                        </p:tgtEl>
                                        <p:attrNameLst>
                                          <p:attrName>ppt_x</p:attrName>
                                        </p:attrNameLst>
                                      </p:cBhvr>
                                      <p:tavLst>
                                        <p:tav tm="0">
                                          <p:val>
                                            <p:strVal val="#ppt_x-.2"/>
                                          </p:val>
                                        </p:tav>
                                        <p:tav tm="100000">
                                          <p:val>
                                            <p:strVal val="#ppt_x"/>
                                          </p:val>
                                        </p:tav>
                                      </p:tavLst>
                                    </p:anim>
                                    <p:anim calcmode="lin" valueType="num">
                                      <p:cBhvr>
                                        <p:cTn id="15" dur="1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16" dur="10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1000" fill="hold"/>
                                        <p:tgtEl>
                                          <p:spTgt spid="8"/>
                                        </p:tgtEl>
                                        <p:attrNameLst>
                                          <p:attrName>ppt_x</p:attrName>
                                        </p:attrNameLst>
                                      </p:cBhvr>
                                      <p:tavLst>
                                        <p:tav tm="0">
                                          <p:val>
                                            <p:strVal val="#ppt_x-.2"/>
                                          </p:val>
                                        </p:tav>
                                        <p:tav tm="100000">
                                          <p:val>
                                            <p:strVal val="#ppt_x"/>
                                          </p:val>
                                        </p:tav>
                                      </p:tavLst>
                                    </p:anim>
                                    <p:anim calcmode="lin" valueType="num">
                                      <p:cBhvr>
                                        <p:cTn id="22"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23" dur="10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ppt_x</p:attrName>
                                        </p:attrNameLst>
                                      </p:cBhvr>
                                      <p:tavLst>
                                        <p:tav tm="0">
                                          <p:val>
                                            <p:strVal val="#ppt_x-.2"/>
                                          </p:val>
                                        </p:tav>
                                        <p:tav tm="100000">
                                          <p:val>
                                            <p:strVal val="#ppt_x"/>
                                          </p:val>
                                        </p:tav>
                                      </p:tavLst>
                                    </p:anim>
                                    <p:anim calcmode="lin" valueType="num">
                                      <p:cBhvr>
                                        <p:cTn id="29"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30" dur="10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grpId="0" nodeType="clickEffect">
                                  <p:stCondLst>
                                    <p:cond delay="0"/>
                                  </p:stCondLst>
                                  <p:childTnLst>
                                    <p:set>
                                      <p:cBhvr>
                                        <p:cTn id="34" dur="1" fill="hold">
                                          <p:stCondLst>
                                            <p:cond delay="0"/>
                                          </p:stCondLst>
                                        </p:cTn>
                                        <p:tgtEl>
                                          <p:spTgt spid="9">
                                            <p:txEl>
                                              <p:pRg st="0" end="0"/>
                                            </p:txEl>
                                          </p:spTgt>
                                        </p:tgtEl>
                                        <p:attrNameLst>
                                          <p:attrName>style.visibility</p:attrName>
                                        </p:attrNameLst>
                                      </p:cBhvr>
                                      <p:to>
                                        <p:strVal val="visible"/>
                                      </p:to>
                                    </p:set>
                                    <p:anim calcmode="lin" valueType="num">
                                      <p:cBhvr>
                                        <p:cTn id="35" dur="1000" fill="hold"/>
                                        <p:tgtEl>
                                          <p:spTgt spid="9">
                                            <p:txEl>
                                              <p:pRg st="0" end="0"/>
                                            </p:txEl>
                                          </p:spTgt>
                                        </p:tgtEl>
                                        <p:attrNameLst>
                                          <p:attrName>ppt_x</p:attrName>
                                        </p:attrNameLst>
                                      </p:cBhvr>
                                      <p:tavLst>
                                        <p:tav tm="0">
                                          <p:val>
                                            <p:strVal val="#ppt_x-.2"/>
                                          </p:val>
                                        </p:tav>
                                        <p:tav tm="100000">
                                          <p:val>
                                            <p:strVal val="#ppt_x"/>
                                          </p:val>
                                        </p:tav>
                                      </p:tavLst>
                                    </p:anim>
                                    <p:anim calcmode="lin" valueType="num">
                                      <p:cBhvr>
                                        <p:cTn id="36" dur="1000" fill="hold"/>
                                        <p:tgtEl>
                                          <p:spTgt spid="9">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37" dur="10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P spid="10" grpId="0" build="p"/>
      <p:bldP spid="11" grpId="0"/>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Заголовок 26"/>
          <p:cNvPicPr>
            <a:picLocks noGrp="1" noChangeArrowheads="1"/>
          </p:cNvPicPr>
          <p:nvPr>
            <p:ph type="title"/>
          </p:nvPr>
        </p:nvPicPr>
        <p:blipFill>
          <a:blip r:embed="rId2"/>
          <a:srcRect/>
          <a:stretch>
            <a:fillRect/>
          </a:stretch>
        </p:blipFill>
        <p:spPr bwMode="auto">
          <a:xfrm>
            <a:off x="1255713" y="-49213"/>
            <a:ext cx="6497637" cy="976313"/>
          </a:xfrm>
        </p:spPr>
      </p:pic>
      <p:pic>
        <p:nvPicPr>
          <p:cNvPr id="34818" name="Picture 2" descr="C:\Users\VLAD\Desktop\знаки\00000003197-1.jpg">
            <a:hlinkClick r:id="rId3" action="ppaction://hlinksldjump"/>
          </p:cNvPr>
          <p:cNvPicPr>
            <a:picLocks noChangeAspect="1" noChangeArrowheads="1"/>
          </p:cNvPicPr>
          <p:nvPr/>
        </p:nvPicPr>
        <p:blipFill>
          <a:blip r:embed="rId4"/>
          <a:srcRect/>
          <a:stretch>
            <a:fillRect/>
          </a:stretch>
        </p:blipFill>
        <p:spPr bwMode="auto">
          <a:xfrm>
            <a:off x="323850" y="765175"/>
            <a:ext cx="1008063" cy="1008063"/>
          </a:xfrm>
          <a:prstGeom prst="rect">
            <a:avLst/>
          </a:prstGeom>
          <a:noFill/>
          <a:ln w="9525">
            <a:noFill/>
            <a:miter lim="800000"/>
            <a:headEnd/>
            <a:tailEnd/>
          </a:ln>
        </p:spPr>
      </p:pic>
      <p:pic>
        <p:nvPicPr>
          <p:cNvPr id="34819" name="Picture 4" descr="C:\Users\VLAD\Desktop\знаки\290399.jpg"/>
          <p:cNvPicPr>
            <a:picLocks noChangeAspect="1" noChangeArrowheads="1"/>
          </p:cNvPicPr>
          <p:nvPr/>
        </p:nvPicPr>
        <p:blipFill>
          <a:blip r:embed="rId5"/>
          <a:srcRect/>
          <a:stretch>
            <a:fillRect/>
          </a:stretch>
        </p:blipFill>
        <p:spPr bwMode="auto">
          <a:xfrm>
            <a:off x="323850" y="3068638"/>
            <a:ext cx="1079500" cy="1081087"/>
          </a:xfrm>
          <a:prstGeom prst="rect">
            <a:avLst/>
          </a:prstGeom>
          <a:noFill/>
          <a:ln w="9525">
            <a:noFill/>
            <a:miter lim="800000"/>
            <a:headEnd/>
            <a:tailEnd/>
          </a:ln>
        </p:spPr>
      </p:pic>
      <p:pic>
        <p:nvPicPr>
          <p:cNvPr id="34820" name="Picture 5" descr="C:\Users\VLAD\Desktop\знаки\1221555606untitled1.jpg"/>
          <p:cNvPicPr>
            <a:picLocks noChangeAspect="1" noChangeArrowheads="1"/>
          </p:cNvPicPr>
          <p:nvPr/>
        </p:nvPicPr>
        <p:blipFill>
          <a:blip r:embed="rId6"/>
          <a:srcRect/>
          <a:stretch>
            <a:fillRect/>
          </a:stretch>
        </p:blipFill>
        <p:spPr bwMode="auto">
          <a:xfrm>
            <a:off x="323850" y="4292600"/>
            <a:ext cx="1079500" cy="1136650"/>
          </a:xfrm>
          <a:prstGeom prst="rect">
            <a:avLst/>
          </a:prstGeom>
          <a:noFill/>
          <a:ln w="9525">
            <a:noFill/>
            <a:miter lim="800000"/>
            <a:headEnd/>
            <a:tailEnd/>
          </a:ln>
        </p:spPr>
      </p:pic>
      <p:pic>
        <p:nvPicPr>
          <p:cNvPr id="34821" name="Picture 6" descr="C:\Users\VLAD\Desktop\знаки\no_swimming.jpg"/>
          <p:cNvPicPr>
            <a:picLocks noChangeAspect="1" noChangeArrowheads="1"/>
          </p:cNvPicPr>
          <p:nvPr/>
        </p:nvPicPr>
        <p:blipFill>
          <a:blip r:embed="rId7"/>
          <a:srcRect/>
          <a:stretch>
            <a:fillRect/>
          </a:stretch>
        </p:blipFill>
        <p:spPr bwMode="auto">
          <a:xfrm>
            <a:off x="323850" y="5589588"/>
            <a:ext cx="1108075" cy="1073150"/>
          </a:xfrm>
          <a:prstGeom prst="rect">
            <a:avLst/>
          </a:prstGeom>
          <a:noFill/>
          <a:ln w="9525">
            <a:noFill/>
            <a:miter lim="800000"/>
            <a:headEnd/>
            <a:tailEnd/>
          </a:ln>
        </p:spPr>
      </p:pic>
      <p:pic>
        <p:nvPicPr>
          <p:cNvPr id="34822" name="Picture 7" descr="C:\Users\VLAD\Desktop\знаки\154917-2010-01-31-alen.jpg"/>
          <p:cNvPicPr>
            <a:picLocks noChangeAspect="1" noChangeArrowheads="1"/>
          </p:cNvPicPr>
          <p:nvPr/>
        </p:nvPicPr>
        <p:blipFill>
          <a:blip r:embed="rId8"/>
          <a:srcRect/>
          <a:stretch>
            <a:fillRect/>
          </a:stretch>
        </p:blipFill>
        <p:spPr bwMode="auto">
          <a:xfrm>
            <a:off x="179388" y="1844675"/>
            <a:ext cx="1368425" cy="1149350"/>
          </a:xfrm>
          <a:prstGeom prst="rect">
            <a:avLst/>
          </a:prstGeom>
          <a:noFill/>
          <a:ln w="9525">
            <a:noFill/>
            <a:miter lim="800000"/>
            <a:headEnd/>
            <a:tailEnd/>
          </a:ln>
        </p:spPr>
      </p:pic>
      <p:sp>
        <p:nvSpPr>
          <p:cNvPr id="9" name="Заголовок 1"/>
          <p:cNvSpPr txBox="1">
            <a:spLocks/>
          </p:cNvSpPr>
          <p:nvPr/>
        </p:nvSpPr>
        <p:spPr>
          <a:xfrm>
            <a:off x="4932363" y="1989138"/>
            <a:ext cx="2663825" cy="642937"/>
          </a:xfrm>
          <a:prstGeom prst="rect">
            <a:avLst/>
          </a:prstGeom>
        </p:spPr>
        <p:txBody>
          <a:bodyPr anchor="ctr">
            <a:normAutofit fontScale="92500" lnSpcReduction="20000"/>
          </a:bodyPr>
          <a:lstStyle/>
          <a:p>
            <a:pPr fontAlgn="auto">
              <a:spcAft>
                <a:spcPts val="0"/>
              </a:spcAft>
              <a:defRPr/>
            </a:pPr>
            <a:r>
              <a:rPr lang="en-US" sz="2400" dirty="0">
                <a:latin typeface="+mj-lt"/>
                <a:ea typeface="+mj-ea"/>
                <a:cs typeface="+mj-cs"/>
              </a:rPr>
              <a:t>2.Attachez </a:t>
            </a:r>
            <a:r>
              <a:rPr lang="en-US" sz="2400" dirty="0" err="1">
                <a:latin typeface="+mj-lt"/>
                <a:ea typeface="+mj-ea"/>
                <a:cs typeface="+mj-cs"/>
              </a:rPr>
              <a:t>vos</a:t>
            </a:r>
            <a:r>
              <a:rPr lang="en-US" sz="2400" dirty="0">
                <a:latin typeface="+mj-lt"/>
                <a:ea typeface="+mj-ea"/>
                <a:cs typeface="+mj-cs"/>
              </a:rPr>
              <a:t> </a:t>
            </a:r>
            <a:r>
              <a:rPr lang="en-US" sz="2400" dirty="0" err="1">
                <a:latin typeface="+mj-lt"/>
                <a:ea typeface="+mj-ea"/>
                <a:cs typeface="+mj-cs"/>
              </a:rPr>
              <a:t>ceintures</a:t>
            </a:r>
            <a:endParaRPr lang="ru-RU" sz="2400" dirty="0">
              <a:latin typeface="+mj-lt"/>
              <a:ea typeface="+mj-ea"/>
              <a:cs typeface="+mj-cs"/>
            </a:endParaRPr>
          </a:p>
        </p:txBody>
      </p:sp>
      <p:sp>
        <p:nvSpPr>
          <p:cNvPr id="10" name="Заголовок 1"/>
          <p:cNvSpPr txBox="1">
            <a:spLocks/>
          </p:cNvSpPr>
          <p:nvPr/>
        </p:nvSpPr>
        <p:spPr>
          <a:xfrm>
            <a:off x="5003800" y="5445125"/>
            <a:ext cx="2663825" cy="1152525"/>
          </a:xfrm>
          <a:prstGeom prst="rect">
            <a:avLst/>
          </a:prstGeom>
        </p:spPr>
        <p:txBody>
          <a:bodyPr anchor="ctr">
            <a:normAutofit fontScale="92500"/>
          </a:bodyPr>
          <a:lstStyle/>
          <a:p>
            <a:pPr fontAlgn="auto">
              <a:spcAft>
                <a:spcPts val="0"/>
              </a:spcAft>
              <a:defRPr/>
            </a:pPr>
            <a:r>
              <a:rPr lang="en-US" sz="2400" dirty="0">
                <a:latin typeface="+mj-lt"/>
                <a:ea typeface="+mj-ea"/>
                <a:cs typeface="+mj-cs"/>
              </a:rPr>
              <a:t>5.Faites attention</a:t>
            </a:r>
            <a:r>
              <a:rPr lang="ru-RU" sz="2400" dirty="0">
                <a:latin typeface="+mj-lt"/>
                <a:ea typeface="+mj-ea"/>
                <a:cs typeface="+mj-cs"/>
              </a:rPr>
              <a:t>:</a:t>
            </a:r>
            <a:r>
              <a:rPr lang="en-US" sz="2400" dirty="0">
                <a:latin typeface="+mj-lt"/>
                <a:ea typeface="+mj-ea"/>
                <a:cs typeface="+mj-cs"/>
              </a:rPr>
              <a:t> passage </a:t>
            </a:r>
            <a:r>
              <a:rPr lang="en-US" sz="2400" dirty="0" err="1">
                <a:latin typeface="+mj-lt"/>
                <a:ea typeface="+mj-ea"/>
                <a:cs typeface="+mj-cs"/>
              </a:rPr>
              <a:t>d`animaux</a:t>
            </a:r>
            <a:r>
              <a:rPr lang="en-US" sz="2400" dirty="0">
                <a:latin typeface="+mj-lt"/>
                <a:ea typeface="+mj-ea"/>
                <a:cs typeface="+mj-cs"/>
              </a:rPr>
              <a:t> </a:t>
            </a:r>
            <a:r>
              <a:rPr lang="en-US" sz="2400" dirty="0" err="1">
                <a:latin typeface="+mj-lt"/>
                <a:ea typeface="+mj-ea"/>
                <a:cs typeface="+mj-cs"/>
              </a:rPr>
              <a:t>domestiques</a:t>
            </a:r>
            <a:endParaRPr lang="ru-RU" sz="2400" dirty="0">
              <a:latin typeface="+mj-lt"/>
              <a:ea typeface="+mj-ea"/>
              <a:cs typeface="+mj-cs"/>
            </a:endParaRPr>
          </a:p>
        </p:txBody>
      </p:sp>
      <p:sp>
        <p:nvSpPr>
          <p:cNvPr id="11" name="Заголовок 1"/>
          <p:cNvSpPr txBox="1">
            <a:spLocks/>
          </p:cNvSpPr>
          <p:nvPr/>
        </p:nvSpPr>
        <p:spPr>
          <a:xfrm>
            <a:off x="5003800" y="3141663"/>
            <a:ext cx="2663825" cy="633412"/>
          </a:xfrm>
          <a:prstGeom prst="rect">
            <a:avLst/>
          </a:prstGeom>
        </p:spPr>
        <p:txBody>
          <a:bodyPr anchor="ctr">
            <a:normAutofit/>
          </a:bodyPr>
          <a:lstStyle/>
          <a:p>
            <a:pPr fontAlgn="auto">
              <a:spcAft>
                <a:spcPts val="0"/>
              </a:spcAft>
              <a:defRPr/>
            </a:pPr>
            <a:r>
              <a:rPr lang="en-US" sz="2400" dirty="0">
                <a:latin typeface="+mj-lt"/>
                <a:ea typeface="+mj-ea"/>
                <a:cs typeface="+mj-cs"/>
              </a:rPr>
              <a:t>3.Sortie</a:t>
            </a:r>
            <a:endParaRPr lang="ru-RU" sz="2400" dirty="0">
              <a:latin typeface="+mj-lt"/>
              <a:ea typeface="+mj-ea"/>
              <a:cs typeface="+mj-cs"/>
            </a:endParaRPr>
          </a:p>
        </p:txBody>
      </p:sp>
      <p:sp>
        <p:nvSpPr>
          <p:cNvPr id="12" name="Заголовок 1"/>
          <p:cNvSpPr txBox="1">
            <a:spLocks/>
          </p:cNvSpPr>
          <p:nvPr/>
        </p:nvSpPr>
        <p:spPr>
          <a:xfrm>
            <a:off x="4932363" y="4365625"/>
            <a:ext cx="2663825" cy="633413"/>
          </a:xfrm>
          <a:prstGeom prst="rect">
            <a:avLst/>
          </a:prstGeom>
        </p:spPr>
        <p:txBody>
          <a:bodyPr anchor="ctr">
            <a:normAutofit/>
          </a:bodyPr>
          <a:lstStyle/>
          <a:p>
            <a:pPr fontAlgn="auto">
              <a:spcAft>
                <a:spcPts val="0"/>
              </a:spcAft>
              <a:defRPr/>
            </a:pPr>
            <a:r>
              <a:rPr lang="en-US" sz="2400" dirty="0">
                <a:latin typeface="+mj-lt"/>
                <a:ea typeface="+mj-ea"/>
                <a:cs typeface="+mj-cs"/>
              </a:rPr>
              <a:t>4.Bain </a:t>
            </a:r>
            <a:r>
              <a:rPr lang="en-US" sz="2400" dirty="0" err="1">
                <a:latin typeface="+mj-lt"/>
                <a:ea typeface="+mj-ea"/>
                <a:cs typeface="+mj-cs"/>
              </a:rPr>
              <a:t>interdite</a:t>
            </a:r>
            <a:endParaRPr lang="ru-RU" sz="2400" dirty="0">
              <a:latin typeface="+mj-lt"/>
              <a:ea typeface="+mj-ea"/>
              <a:cs typeface="+mj-cs"/>
            </a:endParaRPr>
          </a:p>
        </p:txBody>
      </p:sp>
      <p:pic>
        <p:nvPicPr>
          <p:cNvPr id="13" name="Прямая со стрелкой 12"/>
          <p:cNvPicPr>
            <a:picLocks noChangeArrowheads="1"/>
          </p:cNvPicPr>
          <p:nvPr/>
        </p:nvPicPr>
        <p:blipFill>
          <a:blip r:embed="rId9"/>
          <a:srcRect/>
          <a:stretch>
            <a:fillRect/>
          </a:stretch>
        </p:blipFill>
        <p:spPr bwMode="auto">
          <a:xfrm>
            <a:off x="1206500" y="1219200"/>
            <a:ext cx="4340225" cy="2657475"/>
          </a:xfrm>
          <a:prstGeom prst="rect">
            <a:avLst/>
          </a:prstGeom>
          <a:noFill/>
        </p:spPr>
      </p:pic>
      <p:cxnSp>
        <p:nvCxnSpPr>
          <p:cNvPr id="14" name="Прямая со стрелкой 13"/>
          <p:cNvCxnSpPr>
            <a:endCxn id="3" idx="3"/>
          </p:cNvCxnSpPr>
          <p:nvPr/>
        </p:nvCxnSpPr>
        <p:spPr>
          <a:xfrm flipH="1" flipV="1">
            <a:off x="1331640" y="1268760"/>
            <a:ext cx="3744416" cy="2088232"/>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pic>
        <p:nvPicPr>
          <p:cNvPr id="15" name="Прямая со стрелкой 14"/>
          <p:cNvPicPr>
            <a:picLocks noChangeArrowheads="1"/>
          </p:cNvPicPr>
          <p:nvPr/>
        </p:nvPicPr>
        <p:blipFill>
          <a:blip r:embed="rId10"/>
          <a:srcRect/>
          <a:stretch>
            <a:fillRect/>
          </a:stretch>
        </p:blipFill>
        <p:spPr bwMode="auto">
          <a:xfrm>
            <a:off x="1133475" y="2444750"/>
            <a:ext cx="4340225" cy="2681288"/>
          </a:xfrm>
          <a:prstGeom prst="rect">
            <a:avLst/>
          </a:prstGeom>
          <a:noFill/>
        </p:spPr>
      </p:pic>
      <p:cxnSp>
        <p:nvCxnSpPr>
          <p:cNvPr id="16" name="Прямая со стрелкой 15"/>
          <p:cNvCxnSpPr>
            <a:endCxn id="6" idx="3"/>
          </p:cNvCxnSpPr>
          <p:nvPr/>
        </p:nvCxnSpPr>
        <p:spPr>
          <a:xfrm flipH="1">
            <a:off x="1431802" y="4869160"/>
            <a:ext cx="4148310" cy="1256843"/>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pic>
        <p:nvPicPr>
          <p:cNvPr id="17" name="Прямая со стрелкой 16"/>
          <p:cNvPicPr>
            <a:picLocks noChangeArrowheads="1"/>
          </p:cNvPicPr>
          <p:nvPr/>
        </p:nvPicPr>
        <p:blipFill>
          <a:blip r:embed="rId11"/>
          <a:srcRect/>
          <a:stretch>
            <a:fillRect/>
          </a:stretch>
        </p:blipFill>
        <p:spPr bwMode="auto">
          <a:xfrm>
            <a:off x="1279525" y="2152650"/>
            <a:ext cx="4200525" cy="3552825"/>
          </a:xfrm>
          <a:prstGeom prst="rect">
            <a:avLst/>
          </a:prstGeom>
          <a:noFill/>
        </p:spPr>
      </p:pic>
      <p:sp>
        <p:nvSpPr>
          <p:cNvPr id="34832" name="TextBox 29"/>
          <p:cNvSpPr txBox="1">
            <a:spLocks noChangeArrowheads="1"/>
          </p:cNvSpPr>
          <p:nvPr/>
        </p:nvSpPr>
        <p:spPr bwMode="auto">
          <a:xfrm>
            <a:off x="4932363" y="908050"/>
            <a:ext cx="2879725" cy="739775"/>
          </a:xfrm>
          <a:prstGeom prst="rect">
            <a:avLst/>
          </a:prstGeom>
          <a:noFill/>
          <a:ln w="9525">
            <a:noFill/>
            <a:miter lim="800000"/>
            <a:headEnd/>
            <a:tailEnd/>
          </a:ln>
        </p:spPr>
        <p:txBody>
          <a:bodyPr>
            <a:spAutoFit/>
          </a:bodyPr>
          <a:lstStyle/>
          <a:p>
            <a:r>
              <a:rPr lang="en-US" sz="2400">
                <a:latin typeface="Constantia" pitchFamily="18" charset="0"/>
              </a:rPr>
              <a:t>1.Défense de fumer</a:t>
            </a:r>
            <a:endParaRPr lang="ru-RU" sz="2400">
              <a:latin typeface="Constantia" pitchFamily="18" charset="0"/>
            </a:endParaRPr>
          </a:p>
          <a:p>
            <a:endParaRPr lang="ru-RU">
              <a:latin typeface="Constantia"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Заголовок 26"/>
          <p:cNvPicPr>
            <a:picLocks noGrp="1" noChangeArrowheads="1"/>
          </p:cNvPicPr>
          <p:nvPr>
            <p:ph type="title"/>
          </p:nvPr>
        </p:nvPicPr>
        <p:blipFill>
          <a:blip r:embed="rId2"/>
          <a:srcRect/>
          <a:stretch>
            <a:fillRect/>
          </a:stretch>
        </p:blipFill>
        <p:spPr bwMode="auto">
          <a:xfrm>
            <a:off x="1182688" y="-165100"/>
            <a:ext cx="6718300" cy="1036638"/>
          </a:xfrm>
        </p:spPr>
      </p:pic>
      <p:pic>
        <p:nvPicPr>
          <p:cNvPr id="35842" name="Picture 2" descr="C:\Users\VLAD\Desktop\знаки\00000003197-1.jpg">
            <a:hlinkClick r:id="rId3" action="ppaction://hlinksldjump"/>
          </p:cNvPr>
          <p:cNvPicPr>
            <a:picLocks noChangeAspect="1" noChangeArrowheads="1"/>
          </p:cNvPicPr>
          <p:nvPr/>
        </p:nvPicPr>
        <p:blipFill>
          <a:blip r:embed="rId4"/>
          <a:srcRect/>
          <a:stretch>
            <a:fillRect/>
          </a:stretch>
        </p:blipFill>
        <p:spPr bwMode="auto">
          <a:xfrm>
            <a:off x="611188" y="3284538"/>
            <a:ext cx="1008062" cy="1008062"/>
          </a:xfrm>
          <a:prstGeom prst="rect">
            <a:avLst/>
          </a:prstGeom>
          <a:noFill/>
          <a:ln w="9525">
            <a:noFill/>
            <a:miter lim="800000"/>
            <a:headEnd/>
            <a:tailEnd/>
          </a:ln>
        </p:spPr>
      </p:pic>
      <p:pic>
        <p:nvPicPr>
          <p:cNvPr id="35843" name="Picture 4" descr="C:\Users\VLAD\Desktop\знаки\290399.jpg"/>
          <p:cNvPicPr>
            <a:picLocks noChangeAspect="1" noChangeArrowheads="1"/>
          </p:cNvPicPr>
          <p:nvPr/>
        </p:nvPicPr>
        <p:blipFill>
          <a:blip r:embed="rId5"/>
          <a:srcRect/>
          <a:stretch>
            <a:fillRect/>
          </a:stretch>
        </p:blipFill>
        <p:spPr bwMode="auto">
          <a:xfrm>
            <a:off x="539750" y="908050"/>
            <a:ext cx="1079500" cy="1081088"/>
          </a:xfrm>
          <a:prstGeom prst="rect">
            <a:avLst/>
          </a:prstGeom>
          <a:noFill/>
          <a:ln w="9525">
            <a:noFill/>
            <a:miter lim="800000"/>
            <a:headEnd/>
            <a:tailEnd/>
          </a:ln>
        </p:spPr>
      </p:pic>
      <p:pic>
        <p:nvPicPr>
          <p:cNvPr id="35844" name="Picture 5" descr="C:\Users\VLAD\Desktop\знаки\1221555606untitled1.jpg"/>
          <p:cNvPicPr>
            <a:picLocks noChangeAspect="1" noChangeArrowheads="1"/>
          </p:cNvPicPr>
          <p:nvPr/>
        </p:nvPicPr>
        <p:blipFill>
          <a:blip r:embed="rId6"/>
          <a:srcRect/>
          <a:stretch>
            <a:fillRect/>
          </a:stretch>
        </p:blipFill>
        <p:spPr bwMode="auto">
          <a:xfrm>
            <a:off x="539750" y="2060575"/>
            <a:ext cx="1079500" cy="1136650"/>
          </a:xfrm>
          <a:prstGeom prst="rect">
            <a:avLst/>
          </a:prstGeom>
          <a:noFill/>
          <a:ln w="9525">
            <a:noFill/>
            <a:miter lim="800000"/>
            <a:headEnd/>
            <a:tailEnd/>
          </a:ln>
        </p:spPr>
      </p:pic>
      <p:pic>
        <p:nvPicPr>
          <p:cNvPr id="35845" name="Picture 6" descr="C:\Users\VLAD\Desktop\знаки\no_swimming.jpg"/>
          <p:cNvPicPr>
            <a:picLocks noChangeAspect="1" noChangeArrowheads="1"/>
          </p:cNvPicPr>
          <p:nvPr/>
        </p:nvPicPr>
        <p:blipFill>
          <a:blip r:embed="rId7"/>
          <a:srcRect/>
          <a:stretch>
            <a:fillRect/>
          </a:stretch>
        </p:blipFill>
        <p:spPr bwMode="auto">
          <a:xfrm>
            <a:off x="539750" y="4365625"/>
            <a:ext cx="1108075" cy="1073150"/>
          </a:xfrm>
          <a:prstGeom prst="rect">
            <a:avLst/>
          </a:prstGeom>
          <a:noFill/>
          <a:ln w="9525">
            <a:noFill/>
            <a:miter lim="800000"/>
            <a:headEnd/>
            <a:tailEnd/>
          </a:ln>
        </p:spPr>
      </p:pic>
      <p:pic>
        <p:nvPicPr>
          <p:cNvPr id="35846" name="Picture 7" descr="C:\Users\VLAD\Desktop\знаки\154917-2010-01-31-alen.jpg"/>
          <p:cNvPicPr>
            <a:picLocks noChangeAspect="1" noChangeArrowheads="1"/>
          </p:cNvPicPr>
          <p:nvPr/>
        </p:nvPicPr>
        <p:blipFill>
          <a:blip r:embed="rId8"/>
          <a:srcRect/>
          <a:stretch>
            <a:fillRect/>
          </a:stretch>
        </p:blipFill>
        <p:spPr bwMode="auto">
          <a:xfrm>
            <a:off x="395288" y="5516563"/>
            <a:ext cx="1368425" cy="1150937"/>
          </a:xfrm>
          <a:prstGeom prst="rect">
            <a:avLst/>
          </a:prstGeom>
          <a:noFill/>
          <a:ln w="9525">
            <a:noFill/>
            <a:miter lim="800000"/>
            <a:headEnd/>
            <a:tailEnd/>
          </a:ln>
        </p:spPr>
      </p:pic>
      <p:sp>
        <p:nvSpPr>
          <p:cNvPr id="9" name="Заголовок 1"/>
          <p:cNvSpPr txBox="1">
            <a:spLocks/>
          </p:cNvSpPr>
          <p:nvPr/>
        </p:nvSpPr>
        <p:spPr>
          <a:xfrm>
            <a:off x="4787900" y="2060575"/>
            <a:ext cx="2663825" cy="642938"/>
          </a:xfrm>
          <a:prstGeom prst="rect">
            <a:avLst/>
          </a:prstGeom>
        </p:spPr>
        <p:txBody>
          <a:bodyPr anchor="ctr">
            <a:normAutofit fontScale="92500" lnSpcReduction="20000"/>
          </a:bodyPr>
          <a:lstStyle/>
          <a:p>
            <a:pPr fontAlgn="auto">
              <a:spcAft>
                <a:spcPts val="0"/>
              </a:spcAft>
              <a:defRPr/>
            </a:pPr>
            <a:r>
              <a:rPr lang="en-US" sz="2400" dirty="0">
                <a:latin typeface="+mj-lt"/>
                <a:ea typeface="+mj-ea"/>
                <a:cs typeface="+mj-cs"/>
              </a:rPr>
              <a:t> 2.Attachez </a:t>
            </a:r>
            <a:r>
              <a:rPr lang="en-US" sz="2400" dirty="0" err="1">
                <a:latin typeface="+mj-lt"/>
                <a:ea typeface="+mj-ea"/>
                <a:cs typeface="+mj-cs"/>
              </a:rPr>
              <a:t>vos</a:t>
            </a:r>
            <a:r>
              <a:rPr lang="en-US" sz="2400" dirty="0">
                <a:latin typeface="+mj-lt"/>
                <a:ea typeface="+mj-ea"/>
                <a:cs typeface="+mj-cs"/>
              </a:rPr>
              <a:t> </a:t>
            </a:r>
            <a:r>
              <a:rPr lang="en-US" sz="2400" dirty="0" err="1">
                <a:latin typeface="+mj-lt"/>
                <a:ea typeface="+mj-ea"/>
                <a:cs typeface="+mj-cs"/>
              </a:rPr>
              <a:t>ceintures</a:t>
            </a:r>
            <a:endParaRPr lang="ru-RU" sz="2400" dirty="0">
              <a:latin typeface="+mj-lt"/>
              <a:ea typeface="+mj-ea"/>
              <a:cs typeface="+mj-cs"/>
            </a:endParaRPr>
          </a:p>
        </p:txBody>
      </p:sp>
      <p:sp>
        <p:nvSpPr>
          <p:cNvPr id="10" name="Заголовок 1"/>
          <p:cNvSpPr txBox="1">
            <a:spLocks/>
          </p:cNvSpPr>
          <p:nvPr/>
        </p:nvSpPr>
        <p:spPr>
          <a:xfrm>
            <a:off x="4932363" y="5373688"/>
            <a:ext cx="2663825" cy="1150937"/>
          </a:xfrm>
          <a:prstGeom prst="rect">
            <a:avLst/>
          </a:prstGeom>
        </p:spPr>
        <p:txBody>
          <a:bodyPr anchor="ctr">
            <a:normAutofit fontScale="92500"/>
          </a:bodyPr>
          <a:lstStyle/>
          <a:p>
            <a:pPr fontAlgn="auto">
              <a:spcAft>
                <a:spcPts val="0"/>
              </a:spcAft>
              <a:defRPr/>
            </a:pPr>
            <a:r>
              <a:rPr lang="en-US" sz="2400" dirty="0">
                <a:latin typeface="+mj-lt"/>
                <a:ea typeface="+mj-ea"/>
                <a:cs typeface="+mj-cs"/>
              </a:rPr>
              <a:t>5.Faites attention</a:t>
            </a:r>
            <a:r>
              <a:rPr lang="ru-RU" sz="2400" dirty="0">
                <a:latin typeface="+mj-lt"/>
                <a:ea typeface="+mj-ea"/>
                <a:cs typeface="+mj-cs"/>
              </a:rPr>
              <a:t>:</a:t>
            </a:r>
            <a:r>
              <a:rPr lang="en-US" sz="2400" dirty="0">
                <a:latin typeface="+mj-lt"/>
                <a:ea typeface="+mj-ea"/>
                <a:cs typeface="+mj-cs"/>
              </a:rPr>
              <a:t> passage </a:t>
            </a:r>
            <a:r>
              <a:rPr lang="en-US" sz="2400" dirty="0" err="1">
                <a:latin typeface="+mj-lt"/>
                <a:ea typeface="+mj-ea"/>
                <a:cs typeface="+mj-cs"/>
              </a:rPr>
              <a:t>d`animaux</a:t>
            </a:r>
            <a:r>
              <a:rPr lang="en-US" sz="2400" dirty="0">
                <a:latin typeface="+mj-lt"/>
                <a:ea typeface="+mj-ea"/>
                <a:cs typeface="+mj-cs"/>
              </a:rPr>
              <a:t> </a:t>
            </a:r>
            <a:r>
              <a:rPr lang="en-US" sz="2400" dirty="0" err="1">
                <a:latin typeface="+mj-lt"/>
                <a:ea typeface="+mj-ea"/>
                <a:cs typeface="+mj-cs"/>
              </a:rPr>
              <a:t>domestiques</a:t>
            </a:r>
            <a:endParaRPr lang="ru-RU" sz="2400" dirty="0">
              <a:latin typeface="+mj-lt"/>
              <a:ea typeface="+mj-ea"/>
              <a:cs typeface="+mj-cs"/>
            </a:endParaRPr>
          </a:p>
        </p:txBody>
      </p:sp>
      <p:sp>
        <p:nvSpPr>
          <p:cNvPr id="11" name="Заголовок 1"/>
          <p:cNvSpPr txBox="1">
            <a:spLocks/>
          </p:cNvSpPr>
          <p:nvPr/>
        </p:nvSpPr>
        <p:spPr>
          <a:xfrm>
            <a:off x="4859338" y="3357563"/>
            <a:ext cx="2665412" cy="633412"/>
          </a:xfrm>
          <a:prstGeom prst="rect">
            <a:avLst/>
          </a:prstGeom>
        </p:spPr>
        <p:txBody>
          <a:bodyPr anchor="ctr">
            <a:normAutofit/>
          </a:bodyPr>
          <a:lstStyle/>
          <a:p>
            <a:pPr fontAlgn="auto">
              <a:spcAft>
                <a:spcPts val="0"/>
              </a:spcAft>
              <a:defRPr/>
            </a:pPr>
            <a:r>
              <a:rPr lang="en-US" sz="2400" dirty="0">
                <a:latin typeface="+mj-lt"/>
                <a:ea typeface="+mj-ea"/>
                <a:cs typeface="+mj-cs"/>
              </a:rPr>
              <a:t>3.Sortie</a:t>
            </a:r>
            <a:endParaRPr lang="ru-RU" sz="2400" dirty="0">
              <a:latin typeface="+mj-lt"/>
              <a:ea typeface="+mj-ea"/>
              <a:cs typeface="+mj-cs"/>
            </a:endParaRPr>
          </a:p>
        </p:txBody>
      </p:sp>
      <p:sp>
        <p:nvSpPr>
          <p:cNvPr id="12" name="Заголовок 1"/>
          <p:cNvSpPr txBox="1">
            <a:spLocks/>
          </p:cNvSpPr>
          <p:nvPr/>
        </p:nvSpPr>
        <p:spPr>
          <a:xfrm>
            <a:off x="4859338" y="4437063"/>
            <a:ext cx="2665412" cy="633412"/>
          </a:xfrm>
          <a:prstGeom prst="rect">
            <a:avLst/>
          </a:prstGeom>
        </p:spPr>
        <p:txBody>
          <a:bodyPr anchor="ctr">
            <a:normAutofit/>
          </a:bodyPr>
          <a:lstStyle/>
          <a:p>
            <a:pPr fontAlgn="auto">
              <a:spcAft>
                <a:spcPts val="0"/>
              </a:spcAft>
              <a:defRPr/>
            </a:pPr>
            <a:r>
              <a:rPr lang="en-US" sz="2400" dirty="0">
                <a:latin typeface="+mj-lt"/>
                <a:ea typeface="+mj-ea"/>
                <a:cs typeface="+mj-cs"/>
              </a:rPr>
              <a:t>4.Bain </a:t>
            </a:r>
            <a:r>
              <a:rPr lang="en-US" sz="2400" dirty="0" err="1">
                <a:latin typeface="+mj-lt"/>
                <a:ea typeface="+mj-ea"/>
                <a:cs typeface="+mj-cs"/>
              </a:rPr>
              <a:t>interdite</a:t>
            </a:r>
            <a:endParaRPr lang="ru-RU" sz="2400" dirty="0">
              <a:latin typeface="+mj-lt"/>
              <a:ea typeface="+mj-ea"/>
              <a:cs typeface="+mj-cs"/>
            </a:endParaRPr>
          </a:p>
        </p:txBody>
      </p:sp>
      <p:sp>
        <p:nvSpPr>
          <p:cNvPr id="13" name="TextBox 12"/>
          <p:cNvSpPr txBox="1">
            <a:spLocks noChangeArrowheads="1"/>
          </p:cNvSpPr>
          <p:nvPr/>
        </p:nvSpPr>
        <p:spPr bwMode="auto">
          <a:xfrm>
            <a:off x="4787900" y="1125538"/>
            <a:ext cx="3671888" cy="460375"/>
          </a:xfrm>
          <a:prstGeom prst="rect">
            <a:avLst/>
          </a:prstGeom>
          <a:noFill/>
          <a:ln w="9525">
            <a:noFill/>
            <a:miter lim="800000"/>
            <a:headEnd/>
            <a:tailEnd/>
          </a:ln>
        </p:spPr>
        <p:txBody>
          <a:bodyPr>
            <a:spAutoFit/>
          </a:bodyPr>
          <a:lstStyle/>
          <a:p>
            <a:r>
              <a:rPr lang="en-US" sz="2400">
                <a:latin typeface="Constantia" pitchFamily="18" charset="0"/>
              </a:rPr>
              <a:t>1.Défense de fumer</a:t>
            </a:r>
            <a:endParaRPr lang="ru-RU" sz="2400">
              <a:latin typeface="Constant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ppt_x</p:attrName>
                                        </p:attrNameLst>
                                      </p:cBhvr>
                                      <p:tavLst>
                                        <p:tav tm="0">
                                          <p:val>
                                            <p:strVal val="#ppt_x-.2"/>
                                          </p:val>
                                        </p:tav>
                                        <p:tav tm="100000">
                                          <p:val>
                                            <p:strVal val="#ppt_x"/>
                                          </p:val>
                                        </p:tav>
                                      </p:tavLst>
                                    </p:anim>
                                    <p:anim calcmode="lin" valueType="num">
                                      <p:cBhvr>
                                        <p:cTn id="8" dur="1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9" dur="10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1000" fill="hold"/>
                                        <p:tgtEl>
                                          <p:spTgt spid="9"/>
                                        </p:tgtEl>
                                        <p:attrNameLst>
                                          <p:attrName>ppt_x</p:attrName>
                                        </p:attrNameLst>
                                      </p:cBhvr>
                                      <p:tavLst>
                                        <p:tav tm="0">
                                          <p:val>
                                            <p:strVal val="#ppt_x-.2"/>
                                          </p:val>
                                        </p:tav>
                                        <p:tav tm="100000">
                                          <p:val>
                                            <p:strVal val="#ppt_x"/>
                                          </p:val>
                                        </p:tav>
                                      </p:tavLst>
                                    </p:anim>
                                    <p:anim calcmode="lin" valueType="num">
                                      <p:cBhvr>
                                        <p:cTn id="15"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16" dur="10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1000" fill="hold"/>
                                        <p:tgtEl>
                                          <p:spTgt spid="11"/>
                                        </p:tgtEl>
                                        <p:attrNameLst>
                                          <p:attrName>ppt_x</p:attrName>
                                        </p:attrNameLst>
                                      </p:cBhvr>
                                      <p:tavLst>
                                        <p:tav tm="0">
                                          <p:val>
                                            <p:strVal val="#ppt_x-.2"/>
                                          </p:val>
                                        </p:tav>
                                        <p:tav tm="100000">
                                          <p:val>
                                            <p:strVal val="#ppt_x"/>
                                          </p:val>
                                        </p:tav>
                                      </p:tavLst>
                                    </p:anim>
                                    <p:anim calcmode="lin" valueType="num">
                                      <p:cBhvr>
                                        <p:cTn id="22"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23" dur="10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1000" fill="hold"/>
                                        <p:tgtEl>
                                          <p:spTgt spid="12"/>
                                        </p:tgtEl>
                                        <p:attrNameLst>
                                          <p:attrName>ppt_x</p:attrName>
                                        </p:attrNameLst>
                                      </p:cBhvr>
                                      <p:tavLst>
                                        <p:tav tm="0">
                                          <p:val>
                                            <p:strVal val="#ppt_x-.2"/>
                                          </p:val>
                                        </p:tav>
                                        <p:tav tm="100000">
                                          <p:val>
                                            <p:strVal val="#ppt_x"/>
                                          </p:val>
                                        </p:tav>
                                      </p:tavLst>
                                    </p:anim>
                                    <p:anim calcmode="lin" valueType="num">
                                      <p:cBhvr>
                                        <p:cTn id="29"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30" dur="10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1000" fill="hold"/>
                                        <p:tgtEl>
                                          <p:spTgt spid="10"/>
                                        </p:tgtEl>
                                        <p:attrNameLst>
                                          <p:attrName>ppt_x</p:attrName>
                                        </p:attrNameLst>
                                      </p:cBhvr>
                                      <p:tavLst>
                                        <p:tav tm="0">
                                          <p:val>
                                            <p:strVal val="#ppt_x-.2"/>
                                          </p:val>
                                        </p:tav>
                                        <p:tav tm="100000">
                                          <p:val>
                                            <p:strVal val="#ppt_x"/>
                                          </p:val>
                                        </p:tav>
                                      </p:tavLst>
                                    </p:anim>
                                    <p:anim calcmode="lin" valueType="num">
                                      <p:cBhvr>
                                        <p:cTn id="36"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3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Заголовок 26"/>
          <p:cNvPicPr>
            <a:picLocks noGrp="1" noChangeArrowheads="1"/>
          </p:cNvPicPr>
          <p:nvPr>
            <p:ph type="title"/>
          </p:nvPr>
        </p:nvPicPr>
        <p:blipFill>
          <a:blip r:embed="rId2"/>
          <a:srcRect/>
          <a:stretch>
            <a:fillRect/>
          </a:stretch>
        </p:blipFill>
        <p:spPr bwMode="auto">
          <a:xfrm>
            <a:off x="1322388" y="-79375"/>
            <a:ext cx="6797675" cy="950913"/>
          </a:xfrm>
        </p:spPr>
      </p:pic>
      <p:pic>
        <p:nvPicPr>
          <p:cNvPr id="36866" name="Picture 2" descr="C:\Users\VLAD\Desktop\знаки\avt_0.jpg"/>
          <p:cNvPicPr>
            <a:picLocks noChangeAspect="1" noChangeArrowheads="1"/>
          </p:cNvPicPr>
          <p:nvPr/>
        </p:nvPicPr>
        <p:blipFill>
          <a:blip r:embed="rId3"/>
          <a:srcRect/>
          <a:stretch>
            <a:fillRect/>
          </a:stretch>
        </p:blipFill>
        <p:spPr bwMode="auto">
          <a:xfrm>
            <a:off x="611188" y="620713"/>
            <a:ext cx="865187" cy="1152525"/>
          </a:xfrm>
          <a:prstGeom prst="rect">
            <a:avLst/>
          </a:prstGeom>
          <a:noFill/>
          <a:ln w="9525">
            <a:noFill/>
            <a:miter lim="800000"/>
            <a:headEnd/>
            <a:tailEnd/>
          </a:ln>
        </p:spPr>
      </p:pic>
      <p:pic>
        <p:nvPicPr>
          <p:cNvPr id="36867" name="Picture 3" descr="C:\Users\VLAD\Desktop\знаки\l350993.jpg"/>
          <p:cNvPicPr>
            <a:picLocks noChangeAspect="1" noChangeArrowheads="1"/>
          </p:cNvPicPr>
          <p:nvPr/>
        </p:nvPicPr>
        <p:blipFill>
          <a:blip r:embed="rId4"/>
          <a:srcRect/>
          <a:stretch>
            <a:fillRect/>
          </a:stretch>
        </p:blipFill>
        <p:spPr bwMode="auto">
          <a:xfrm>
            <a:off x="468313" y="1844675"/>
            <a:ext cx="1114425" cy="1084263"/>
          </a:xfrm>
          <a:prstGeom prst="rect">
            <a:avLst/>
          </a:prstGeom>
          <a:noFill/>
          <a:ln w="9525">
            <a:noFill/>
            <a:miter lim="800000"/>
            <a:headEnd/>
            <a:tailEnd/>
          </a:ln>
        </p:spPr>
      </p:pic>
      <p:pic>
        <p:nvPicPr>
          <p:cNvPr id="36868" name="Picture 4" descr="C:\Users\VLAD\Desktop\знаки\r8nu6sytiz7bmcf9hwo1.jpg"/>
          <p:cNvPicPr>
            <a:picLocks noChangeAspect="1" noChangeArrowheads="1"/>
          </p:cNvPicPr>
          <p:nvPr/>
        </p:nvPicPr>
        <p:blipFill>
          <a:blip r:embed="rId5"/>
          <a:srcRect/>
          <a:stretch>
            <a:fillRect/>
          </a:stretch>
        </p:blipFill>
        <p:spPr bwMode="auto">
          <a:xfrm>
            <a:off x="395288" y="2997200"/>
            <a:ext cx="1306512" cy="1155700"/>
          </a:xfrm>
          <a:prstGeom prst="rect">
            <a:avLst/>
          </a:prstGeom>
          <a:noFill/>
          <a:ln w="9525">
            <a:noFill/>
            <a:miter lim="800000"/>
            <a:headEnd/>
            <a:tailEnd/>
          </a:ln>
        </p:spPr>
      </p:pic>
      <p:pic>
        <p:nvPicPr>
          <p:cNvPr id="36869" name="Picture 5" descr="C:\Users\VLAD\Desktop\знаки\up43391_4406073_08.jpg"/>
          <p:cNvPicPr>
            <a:picLocks noChangeAspect="1" noChangeArrowheads="1"/>
          </p:cNvPicPr>
          <p:nvPr/>
        </p:nvPicPr>
        <p:blipFill>
          <a:blip r:embed="rId6"/>
          <a:srcRect/>
          <a:stretch>
            <a:fillRect/>
          </a:stretch>
        </p:blipFill>
        <p:spPr bwMode="auto">
          <a:xfrm>
            <a:off x="323850" y="4292600"/>
            <a:ext cx="1368425" cy="1196975"/>
          </a:xfrm>
          <a:prstGeom prst="rect">
            <a:avLst/>
          </a:prstGeom>
          <a:noFill/>
          <a:ln w="9525">
            <a:noFill/>
            <a:miter lim="800000"/>
            <a:headEnd/>
            <a:tailEnd/>
          </a:ln>
        </p:spPr>
      </p:pic>
      <p:pic>
        <p:nvPicPr>
          <p:cNvPr id="36870" name="Picture 6" descr="C:\Users\VLAD\Desktop\знаки\i.jpg"/>
          <p:cNvPicPr>
            <a:picLocks noChangeAspect="1" noChangeArrowheads="1"/>
          </p:cNvPicPr>
          <p:nvPr/>
        </p:nvPicPr>
        <p:blipFill>
          <a:blip r:embed="rId7"/>
          <a:srcRect/>
          <a:stretch>
            <a:fillRect/>
          </a:stretch>
        </p:blipFill>
        <p:spPr bwMode="auto">
          <a:xfrm>
            <a:off x="684213" y="5589588"/>
            <a:ext cx="742950" cy="1047750"/>
          </a:xfrm>
          <a:prstGeom prst="rect">
            <a:avLst/>
          </a:prstGeom>
          <a:noFill/>
          <a:ln w="9525">
            <a:noFill/>
            <a:miter lim="800000"/>
            <a:headEnd/>
            <a:tailEnd/>
          </a:ln>
        </p:spPr>
      </p:pic>
      <p:sp>
        <p:nvSpPr>
          <p:cNvPr id="9" name="Заголовок 1"/>
          <p:cNvSpPr txBox="1">
            <a:spLocks/>
          </p:cNvSpPr>
          <p:nvPr/>
        </p:nvSpPr>
        <p:spPr>
          <a:xfrm>
            <a:off x="5292725" y="3068638"/>
            <a:ext cx="2447925" cy="777875"/>
          </a:xfrm>
          <a:prstGeom prst="rect">
            <a:avLst/>
          </a:prstGeom>
        </p:spPr>
        <p:txBody>
          <a:bodyPr anchor="ctr">
            <a:normAutofit fontScale="97500"/>
          </a:bodyPr>
          <a:lstStyle/>
          <a:p>
            <a:pPr fontAlgn="auto">
              <a:spcAft>
                <a:spcPts val="0"/>
              </a:spcAft>
              <a:defRPr/>
            </a:pPr>
            <a:r>
              <a:rPr lang="en-US" sz="2400" dirty="0">
                <a:latin typeface="+mj-lt"/>
                <a:ea typeface="+mj-ea"/>
                <a:cs typeface="+mj-cs"/>
              </a:rPr>
              <a:t>3.Poste </a:t>
            </a:r>
            <a:r>
              <a:rPr lang="en-US" sz="2400" dirty="0" err="1">
                <a:latin typeface="+mj-lt"/>
                <a:ea typeface="+mj-ea"/>
                <a:cs typeface="+mj-cs"/>
              </a:rPr>
              <a:t>médical</a:t>
            </a:r>
            <a:endParaRPr lang="ru-RU" sz="2400" dirty="0">
              <a:latin typeface="+mj-lt"/>
              <a:ea typeface="+mj-ea"/>
              <a:cs typeface="+mj-cs"/>
            </a:endParaRPr>
          </a:p>
        </p:txBody>
      </p:sp>
      <p:sp>
        <p:nvSpPr>
          <p:cNvPr id="10" name="Заголовок 1"/>
          <p:cNvSpPr txBox="1">
            <a:spLocks/>
          </p:cNvSpPr>
          <p:nvPr/>
        </p:nvSpPr>
        <p:spPr>
          <a:xfrm>
            <a:off x="5292725" y="4365625"/>
            <a:ext cx="2447925" cy="777875"/>
          </a:xfrm>
          <a:prstGeom prst="rect">
            <a:avLst/>
          </a:prstGeom>
        </p:spPr>
        <p:txBody>
          <a:bodyPr anchor="ctr">
            <a:normAutofit fontScale="97500"/>
          </a:bodyPr>
          <a:lstStyle/>
          <a:p>
            <a:pPr fontAlgn="auto">
              <a:spcAft>
                <a:spcPts val="0"/>
              </a:spcAft>
              <a:defRPr/>
            </a:pPr>
            <a:r>
              <a:rPr lang="en-US" sz="2400" dirty="0">
                <a:latin typeface="+mj-lt"/>
                <a:ea typeface="+mj-ea"/>
                <a:cs typeface="+mj-cs"/>
              </a:rPr>
              <a:t>4.Arrêt </a:t>
            </a:r>
            <a:r>
              <a:rPr lang="en-US" sz="2400" dirty="0" err="1">
                <a:latin typeface="+mj-lt"/>
                <a:ea typeface="+mj-ea"/>
                <a:cs typeface="+mj-cs"/>
              </a:rPr>
              <a:t>d`autobus</a:t>
            </a:r>
            <a:endParaRPr lang="ru-RU" sz="2400" dirty="0">
              <a:latin typeface="+mj-lt"/>
              <a:ea typeface="+mj-ea"/>
              <a:cs typeface="+mj-cs"/>
            </a:endParaRPr>
          </a:p>
        </p:txBody>
      </p:sp>
      <p:sp>
        <p:nvSpPr>
          <p:cNvPr id="11" name="Заголовок 1"/>
          <p:cNvSpPr txBox="1">
            <a:spLocks/>
          </p:cNvSpPr>
          <p:nvPr/>
        </p:nvSpPr>
        <p:spPr>
          <a:xfrm>
            <a:off x="5364163" y="5661025"/>
            <a:ext cx="2447925" cy="777875"/>
          </a:xfrm>
          <a:prstGeom prst="rect">
            <a:avLst/>
          </a:prstGeom>
        </p:spPr>
        <p:txBody>
          <a:bodyPr anchor="ctr">
            <a:normAutofit fontScale="97500" lnSpcReduction="10000"/>
          </a:bodyPr>
          <a:lstStyle/>
          <a:p>
            <a:pPr fontAlgn="auto">
              <a:spcAft>
                <a:spcPts val="0"/>
              </a:spcAft>
              <a:defRPr/>
            </a:pPr>
            <a:r>
              <a:rPr lang="en-US" sz="2400" dirty="0">
                <a:latin typeface="+mj-lt"/>
                <a:ea typeface="+mj-ea"/>
                <a:cs typeface="+mj-cs"/>
              </a:rPr>
              <a:t>5</a:t>
            </a:r>
            <a:r>
              <a:rPr lang="en-US" sz="2400" dirty="0">
                <a:latin typeface="+mj-lt"/>
                <a:ea typeface="+mj-ea"/>
                <a:cs typeface="+mj-cs"/>
              </a:rPr>
              <a:t>.Attention</a:t>
            </a:r>
            <a:r>
              <a:rPr lang="ru-RU" sz="2400" dirty="0">
                <a:latin typeface="+mj-lt"/>
                <a:ea typeface="+mj-ea"/>
                <a:cs typeface="+mj-cs"/>
              </a:rPr>
              <a:t>:</a:t>
            </a:r>
            <a:r>
              <a:rPr lang="en-US" sz="2400" dirty="0">
                <a:latin typeface="+mj-lt"/>
                <a:ea typeface="+mj-ea"/>
                <a:cs typeface="+mj-cs"/>
              </a:rPr>
              <a:t> en </a:t>
            </a:r>
            <a:r>
              <a:rPr lang="en-US" sz="2400" dirty="0" err="1">
                <a:latin typeface="+mj-lt"/>
                <a:ea typeface="+mj-ea"/>
                <a:cs typeface="+mj-cs"/>
              </a:rPr>
              <a:t>avant</a:t>
            </a:r>
            <a:r>
              <a:rPr lang="en-US" sz="2400" dirty="0">
                <a:latin typeface="+mj-lt"/>
                <a:ea typeface="+mj-ea"/>
                <a:cs typeface="+mj-cs"/>
              </a:rPr>
              <a:t> le tunnel</a:t>
            </a:r>
            <a:endParaRPr lang="ru-RU" sz="2400" dirty="0">
              <a:latin typeface="+mj-lt"/>
              <a:ea typeface="+mj-ea"/>
              <a:cs typeface="+mj-cs"/>
            </a:endParaRPr>
          </a:p>
        </p:txBody>
      </p:sp>
      <p:pic>
        <p:nvPicPr>
          <p:cNvPr id="12" name="Прямая со стрелкой 11"/>
          <p:cNvPicPr>
            <a:picLocks noChangeArrowheads="1"/>
          </p:cNvPicPr>
          <p:nvPr/>
        </p:nvPicPr>
        <p:blipFill>
          <a:blip r:embed="rId8"/>
          <a:srcRect/>
          <a:stretch>
            <a:fillRect/>
          </a:stretch>
        </p:blipFill>
        <p:spPr bwMode="auto">
          <a:xfrm>
            <a:off x="1427163" y="2493963"/>
            <a:ext cx="3979862" cy="2663825"/>
          </a:xfrm>
          <a:prstGeom prst="rect">
            <a:avLst/>
          </a:prstGeom>
          <a:noFill/>
        </p:spPr>
      </p:pic>
      <p:cxnSp>
        <p:nvCxnSpPr>
          <p:cNvPr id="13" name="Прямая со стрелкой 12"/>
          <p:cNvCxnSpPr>
            <a:endCxn id="6" idx="3"/>
          </p:cNvCxnSpPr>
          <p:nvPr/>
        </p:nvCxnSpPr>
        <p:spPr>
          <a:xfrm flipH="1">
            <a:off x="1701429" y="1484784"/>
            <a:ext cx="3662659" cy="208999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14" name="Прямая со стрелкой 13"/>
          <p:cNvPicPr>
            <a:picLocks noChangeArrowheads="1"/>
          </p:cNvPicPr>
          <p:nvPr/>
        </p:nvPicPr>
        <p:blipFill>
          <a:blip r:embed="rId9"/>
          <a:srcRect/>
          <a:stretch>
            <a:fillRect/>
          </a:stretch>
        </p:blipFill>
        <p:spPr bwMode="auto">
          <a:xfrm>
            <a:off x="1206500" y="3524250"/>
            <a:ext cx="4487863" cy="2833688"/>
          </a:xfrm>
          <a:prstGeom prst="rect">
            <a:avLst/>
          </a:prstGeom>
          <a:noFill/>
        </p:spPr>
      </p:pic>
      <p:pic>
        <p:nvPicPr>
          <p:cNvPr id="15" name="Прямая со стрелкой 14"/>
          <p:cNvPicPr>
            <a:picLocks noChangeArrowheads="1"/>
          </p:cNvPicPr>
          <p:nvPr/>
        </p:nvPicPr>
        <p:blipFill>
          <a:blip r:embed="rId10"/>
          <a:srcRect/>
          <a:stretch>
            <a:fillRect/>
          </a:stretch>
        </p:blipFill>
        <p:spPr bwMode="auto">
          <a:xfrm>
            <a:off x="1206500" y="927100"/>
            <a:ext cx="4706938" cy="3552825"/>
          </a:xfrm>
          <a:prstGeom prst="rect">
            <a:avLst/>
          </a:prstGeom>
          <a:noFill/>
        </p:spPr>
      </p:pic>
      <p:pic>
        <p:nvPicPr>
          <p:cNvPr id="16" name="Прямая со стрелкой 15"/>
          <p:cNvPicPr>
            <a:picLocks noChangeArrowheads="1"/>
          </p:cNvPicPr>
          <p:nvPr/>
        </p:nvPicPr>
        <p:blipFill>
          <a:blip r:embed="rId11"/>
          <a:srcRect/>
          <a:stretch>
            <a:fillRect/>
          </a:stretch>
        </p:blipFill>
        <p:spPr bwMode="auto">
          <a:xfrm>
            <a:off x="1427163" y="2078038"/>
            <a:ext cx="4486275" cy="3700462"/>
          </a:xfrm>
          <a:prstGeom prst="rect">
            <a:avLst/>
          </a:prstGeom>
          <a:noFill/>
        </p:spPr>
      </p:pic>
      <p:sp>
        <p:nvSpPr>
          <p:cNvPr id="36879" name="TextBox 30"/>
          <p:cNvSpPr txBox="1">
            <a:spLocks noChangeArrowheads="1"/>
          </p:cNvSpPr>
          <p:nvPr/>
        </p:nvSpPr>
        <p:spPr bwMode="auto">
          <a:xfrm>
            <a:off x="5292725" y="2060575"/>
            <a:ext cx="3311525" cy="1108075"/>
          </a:xfrm>
          <a:prstGeom prst="rect">
            <a:avLst/>
          </a:prstGeom>
          <a:noFill/>
          <a:ln w="9525">
            <a:noFill/>
            <a:miter lim="800000"/>
            <a:headEnd/>
            <a:tailEnd/>
          </a:ln>
        </p:spPr>
        <p:txBody>
          <a:bodyPr>
            <a:spAutoFit/>
          </a:bodyPr>
          <a:lstStyle/>
          <a:p>
            <a:r>
              <a:rPr lang="en-US" sz="2400">
                <a:latin typeface="Constantia" pitchFamily="18" charset="0"/>
              </a:rPr>
              <a:t>2.Attention</a:t>
            </a:r>
            <a:r>
              <a:rPr lang="ru-RU" sz="2400">
                <a:latin typeface="Constantia" pitchFamily="18" charset="0"/>
              </a:rPr>
              <a:t>!</a:t>
            </a:r>
            <a:r>
              <a:rPr lang="en-US" sz="2400">
                <a:latin typeface="Constantia" pitchFamily="18" charset="0"/>
              </a:rPr>
              <a:t> Un train va passer</a:t>
            </a:r>
            <a:endParaRPr lang="ru-RU" sz="2400">
              <a:latin typeface="Constantia" pitchFamily="18" charset="0"/>
            </a:endParaRPr>
          </a:p>
          <a:p>
            <a:endParaRPr lang="ru-RU">
              <a:latin typeface="Constantia" pitchFamily="18" charset="0"/>
            </a:endParaRPr>
          </a:p>
        </p:txBody>
      </p:sp>
      <p:sp>
        <p:nvSpPr>
          <p:cNvPr id="36880" name="TextBox 33"/>
          <p:cNvSpPr txBox="1">
            <a:spLocks noChangeArrowheads="1"/>
          </p:cNvSpPr>
          <p:nvPr/>
        </p:nvSpPr>
        <p:spPr bwMode="auto">
          <a:xfrm>
            <a:off x="5292725" y="692150"/>
            <a:ext cx="2232025" cy="1108075"/>
          </a:xfrm>
          <a:prstGeom prst="rect">
            <a:avLst/>
          </a:prstGeom>
          <a:noFill/>
          <a:ln w="9525">
            <a:noFill/>
            <a:miter lim="800000"/>
            <a:headEnd/>
            <a:tailEnd/>
          </a:ln>
        </p:spPr>
        <p:txBody>
          <a:bodyPr>
            <a:spAutoFit/>
          </a:bodyPr>
          <a:lstStyle/>
          <a:p>
            <a:r>
              <a:rPr lang="en-US" sz="2400">
                <a:latin typeface="Constantia" pitchFamily="18" charset="0"/>
              </a:rPr>
              <a:t>1.Attention</a:t>
            </a:r>
            <a:r>
              <a:rPr lang="ru-RU" sz="2400">
                <a:latin typeface="Constantia" pitchFamily="18" charset="0"/>
              </a:rPr>
              <a:t>:</a:t>
            </a:r>
            <a:r>
              <a:rPr lang="en-US" sz="2400">
                <a:latin typeface="Constantia" pitchFamily="18" charset="0"/>
              </a:rPr>
              <a:t> verglas</a:t>
            </a:r>
            <a:endParaRPr lang="ru-RU" sz="2400">
              <a:latin typeface="Constantia" pitchFamily="18" charset="0"/>
            </a:endParaRPr>
          </a:p>
          <a:p>
            <a:endParaRPr lang="ru-RU">
              <a:latin typeface="Constantia"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Заголовок 26"/>
          <p:cNvPicPr>
            <a:picLocks noGrp="1" noChangeArrowheads="1"/>
          </p:cNvPicPr>
          <p:nvPr>
            <p:ph type="title"/>
          </p:nvPr>
        </p:nvPicPr>
        <p:blipFill>
          <a:blip r:embed="rId2"/>
          <a:srcRect/>
          <a:stretch>
            <a:fillRect/>
          </a:stretch>
        </p:blipFill>
        <p:spPr bwMode="auto">
          <a:xfrm>
            <a:off x="1616075" y="-152400"/>
            <a:ext cx="6570663" cy="950913"/>
          </a:xfrm>
        </p:spPr>
      </p:pic>
      <p:sp>
        <p:nvSpPr>
          <p:cNvPr id="4" name="Содержимое 2"/>
          <p:cNvSpPr>
            <a:spLocks noGrp="1"/>
          </p:cNvSpPr>
          <p:nvPr>
            <p:ph idx="1"/>
          </p:nvPr>
        </p:nvSpPr>
        <p:spPr>
          <a:xfrm>
            <a:off x="5148263" y="2133600"/>
            <a:ext cx="3322637" cy="820738"/>
          </a:xfrm>
        </p:spPr>
        <p:txBody>
          <a:bodyPr/>
          <a:lstStyle/>
          <a:p>
            <a:pPr>
              <a:buFont typeface="Wingdings 2" pitchFamily="18" charset="2"/>
              <a:buNone/>
            </a:pPr>
            <a:r>
              <a:rPr lang="en-US" sz="2400" smtClean="0"/>
              <a:t>2.Attention</a:t>
            </a:r>
            <a:r>
              <a:rPr lang="ru-RU" sz="2400" smtClean="0"/>
              <a:t>!</a:t>
            </a:r>
            <a:r>
              <a:rPr lang="en-US" sz="2400" smtClean="0"/>
              <a:t> Un train va passer</a:t>
            </a:r>
            <a:endParaRPr lang="ru-RU" sz="2400" smtClean="0"/>
          </a:p>
        </p:txBody>
      </p:sp>
      <p:pic>
        <p:nvPicPr>
          <p:cNvPr id="37891" name="Picture 2" descr="C:\Users\VLAD\Desktop\знаки\avt_0.jpg">
            <a:hlinkClick r:id="rId3" action="ppaction://hlinksldjump"/>
          </p:cNvPr>
          <p:cNvPicPr>
            <a:picLocks noChangeAspect="1" noChangeArrowheads="1"/>
          </p:cNvPicPr>
          <p:nvPr/>
        </p:nvPicPr>
        <p:blipFill>
          <a:blip r:embed="rId4"/>
          <a:srcRect/>
          <a:stretch>
            <a:fillRect/>
          </a:stretch>
        </p:blipFill>
        <p:spPr bwMode="auto">
          <a:xfrm>
            <a:off x="755650" y="4437063"/>
            <a:ext cx="863600" cy="1152525"/>
          </a:xfrm>
          <a:prstGeom prst="rect">
            <a:avLst/>
          </a:prstGeom>
          <a:noFill/>
          <a:ln w="9525">
            <a:noFill/>
            <a:miter lim="800000"/>
            <a:headEnd/>
            <a:tailEnd/>
          </a:ln>
        </p:spPr>
      </p:pic>
      <p:pic>
        <p:nvPicPr>
          <p:cNvPr id="37892" name="Picture 3" descr="C:\Users\VLAD\Desktop\знаки\l350993.jpg"/>
          <p:cNvPicPr>
            <a:picLocks noChangeAspect="1" noChangeArrowheads="1"/>
          </p:cNvPicPr>
          <p:nvPr/>
        </p:nvPicPr>
        <p:blipFill>
          <a:blip r:embed="rId5"/>
          <a:srcRect/>
          <a:stretch>
            <a:fillRect/>
          </a:stretch>
        </p:blipFill>
        <p:spPr bwMode="auto">
          <a:xfrm>
            <a:off x="611188" y="5589588"/>
            <a:ext cx="1116012" cy="1084262"/>
          </a:xfrm>
          <a:prstGeom prst="rect">
            <a:avLst/>
          </a:prstGeom>
          <a:noFill/>
          <a:ln w="9525">
            <a:noFill/>
            <a:miter lim="800000"/>
            <a:headEnd/>
            <a:tailEnd/>
          </a:ln>
        </p:spPr>
      </p:pic>
      <p:pic>
        <p:nvPicPr>
          <p:cNvPr id="37893" name="Picture 4" descr="C:\Users\VLAD\Desktop\знаки\r8nu6sytiz7bmcf9hwo1.jpg"/>
          <p:cNvPicPr>
            <a:picLocks noChangeAspect="1" noChangeArrowheads="1"/>
          </p:cNvPicPr>
          <p:nvPr/>
        </p:nvPicPr>
        <p:blipFill>
          <a:blip r:embed="rId6"/>
          <a:srcRect/>
          <a:stretch>
            <a:fillRect/>
          </a:stretch>
        </p:blipFill>
        <p:spPr bwMode="auto">
          <a:xfrm>
            <a:off x="539750" y="836613"/>
            <a:ext cx="1368425" cy="1211262"/>
          </a:xfrm>
          <a:prstGeom prst="rect">
            <a:avLst/>
          </a:prstGeom>
          <a:noFill/>
          <a:ln w="9525">
            <a:noFill/>
            <a:miter lim="800000"/>
            <a:headEnd/>
            <a:tailEnd/>
          </a:ln>
        </p:spPr>
      </p:pic>
      <p:pic>
        <p:nvPicPr>
          <p:cNvPr id="37894" name="Picture 5" descr="C:\Users\VLAD\Desktop\знаки\up43391_4406073_08.jpg"/>
          <p:cNvPicPr>
            <a:picLocks noChangeAspect="1" noChangeArrowheads="1"/>
          </p:cNvPicPr>
          <p:nvPr/>
        </p:nvPicPr>
        <p:blipFill>
          <a:blip r:embed="rId7"/>
          <a:srcRect/>
          <a:stretch>
            <a:fillRect/>
          </a:stretch>
        </p:blipFill>
        <p:spPr bwMode="auto">
          <a:xfrm>
            <a:off x="539750" y="2133600"/>
            <a:ext cx="1368425" cy="1196975"/>
          </a:xfrm>
          <a:prstGeom prst="rect">
            <a:avLst/>
          </a:prstGeom>
          <a:noFill/>
          <a:ln w="9525">
            <a:noFill/>
            <a:miter lim="800000"/>
            <a:headEnd/>
            <a:tailEnd/>
          </a:ln>
        </p:spPr>
      </p:pic>
      <p:pic>
        <p:nvPicPr>
          <p:cNvPr id="37895" name="Picture 6" descr="C:\Users\VLAD\Desktop\знаки\i.jpg"/>
          <p:cNvPicPr>
            <a:picLocks noChangeAspect="1" noChangeArrowheads="1"/>
          </p:cNvPicPr>
          <p:nvPr/>
        </p:nvPicPr>
        <p:blipFill>
          <a:blip r:embed="rId8"/>
          <a:srcRect/>
          <a:stretch>
            <a:fillRect/>
          </a:stretch>
        </p:blipFill>
        <p:spPr bwMode="auto">
          <a:xfrm>
            <a:off x="827088" y="3357563"/>
            <a:ext cx="742950" cy="1047750"/>
          </a:xfrm>
          <a:prstGeom prst="rect">
            <a:avLst/>
          </a:prstGeom>
          <a:noFill/>
          <a:ln w="9525">
            <a:noFill/>
            <a:miter lim="800000"/>
            <a:headEnd/>
            <a:tailEnd/>
          </a:ln>
        </p:spPr>
      </p:pic>
      <p:sp>
        <p:nvSpPr>
          <p:cNvPr id="10" name="Заголовок 1"/>
          <p:cNvSpPr txBox="1">
            <a:spLocks/>
          </p:cNvSpPr>
          <p:nvPr/>
        </p:nvSpPr>
        <p:spPr>
          <a:xfrm>
            <a:off x="5292725" y="3284538"/>
            <a:ext cx="2447925" cy="777875"/>
          </a:xfrm>
          <a:prstGeom prst="rect">
            <a:avLst/>
          </a:prstGeom>
        </p:spPr>
        <p:txBody>
          <a:bodyPr anchor="ctr">
            <a:normAutofit fontScale="97500"/>
          </a:bodyPr>
          <a:lstStyle/>
          <a:p>
            <a:pPr fontAlgn="auto">
              <a:spcAft>
                <a:spcPts val="0"/>
              </a:spcAft>
              <a:defRPr/>
            </a:pPr>
            <a:r>
              <a:rPr lang="en-US" sz="2400" dirty="0">
                <a:latin typeface="+mj-lt"/>
                <a:ea typeface="+mj-ea"/>
                <a:cs typeface="+mj-cs"/>
              </a:rPr>
              <a:t>3.Poste </a:t>
            </a:r>
            <a:r>
              <a:rPr lang="en-US" sz="2400" dirty="0" err="1">
                <a:latin typeface="+mj-lt"/>
                <a:ea typeface="+mj-ea"/>
                <a:cs typeface="+mj-cs"/>
              </a:rPr>
              <a:t>médical</a:t>
            </a:r>
            <a:endParaRPr lang="ru-RU" sz="2400" dirty="0">
              <a:latin typeface="+mj-lt"/>
              <a:ea typeface="+mj-ea"/>
              <a:cs typeface="+mj-cs"/>
            </a:endParaRPr>
          </a:p>
        </p:txBody>
      </p:sp>
      <p:sp>
        <p:nvSpPr>
          <p:cNvPr id="11" name="Заголовок 1"/>
          <p:cNvSpPr txBox="1">
            <a:spLocks/>
          </p:cNvSpPr>
          <p:nvPr/>
        </p:nvSpPr>
        <p:spPr>
          <a:xfrm>
            <a:off x="5364163" y="4508500"/>
            <a:ext cx="2447925" cy="779463"/>
          </a:xfrm>
          <a:prstGeom prst="rect">
            <a:avLst/>
          </a:prstGeom>
        </p:spPr>
        <p:txBody>
          <a:bodyPr anchor="ctr">
            <a:normAutofit fontScale="97500"/>
          </a:bodyPr>
          <a:lstStyle/>
          <a:p>
            <a:pPr fontAlgn="auto">
              <a:spcAft>
                <a:spcPts val="0"/>
              </a:spcAft>
              <a:defRPr/>
            </a:pPr>
            <a:r>
              <a:rPr lang="en-US" sz="2400" dirty="0">
                <a:latin typeface="+mj-lt"/>
                <a:ea typeface="+mj-ea"/>
                <a:cs typeface="+mj-cs"/>
              </a:rPr>
              <a:t>4.Arrêt </a:t>
            </a:r>
            <a:r>
              <a:rPr lang="en-US" sz="2400" dirty="0" err="1">
                <a:latin typeface="+mj-lt"/>
                <a:ea typeface="+mj-ea"/>
                <a:cs typeface="+mj-cs"/>
              </a:rPr>
              <a:t>d`autobus</a:t>
            </a:r>
            <a:endParaRPr lang="ru-RU" sz="2400" dirty="0">
              <a:latin typeface="+mj-lt"/>
              <a:ea typeface="+mj-ea"/>
              <a:cs typeface="+mj-cs"/>
            </a:endParaRPr>
          </a:p>
        </p:txBody>
      </p:sp>
      <p:sp>
        <p:nvSpPr>
          <p:cNvPr id="12" name="Заголовок 1"/>
          <p:cNvSpPr txBox="1">
            <a:spLocks/>
          </p:cNvSpPr>
          <p:nvPr/>
        </p:nvSpPr>
        <p:spPr>
          <a:xfrm>
            <a:off x="5364163" y="5805488"/>
            <a:ext cx="2447925" cy="777875"/>
          </a:xfrm>
          <a:prstGeom prst="rect">
            <a:avLst/>
          </a:prstGeom>
        </p:spPr>
        <p:txBody>
          <a:bodyPr anchor="ctr">
            <a:normAutofit fontScale="97500" lnSpcReduction="10000"/>
          </a:bodyPr>
          <a:lstStyle/>
          <a:p>
            <a:pPr fontAlgn="auto">
              <a:spcAft>
                <a:spcPts val="0"/>
              </a:spcAft>
              <a:defRPr/>
            </a:pPr>
            <a:r>
              <a:rPr lang="en-US" sz="2400" dirty="0">
                <a:latin typeface="+mj-lt"/>
                <a:ea typeface="+mj-ea"/>
                <a:cs typeface="+mj-cs"/>
              </a:rPr>
              <a:t>5</a:t>
            </a:r>
            <a:r>
              <a:rPr lang="en-US" sz="2400" dirty="0">
                <a:latin typeface="+mj-lt"/>
                <a:ea typeface="+mj-ea"/>
                <a:cs typeface="+mj-cs"/>
              </a:rPr>
              <a:t>.Attention</a:t>
            </a:r>
            <a:r>
              <a:rPr lang="ru-RU" sz="2400" dirty="0">
                <a:latin typeface="+mj-lt"/>
                <a:ea typeface="+mj-ea"/>
                <a:cs typeface="+mj-cs"/>
              </a:rPr>
              <a:t>:</a:t>
            </a:r>
            <a:r>
              <a:rPr lang="en-US" sz="2400" dirty="0">
                <a:latin typeface="+mj-lt"/>
                <a:ea typeface="+mj-ea"/>
                <a:cs typeface="+mj-cs"/>
              </a:rPr>
              <a:t> en </a:t>
            </a:r>
            <a:r>
              <a:rPr lang="en-US" sz="2400" dirty="0" err="1">
                <a:latin typeface="+mj-lt"/>
                <a:ea typeface="+mj-ea"/>
                <a:cs typeface="+mj-cs"/>
              </a:rPr>
              <a:t>avant</a:t>
            </a:r>
            <a:r>
              <a:rPr lang="en-US" sz="2400" dirty="0">
                <a:latin typeface="+mj-lt"/>
                <a:ea typeface="+mj-ea"/>
                <a:cs typeface="+mj-cs"/>
              </a:rPr>
              <a:t> le tunnel</a:t>
            </a:r>
            <a:endParaRPr lang="ru-RU" sz="2400" dirty="0">
              <a:latin typeface="+mj-lt"/>
              <a:ea typeface="+mj-ea"/>
              <a:cs typeface="+mj-cs"/>
            </a:endParaRPr>
          </a:p>
        </p:txBody>
      </p:sp>
      <p:sp>
        <p:nvSpPr>
          <p:cNvPr id="13" name="TextBox 12"/>
          <p:cNvSpPr txBox="1">
            <a:spLocks noChangeArrowheads="1"/>
          </p:cNvSpPr>
          <p:nvPr/>
        </p:nvSpPr>
        <p:spPr bwMode="auto">
          <a:xfrm>
            <a:off x="5364163" y="836613"/>
            <a:ext cx="2087562" cy="1108075"/>
          </a:xfrm>
          <a:prstGeom prst="rect">
            <a:avLst/>
          </a:prstGeom>
          <a:noFill/>
          <a:ln w="9525">
            <a:noFill/>
            <a:miter lim="800000"/>
            <a:headEnd/>
            <a:tailEnd/>
          </a:ln>
        </p:spPr>
        <p:txBody>
          <a:bodyPr>
            <a:spAutoFit/>
          </a:bodyPr>
          <a:lstStyle/>
          <a:p>
            <a:r>
              <a:rPr lang="en-US" sz="2400">
                <a:latin typeface="Constantia" pitchFamily="18" charset="0"/>
              </a:rPr>
              <a:t>1.Attention</a:t>
            </a:r>
            <a:r>
              <a:rPr lang="ru-RU" sz="2400">
                <a:latin typeface="Constantia" pitchFamily="18" charset="0"/>
              </a:rPr>
              <a:t>:</a:t>
            </a:r>
            <a:r>
              <a:rPr lang="en-US" sz="2400">
                <a:latin typeface="Constantia" pitchFamily="18" charset="0"/>
              </a:rPr>
              <a:t> verglas</a:t>
            </a:r>
            <a:endParaRPr lang="ru-RU" sz="2400">
              <a:latin typeface="Constantia" pitchFamily="18" charset="0"/>
            </a:endParaRPr>
          </a:p>
          <a:p>
            <a:endParaRPr lang="ru-RU">
              <a:latin typeface="Constant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ppt_x</p:attrName>
                                        </p:attrNameLst>
                                      </p:cBhvr>
                                      <p:tavLst>
                                        <p:tav tm="0">
                                          <p:val>
                                            <p:strVal val="#ppt_x-.2"/>
                                          </p:val>
                                        </p:tav>
                                        <p:tav tm="100000">
                                          <p:val>
                                            <p:strVal val="#ppt_x"/>
                                          </p:val>
                                        </p:tav>
                                      </p:tavLst>
                                    </p:anim>
                                    <p:anim calcmode="lin" valueType="num">
                                      <p:cBhvr>
                                        <p:cTn id="8" dur="1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9" dur="10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p:cTn id="14" dur="1000" fill="hold"/>
                                        <p:tgtEl>
                                          <p:spTgt spid="4">
                                            <p:txEl>
                                              <p:pRg st="0" end="0"/>
                                            </p:txEl>
                                          </p:spTgt>
                                        </p:tgtEl>
                                        <p:attrNameLst>
                                          <p:attrName>ppt_x</p:attrName>
                                        </p:attrNameLst>
                                      </p:cBhvr>
                                      <p:tavLst>
                                        <p:tav tm="0">
                                          <p:val>
                                            <p:strVal val="#ppt_x-.2"/>
                                          </p:val>
                                        </p:tav>
                                        <p:tav tm="100000">
                                          <p:val>
                                            <p:strVal val="#ppt_x"/>
                                          </p:val>
                                        </p:tav>
                                      </p:tavLst>
                                    </p:anim>
                                    <p:anim calcmode="lin" valueType="num">
                                      <p:cBhvr>
                                        <p:cTn id="15" dur="1000" fill="hold"/>
                                        <p:tgtEl>
                                          <p:spTgt spid="4">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4">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1000" fill="hold"/>
                                        <p:tgtEl>
                                          <p:spTgt spid="10"/>
                                        </p:tgtEl>
                                        <p:attrNameLst>
                                          <p:attrName>ppt_x</p:attrName>
                                        </p:attrNameLst>
                                      </p:cBhvr>
                                      <p:tavLst>
                                        <p:tav tm="0">
                                          <p:val>
                                            <p:strVal val="#ppt_x-.2"/>
                                          </p:val>
                                        </p:tav>
                                        <p:tav tm="100000">
                                          <p:val>
                                            <p:strVal val="#ppt_x"/>
                                          </p:val>
                                        </p:tav>
                                      </p:tavLst>
                                    </p:anim>
                                    <p:anim calcmode="lin" valueType="num">
                                      <p:cBhvr>
                                        <p:cTn id="22"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23" dur="10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ppt_x</p:attrName>
                                        </p:attrNameLst>
                                      </p:cBhvr>
                                      <p:tavLst>
                                        <p:tav tm="0">
                                          <p:val>
                                            <p:strVal val="#ppt_x-.2"/>
                                          </p:val>
                                        </p:tav>
                                        <p:tav tm="100000">
                                          <p:val>
                                            <p:strVal val="#ppt_x"/>
                                          </p:val>
                                        </p:tav>
                                      </p:tavLst>
                                    </p:anim>
                                    <p:anim calcmode="lin" valueType="num">
                                      <p:cBhvr>
                                        <p:cTn id="29"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30" dur="10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1000" fill="hold"/>
                                        <p:tgtEl>
                                          <p:spTgt spid="12"/>
                                        </p:tgtEl>
                                        <p:attrNameLst>
                                          <p:attrName>ppt_x</p:attrName>
                                        </p:attrNameLst>
                                      </p:cBhvr>
                                      <p:tavLst>
                                        <p:tav tm="0">
                                          <p:val>
                                            <p:strVal val="#ppt_x-.2"/>
                                          </p:val>
                                        </p:tav>
                                        <p:tav tm="100000">
                                          <p:val>
                                            <p:strVal val="#ppt_x"/>
                                          </p:val>
                                        </p:tav>
                                      </p:tavLst>
                                    </p:anim>
                                    <p:anim calcmode="lin" valueType="num">
                                      <p:cBhvr>
                                        <p:cTn id="36"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3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10" grpId="0"/>
      <p:bldP spid="11" grpId="0"/>
      <p:bldP spid="12" grpId="0"/>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Заголовок 1"/>
          <p:cNvPicPr>
            <a:picLocks noGrp="1" noChangeArrowheads="1"/>
          </p:cNvPicPr>
          <p:nvPr>
            <p:ph type="ctrTitle"/>
          </p:nvPr>
        </p:nvPicPr>
        <p:blipFill>
          <a:blip r:embed="rId2"/>
          <a:srcRect/>
          <a:stretch>
            <a:fillRect/>
          </a:stretch>
        </p:blipFill>
        <p:spPr bwMode="auto">
          <a:xfrm>
            <a:off x="-207963" y="1420813"/>
            <a:ext cx="9553576" cy="2932112"/>
          </a:xfrm>
        </p:spPr>
      </p:pic>
      <p:sp>
        <p:nvSpPr>
          <p:cNvPr id="16386" name="Подзаголовок 2"/>
          <p:cNvSpPr>
            <a:spLocks noGrp="1"/>
          </p:cNvSpPr>
          <p:nvPr>
            <p:ph type="subTitle" idx="1"/>
          </p:nvPr>
        </p:nvSpPr>
        <p:spPr>
          <a:xfrm>
            <a:off x="2743200" y="5105400"/>
            <a:ext cx="6400800" cy="1752600"/>
          </a:xfrm>
        </p:spPr>
        <p:txBody>
          <a:bodyPr/>
          <a:lstStyle/>
          <a:p>
            <a:endParaRPr lang="ru-RU"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Заголовок 1"/>
          <p:cNvPicPr>
            <a:picLocks noGrp="1" noChangeArrowheads="1"/>
          </p:cNvPicPr>
          <p:nvPr>
            <p:ph type="title"/>
          </p:nvPr>
        </p:nvPicPr>
        <p:blipFill>
          <a:blip r:embed="rId2"/>
          <a:srcRect/>
          <a:stretch>
            <a:fillRect/>
          </a:stretch>
        </p:blipFill>
        <p:spPr bwMode="auto">
          <a:xfrm>
            <a:off x="450850" y="-42863"/>
            <a:ext cx="8242300" cy="1639888"/>
          </a:xfrm>
        </p:spPr>
      </p:pic>
      <p:sp>
        <p:nvSpPr>
          <p:cNvPr id="17410" name="Содержимое 2"/>
          <p:cNvSpPr>
            <a:spLocks noGrp="1"/>
          </p:cNvSpPr>
          <p:nvPr>
            <p:ph idx="1"/>
          </p:nvPr>
        </p:nvSpPr>
        <p:spPr/>
        <p:txBody>
          <a:bodyPr/>
          <a:lstStyle/>
          <a:p>
            <a:r>
              <a:rPr lang="en-US" sz="3600" smtClean="0"/>
              <a:t>Aéroport</a:t>
            </a:r>
            <a:endParaRPr lang="en-US" smtClean="0"/>
          </a:p>
          <a:p>
            <a:r>
              <a:rPr lang="en-US" smtClean="0"/>
              <a:t> Les pistes</a:t>
            </a:r>
          </a:p>
          <a:p>
            <a:r>
              <a:rPr lang="en-US" smtClean="0"/>
              <a:t>Les voies de circulation</a:t>
            </a:r>
          </a:p>
          <a:p>
            <a:r>
              <a:rPr lang="en-US" smtClean="0"/>
              <a:t>La tour de contrôle</a:t>
            </a:r>
          </a:p>
          <a:p>
            <a:r>
              <a:rPr lang="en-US" smtClean="0"/>
              <a:t>L'aérogare</a:t>
            </a:r>
          </a:p>
          <a:p>
            <a:r>
              <a:rPr lang="en-US" smtClean="0"/>
              <a:t>Aéroport Paris-Charles-de-Gaulle</a:t>
            </a:r>
          </a:p>
          <a:p>
            <a:r>
              <a:rPr lang="en-US" smtClean="0"/>
              <a:t>Aéroport Paris-Orly</a:t>
            </a:r>
          </a:p>
          <a:p>
            <a:r>
              <a:rPr lang="en-US" smtClean="0"/>
              <a:t>Aéroport Nice Côte d'Azur</a:t>
            </a:r>
            <a:br>
              <a:rPr lang="en-US" smtClean="0"/>
            </a:br>
            <a:endParaRPr lang="en-US" smtClean="0"/>
          </a:p>
          <a:p>
            <a:endParaRPr lang="ru-RU"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Заголовок 1"/>
          <p:cNvPicPr>
            <a:picLocks noGrp="1" noChangeArrowheads="1"/>
          </p:cNvPicPr>
          <p:nvPr>
            <p:ph type="title"/>
          </p:nvPr>
        </p:nvPicPr>
        <p:blipFill>
          <a:blip r:embed="rId2"/>
          <a:srcRect/>
          <a:stretch>
            <a:fillRect/>
          </a:stretch>
        </p:blipFill>
        <p:spPr bwMode="auto">
          <a:xfrm>
            <a:off x="450850" y="-481013"/>
            <a:ext cx="8242300" cy="1919288"/>
          </a:xfrm>
        </p:spPr>
      </p:pic>
      <p:sp>
        <p:nvSpPr>
          <p:cNvPr id="3" name="Содержимое 2"/>
          <p:cNvSpPr>
            <a:spLocks noGrp="1"/>
          </p:cNvSpPr>
          <p:nvPr>
            <p:ph idx="1"/>
          </p:nvPr>
        </p:nvSpPr>
        <p:spPr>
          <a:xfrm>
            <a:off x="0" y="1500188"/>
            <a:ext cx="4400550" cy="4779962"/>
          </a:xfrm>
        </p:spPr>
        <p:txBody>
          <a:bodyPr>
            <a:normAutofit fontScale="70000" lnSpcReduction="20000"/>
          </a:bodyPr>
          <a:lstStyle/>
          <a:p>
            <a:pPr marL="548640" indent="-411480" fontAlgn="auto">
              <a:spcAft>
                <a:spcPts val="0"/>
              </a:spcAft>
              <a:buClr>
                <a:schemeClr val="tx1">
                  <a:shade val="95000"/>
                </a:schemeClr>
              </a:buClr>
              <a:buFont typeface="Wingdings 2"/>
              <a:buChar char=""/>
              <a:defRPr/>
            </a:pPr>
            <a:r>
              <a:rPr lang="fr-FR" dirty="0" smtClean="0"/>
              <a:t>Un </a:t>
            </a:r>
            <a:r>
              <a:rPr lang="fr-FR" b="1" dirty="0" smtClean="0"/>
              <a:t>aéroport</a:t>
            </a:r>
            <a:r>
              <a:rPr lang="fr-FR" dirty="0" smtClean="0"/>
              <a:t> est l'ensemble des bâtiments et des installations d'un aérodrome qui servent au trafic aérien d'une ville ou d'une région. Ces bâtiments et installations sont conçus pour que des avions puissent décoller et atterrir, que les passagers puissent embarquer et débarquer et que le fret puisse être chargé et déchargé.</a:t>
            </a:r>
          </a:p>
          <a:p>
            <a:pPr marL="548640" indent="-411480" fontAlgn="auto">
              <a:spcAft>
                <a:spcPts val="0"/>
              </a:spcAft>
              <a:buClr>
                <a:schemeClr val="tx1">
                  <a:shade val="95000"/>
                </a:schemeClr>
              </a:buClr>
              <a:buFont typeface="Wingdings 2"/>
              <a:buChar char=""/>
              <a:defRPr/>
            </a:pPr>
            <a:r>
              <a:rPr lang="fr-FR" dirty="0" smtClean="0"/>
              <a:t>Les aéroports sont généralement situés à proximité d'une agglomération importante et reliés à celle-ci par des liaisons routières rapides (voie express, autoroute) et des transports en commun.</a:t>
            </a:r>
          </a:p>
        </p:txBody>
      </p:sp>
      <p:pic>
        <p:nvPicPr>
          <p:cNvPr id="4" name="Рисунок 3" descr="Nice_Airport.jpg"/>
          <p:cNvPicPr>
            <a:picLocks noChangeAspect="1"/>
          </p:cNvPicPr>
          <p:nvPr/>
        </p:nvPicPr>
        <p:blipFill>
          <a:blip r:embed="rId3"/>
          <a:srcRect/>
          <a:stretch>
            <a:fillRect/>
          </a:stretch>
        </p:blipFill>
        <p:spPr bwMode="auto">
          <a:xfrm>
            <a:off x="4429125" y="2054225"/>
            <a:ext cx="4500563" cy="33750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Заголовок 1"/>
          <p:cNvPicPr>
            <a:picLocks noGrp="1" noChangeArrowheads="1"/>
          </p:cNvPicPr>
          <p:nvPr>
            <p:ph type="title"/>
          </p:nvPr>
        </p:nvPicPr>
        <p:blipFill>
          <a:blip r:embed="rId2"/>
          <a:srcRect/>
          <a:stretch>
            <a:fillRect/>
          </a:stretch>
        </p:blipFill>
        <p:spPr bwMode="auto">
          <a:xfrm>
            <a:off x="450850" y="-23813"/>
            <a:ext cx="8242300" cy="1450976"/>
          </a:xfrm>
        </p:spPr>
      </p:pic>
      <p:sp>
        <p:nvSpPr>
          <p:cNvPr id="19458" name="Содержимое 2"/>
          <p:cNvSpPr>
            <a:spLocks noGrp="1"/>
          </p:cNvSpPr>
          <p:nvPr>
            <p:ph idx="1"/>
          </p:nvPr>
        </p:nvSpPr>
        <p:spPr>
          <a:xfrm>
            <a:off x="0" y="1571625"/>
            <a:ext cx="4972050" cy="4708525"/>
          </a:xfrm>
        </p:spPr>
        <p:txBody>
          <a:bodyPr/>
          <a:lstStyle/>
          <a:p>
            <a:pPr marL="650875" indent="-514350"/>
            <a:r>
              <a:rPr lang="fr-FR" sz="2000" smtClean="0"/>
              <a:t>Les pistes servent à la fois à l'atterrissage et au décollage. Ceci suppose une organisation et une synchronisation des mouvements d'avions.</a:t>
            </a:r>
            <a:endParaRPr lang="ru-RU" sz="2000" smtClean="0"/>
          </a:p>
        </p:txBody>
      </p:sp>
      <p:pic>
        <p:nvPicPr>
          <p:cNvPr id="4" name="Рисунок 3" descr="402px-Aéroport_Sydney.jpg"/>
          <p:cNvPicPr>
            <a:picLocks noChangeAspect="1"/>
          </p:cNvPicPr>
          <p:nvPr/>
        </p:nvPicPr>
        <p:blipFill>
          <a:blip r:embed="rId3"/>
          <a:srcRect/>
          <a:stretch>
            <a:fillRect/>
          </a:stretch>
        </p:blipFill>
        <p:spPr bwMode="auto">
          <a:xfrm>
            <a:off x="5429250" y="1571625"/>
            <a:ext cx="3357563" cy="50117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Заголовок 1"/>
          <p:cNvPicPr>
            <a:picLocks noGrp="1" noChangeArrowheads="1"/>
          </p:cNvPicPr>
          <p:nvPr>
            <p:ph type="title"/>
          </p:nvPr>
        </p:nvPicPr>
        <p:blipFill>
          <a:blip r:embed="rId2"/>
          <a:srcRect/>
          <a:stretch>
            <a:fillRect/>
          </a:stretch>
        </p:blipFill>
        <p:spPr bwMode="auto">
          <a:xfrm>
            <a:off x="450850" y="-23813"/>
            <a:ext cx="8242300" cy="1450976"/>
          </a:xfrm>
        </p:spPr>
      </p:pic>
      <p:sp>
        <p:nvSpPr>
          <p:cNvPr id="3" name="Содержимое 2"/>
          <p:cNvSpPr>
            <a:spLocks noGrp="1"/>
          </p:cNvSpPr>
          <p:nvPr>
            <p:ph idx="1"/>
          </p:nvPr>
        </p:nvSpPr>
        <p:spPr>
          <a:xfrm>
            <a:off x="0" y="4643438"/>
            <a:ext cx="9144000" cy="2214562"/>
          </a:xfrm>
        </p:spPr>
        <p:txBody>
          <a:bodyPr>
            <a:normAutofit fontScale="92500" lnSpcReduction="20000"/>
          </a:bodyPr>
          <a:lstStyle/>
          <a:p>
            <a:pPr marL="548640" indent="-411480" fontAlgn="auto">
              <a:spcAft>
                <a:spcPts val="0"/>
              </a:spcAft>
              <a:buClr>
                <a:schemeClr val="tx1">
                  <a:shade val="95000"/>
                </a:schemeClr>
              </a:buClr>
              <a:buFont typeface="Wingdings 2"/>
              <a:buChar char=""/>
              <a:defRPr/>
            </a:pPr>
            <a:r>
              <a:rPr lang="fr-FR" dirty="0" smtClean="0"/>
              <a:t>La tour de contrôle est l'organe le plus visible de toute la chaîne dédiée au contrôle aérien. C'est à partir d'elle que les contrôleurs aériens (dits « aiguilleurs du ciel ») opèrent pour guider les avions dans les phases du vol liées au survol de l'aéroport. C'est elle qui gère, en fonction des conditions météorologiques, le choix des pistes à utiliser.</a:t>
            </a:r>
            <a:endParaRPr lang="ru-RU" dirty="0"/>
          </a:p>
        </p:txBody>
      </p:sp>
      <p:pic>
        <p:nvPicPr>
          <p:cNvPr id="4" name="Рисунок 3" descr="800px-Tour_Orly.JPG"/>
          <p:cNvPicPr>
            <a:picLocks noChangeAspect="1"/>
          </p:cNvPicPr>
          <p:nvPr/>
        </p:nvPicPr>
        <p:blipFill>
          <a:blip r:embed="rId3"/>
          <a:srcRect/>
          <a:stretch>
            <a:fillRect/>
          </a:stretch>
        </p:blipFill>
        <p:spPr bwMode="auto">
          <a:xfrm>
            <a:off x="2143125" y="1143000"/>
            <a:ext cx="5286375" cy="33210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Заголовок 1"/>
          <p:cNvPicPr>
            <a:picLocks noGrp="1" noChangeArrowheads="1"/>
          </p:cNvPicPr>
          <p:nvPr>
            <p:ph type="title"/>
          </p:nvPr>
        </p:nvPicPr>
        <p:blipFill>
          <a:blip r:embed="rId2"/>
          <a:srcRect/>
          <a:stretch>
            <a:fillRect/>
          </a:stretch>
        </p:blipFill>
        <p:spPr bwMode="auto">
          <a:xfrm>
            <a:off x="450850" y="-23813"/>
            <a:ext cx="8242300" cy="1450976"/>
          </a:xfrm>
        </p:spPr>
      </p:pic>
      <p:sp>
        <p:nvSpPr>
          <p:cNvPr id="3" name="Содержимое 2"/>
          <p:cNvSpPr>
            <a:spLocks noGrp="1"/>
          </p:cNvSpPr>
          <p:nvPr>
            <p:ph idx="1"/>
          </p:nvPr>
        </p:nvSpPr>
        <p:spPr>
          <a:xfrm>
            <a:off x="500063" y="4572000"/>
            <a:ext cx="8115300" cy="2286000"/>
          </a:xfrm>
        </p:spPr>
        <p:txBody>
          <a:bodyPr>
            <a:normAutofit fontScale="85000" lnSpcReduction="20000"/>
          </a:bodyPr>
          <a:lstStyle/>
          <a:p>
            <a:pPr marL="548640" indent="-411480" fontAlgn="auto">
              <a:spcAft>
                <a:spcPts val="0"/>
              </a:spcAft>
              <a:buClr>
                <a:schemeClr val="tx1">
                  <a:shade val="95000"/>
                </a:schemeClr>
              </a:buClr>
              <a:buFont typeface="Wingdings 2"/>
              <a:buChar char=""/>
              <a:defRPr/>
            </a:pPr>
            <a:r>
              <a:rPr lang="fr-FR" dirty="0" smtClean="0"/>
              <a:t>L'aérogare est l'ensemble des bâtiments par lesquels transitent les passagers et leurs bagages et où sont également situés les guichets des compagnies aériennes, les services administratifs de l'aéroport, les services de douane ainsi que les services de sécurité. Selon la taille de l'aérogare, on peut aussi y trouver une zone de vente détaxée (duty-free), des bars et restaurants.</a:t>
            </a:r>
            <a:endParaRPr lang="ru-RU" dirty="0"/>
          </a:p>
        </p:txBody>
      </p:sp>
      <p:pic>
        <p:nvPicPr>
          <p:cNvPr id="4" name="Рисунок 3" descr="800px-Charles_de_Gaulle_International_Airport,_terminal_2F_in_2004.jpg"/>
          <p:cNvPicPr>
            <a:picLocks noChangeAspect="1"/>
          </p:cNvPicPr>
          <p:nvPr/>
        </p:nvPicPr>
        <p:blipFill>
          <a:blip r:embed="rId3"/>
          <a:srcRect/>
          <a:stretch>
            <a:fillRect/>
          </a:stretch>
        </p:blipFill>
        <p:spPr bwMode="auto">
          <a:xfrm>
            <a:off x="1785938" y="1000125"/>
            <a:ext cx="5286375" cy="34686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Заголовок 1"/>
          <p:cNvPicPr>
            <a:picLocks noGrp="1" noChangeArrowheads="1"/>
          </p:cNvPicPr>
          <p:nvPr>
            <p:ph type="title"/>
          </p:nvPr>
        </p:nvPicPr>
        <p:blipFill>
          <a:blip r:embed="rId2"/>
          <a:srcRect/>
          <a:stretch>
            <a:fillRect/>
          </a:stretch>
        </p:blipFill>
        <p:spPr bwMode="auto">
          <a:xfrm>
            <a:off x="-212725" y="-42863"/>
            <a:ext cx="9667875" cy="1470026"/>
          </a:xfrm>
        </p:spPr>
      </p:pic>
      <p:sp>
        <p:nvSpPr>
          <p:cNvPr id="3" name="Содержимое 2"/>
          <p:cNvSpPr>
            <a:spLocks noGrp="1"/>
          </p:cNvSpPr>
          <p:nvPr>
            <p:ph idx="1"/>
          </p:nvPr>
        </p:nvSpPr>
        <p:spPr>
          <a:xfrm>
            <a:off x="0" y="1143000"/>
            <a:ext cx="4757738" cy="5094288"/>
          </a:xfrm>
        </p:spPr>
        <p:txBody>
          <a:bodyPr>
            <a:normAutofit fontScale="77500" lnSpcReduction="20000"/>
          </a:bodyPr>
          <a:lstStyle/>
          <a:p>
            <a:pPr marL="548640" indent="-411480" fontAlgn="auto">
              <a:spcAft>
                <a:spcPts val="0"/>
              </a:spcAft>
              <a:buClr>
                <a:schemeClr val="tx1">
                  <a:shade val="95000"/>
                </a:schemeClr>
              </a:buClr>
              <a:buFont typeface="Wingdings 2"/>
              <a:buChar char=""/>
              <a:defRPr/>
            </a:pPr>
            <a:r>
              <a:rPr lang="fr-FR" dirty="0" smtClean="0"/>
              <a:t>L'</a:t>
            </a:r>
            <a:r>
              <a:rPr lang="fr-FR" b="1" dirty="0" smtClean="0"/>
              <a:t>aéroport de Paris-Charles-de-Gaulle</a:t>
            </a:r>
            <a:r>
              <a:rPr lang="fr-FR" dirty="0" smtClean="0"/>
              <a:t> communément appelé « </a:t>
            </a:r>
            <a:r>
              <a:rPr lang="fr-FR" b="1" dirty="0" smtClean="0"/>
              <a:t>Roissy-Charles-de-Gaulle</a:t>
            </a:r>
            <a:r>
              <a:rPr lang="fr-FR" dirty="0" smtClean="0"/>
              <a:t> », est un aéroport francilien situé à vingt-trois kilomètres au nord-est de Paris. Premier aéroport français, il tient son nom « grand public » de la commune de Roissy-en-France dont il occupe plus de la moitié du territoire et du général Charles de Gaulle, qui fut chef d'État français. Il est parfois appelé « aéroport Charles-de-Gaulle », « Roissy », « Paris-Roissy » ou « Charles de Gaulle ».</a:t>
            </a:r>
            <a:endParaRPr lang="ru-RU" dirty="0"/>
          </a:p>
        </p:txBody>
      </p:sp>
      <p:pic>
        <p:nvPicPr>
          <p:cNvPr id="4" name="Рисунок 3" descr="75c861ef-87d0-4580-9d88-bbdf3e748e38.jpg"/>
          <p:cNvPicPr>
            <a:picLocks noChangeAspect="1"/>
          </p:cNvPicPr>
          <p:nvPr/>
        </p:nvPicPr>
        <p:blipFill>
          <a:blip r:embed="rId3"/>
          <a:srcRect/>
          <a:stretch>
            <a:fillRect/>
          </a:stretch>
        </p:blipFill>
        <p:spPr bwMode="auto">
          <a:xfrm>
            <a:off x="4840288" y="1000125"/>
            <a:ext cx="4303712" cy="2857500"/>
          </a:xfrm>
          <a:prstGeom prst="rect">
            <a:avLst/>
          </a:prstGeom>
          <a:noFill/>
          <a:ln w="9525">
            <a:noFill/>
            <a:miter lim="800000"/>
            <a:headEnd/>
            <a:tailEnd/>
          </a:ln>
        </p:spPr>
      </p:pic>
      <p:pic>
        <p:nvPicPr>
          <p:cNvPr id="5" name="Рисунок 4" descr="terminal_e.jpg"/>
          <p:cNvPicPr>
            <a:picLocks noChangeAspect="1"/>
          </p:cNvPicPr>
          <p:nvPr/>
        </p:nvPicPr>
        <p:blipFill>
          <a:blip r:embed="rId4"/>
          <a:srcRect/>
          <a:stretch>
            <a:fillRect/>
          </a:stretch>
        </p:blipFill>
        <p:spPr bwMode="auto">
          <a:xfrm>
            <a:off x="4786313" y="3929063"/>
            <a:ext cx="4357687" cy="26431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9"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2">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651</TotalTime>
  <Words>724</Words>
  <Application>Microsoft Office PowerPoint</Application>
  <PresentationFormat>Экран (4:3)</PresentationFormat>
  <Paragraphs>69</Paragraphs>
  <Slides>24</Slides>
  <Notes>0</Notes>
  <HiddenSlides>0</HiddenSlides>
  <MMClips>0</MMClips>
  <ScaleCrop>false</ScaleCrop>
  <HeadingPairs>
    <vt:vector size="6" baseType="variant">
      <vt:variant>
        <vt:lpstr>Использованные шрифты</vt:lpstr>
      </vt:variant>
      <vt:variant>
        <vt:i4>7</vt:i4>
      </vt:variant>
      <vt:variant>
        <vt:lpstr>Шаблон оформления</vt:lpstr>
      </vt:variant>
      <vt:variant>
        <vt:i4>2</vt:i4>
      </vt:variant>
      <vt:variant>
        <vt:lpstr>Заголовки слайдов</vt:lpstr>
      </vt:variant>
      <vt:variant>
        <vt:i4>24</vt:i4>
      </vt:variant>
    </vt:vector>
  </HeadingPairs>
  <TitlesOfParts>
    <vt:vector size="33" baseType="lpstr">
      <vt:lpstr>Constantia</vt:lpstr>
      <vt:lpstr>Arial</vt:lpstr>
      <vt:lpstr>Wingdings 2</vt:lpstr>
      <vt:lpstr>Wingdings</vt:lpstr>
      <vt:lpstr>Wingdings 3</vt:lpstr>
      <vt:lpstr>Calibri</vt:lpstr>
      <vt:lpstr>Arial Black</vt:lpstr>
      <vt:lpstr>Апекс</vt:lpstr>
      <vt:lpstr>Апекс</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vector>
  </TitlesOfParts>
  <Company>Reanimator Extreme Edition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Aéroport </dc:title>
  <dc:creator>ars</dc:creator>
  <cp:lastModifiedBy>Adel</cp:lastModifiedBy>
  <cp:revision>73</cp:revision>
  <dcterms:created xsi:type="dcterms:W3CDTF">2011-02-28T04:31:25Z</dcterms:created>
  <dcterms:modified xsi:type="dcterms:W3CDTF">2012-03-18T17:50:13Z</dcterms:modified>
</cp:coreProperties>
</file>