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heme/themeOverride29.xml" ContentType="application/vnd.openxmlformats-officedocument.themeOverr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25.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43" r:id="rId4"/>
    <p:sldMasterId id="2147483858" r:id="rId5"/>
  </p:sldMasterIdLst>
  <p:notesMasterIdLst>
    <p:notesMasterId r:id="rId59"/>
  </p:notesMasterIdLst>
  <p:sldIdLst>
    <p:sldId id="313" r:id="rId6"/>
    <p:sldId id="316" r:id="rId7"/>
    <p:sldId id="257" r:id="rId8"/>
    <p:sldId id="258" r:id="rId9"/>
    <p:sldId id="263" r:id="rId10"/>
    <p:sldId id="261" r:id="rId11"/>
    <p:sldId id="264" r:id="rId12"/>
    <p:sldId id="265" r:id="rId13"/>
    <p:sldId id="259" r:id="rId14"/>
    <p:sldId id="260" r:id="rId15"/>
    <p:sldId id="262" r:id="rId16"/>
    <p:sldId id="318" r:id="rId17"/>
    <p:sldId id="283" r:id="rId18"/>
    <p:sldId id="285" r:id="rId19"/>
    <p:sldId id="286" r:id="rId20"/>
    <p:sldId id="287" r:id="rId21"/>
    <p:sldId id="288" r:id="rId22"/>
    <p:sldId id="289" r:id="rId23"/>
    <p:sldId id="290" r:id="rId24"/>
    <p:sldId id="291" r:id="rId25"/>
    <p:sldId id="292" r:id="rId26"/>
    <p:sldId id="293" r:id="rId27"/>
    <p:sldId id="294" r:id="rId28"/>
    <p:sldId id="296" r:id="rId29"/>
    <p:sldId id="297"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267" r:id="rId44"/>
    <p:sldId id="319" r:id="rId45"/>
    <p:sldId id="268" r:id="rId46"/>
    <p:sldId id="269" r:id="rId47"/>
    <p:sldId id="270" r:id="rId48"/>
    <p:sldId id="271" r:id="rId49"/>
    <p:sldId id="273" r:id="rId50"/>
    <p:sldId id="274" r:id="rId51"/>
    <p:sldId id="276" r:id="rId52"/>
    <p:sldId id="279" r:id="rId53"/>
    <p:sldId id="280" r:id="rId54"/>
    <p:sldId id="281" r:id="rId55"/>
    <p:sldId id="282" r:id="rId56"/>
    <p:sldId id="317" r:id="rId57"/>
    <p:sldId id="320"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FF"/>
    <a:srgbClr val="0C500E"/>
    <a:srgbClr val="EC90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27" d="100"/>
          <a:sy n="127" d="100"/>
        </p:scale>
        <p:origin x="-11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23F311-7476-4AC7-ABF8-13D0E7DC30B7}" type="datetimeFigureOut">
              <a:rPr lang="ru-RU"/>
              <a:pPr>
                <a:defRPr/>
              </a:pPr>
              <a:t>13.02.2012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A19EF1-69CB-4DE2-8B5E-07D0282CE81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раз слайда 1"/>
          <p:cNvSpPr>
            <a:spLocks noGrp="1" noRot="1" noChangeAspect="1"/>
          </p:cNvSpPr>
          <p:nvPr>
            <p:ph type="sldImg"/>
          </p:nvPr>
        </p:nvSpPr>
        <p:spPr bwMode="auto">
          <a:noFill/>
          <a:ln>
            <a:solidFill>
              <a:srgbClr val="000000"/>
            </a:solidFill>
            <a:miter lim="800000"/>
            <a:headEnd/>
            <a:tailEnd/>
          </a:ln>
        </p:spPr>
      </p:sp>
      <p:sp>
        <p:nvSpPr>
          <p:cNvPr id="839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29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3ECDD0-F7A5-470C-B909-44858B88C10C}" type="slidenum">
              <a:rPr lang="ru-RU"/>
              <a:pPr fontAlgn="base">
                <a:spcBef>
                  <a:spcPct val="0"/>
                </a:spcBef>
                <a:spcAft>
                  <a:spcPct val="0"/>
                </a:spcAft>
                <a:defRPr/>
              </a:pPr>
              <a:t>13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9A19EF1-69CB-4DE2-8B5E-07D0282CE81E}" type="slidenum">
              <a:rPr lang="ru-RU" smtClean="0"/>
              <a:pPr>
                <a:defRPr/>
              </a:pPr>
              <a:t>32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Образ слайда 1"/>
          <p:cNvSpPr>
            <a:spLocks noGrp="1" noRot="1" noChangeAspect="1"/>
          </p:cNvSpPr>
          <p:nvPr>
            <p:ph type="sldImg"/>
          </p:nvPr>
        </p:nvSpPr>
        <p:spPr bwMode="auto">
          <a:noFill/>
          <a:ln>
            <a:solidFill>
              <a:srgbClr val="000000"/>
            </a:solidFill>
            <a:miter lim="800000"/>
            <a:headEnd/>
            <a:tailEnd/>
          </a:ln>
        </p:spPr>
      </p:sp>
      <p:sp>
        <p:nvSpPr>
          <p:cNvPr id="1198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87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E5050-E34E-4A03-A5FA-696C856147F6}" type="slidenum">
              <a:rPr lang="ru-RU">
                <a:solidFill>
                  <a:srgbClr val="000000"/>
                </a:solidFill>
              </a:rPr>
              <a:pPr fontAlgn="base">
                <a:spcBef>
                  <a:spcPct val="0"/>
                </a:spcBef>
                <a:spcAft>
                  <a:spcPct val="0"/>
                </a:spcAft>
                <a:defRPr/>
              </a:pPr>
              <a:t>39</a:t>
            </a:fld>
            <a:endParaRPr lang="ru-RU">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Образ слайда 1"/>
          <p:cNvSpPr>
            <a:spLocks noGrp="1" noRot="1" noChangeAspect="1"/>
          </p:cNvSpPr>
          <p:nvPr>
            <p:ph type="sldImg"/>
          </p:nvPr>
        </p:nvSpPr>
        <p:spPr bwMode="auto">
          <a:noFill/>
          <a:ln>
            <a:solidFill>
              <a:srgbClr val="000000"/>
            </a:solidFill>
            <a:miter lim="800000"/>
            <a:headEnd/>
            <a:tailEnd/>
          </a:ln>
        </p:spPr>
      </p:sp>
      <p:sp>
        <p:nvSpPr>
          <p:cNvPr id="1228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08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922E1-6126-401F-AC40-31F2C8AFC4D5}" type="slidenum">
              <a:rPr lang="ru-RU"/>
              <a:pPr fontAlgn="base">
                <a:spcBef>
                  <a:spcPct val="0"/>
                </a:spcBef>
                <a:spcAft>
                  <a:spcPct val="0"/>
                </a:spcAft>
                <a:defRPr/>
              </a:pPr>
              <a:t>41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Образ слайда 1"/>
          <p:cNvSpPr>
            <a:spLocks noGrp="1" noRot="1" noChangeAspect="1"/>
          </p:cNvSpPr>
          <p:nvPr>
            <p:ph type="sldImg"/>
          </p:nvPr>
        </p:nvSpPr>
        <p:spPr bwMode="auto">
          <a:noFill/>
          <a:ln>
            <a:solidFill>
              <a:srgbClr val="000000"/>
            </a:solidFill>
            <a:miter lim="800000"/>
            <a:headEnd/>
            <a:tailEnd/>
          </a:ln>
        </p:spPr>
      </p:sp>
      <p:sp>
        <p:nvSpPr>
          <p:cNvPr id="1249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28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3E8AE-6532-4184-918D-AB9A7B647132}" type="slidenum">
              <a:rPr lang="ru-RU"/>
              <a:pPr fontAlgn="base">
                <a:spcBef>
                  <a:spcPct val="0"/>
                </a:spcBef>
                <a:spcAft>
                  <a:spcPct val="0"/>
                </a:spcAft>
                <a:defRPr/>
              </a:pPr>
              <a:t>42</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Образ слайда 1"/>
          <p:cNvSpPr>
            <a:spLocks noGrp="1" noRot="1" noChangeAspect="1"/>
          </p:cNvSpPr>
          <p:nvPr>
            <p:ph type="sldImg"/>
          </p:nvPr>
        </p:nvSpPr>
        <p:spPr bwMode="auto">
          <a:noFill/>
          <a:ln>
            <a:solidFill>
              <a:srgbClr val="000000"/>
            </a:solidFill>
            <a:miter lim="800000"/>
            <a:headEnd/>
            <a:tailEnd/>
          </a:ln>
        </p:spPr>
      </p:sp>
      <p:sp>
        <p:nvSpPr>
          <p:cNvPr id="1269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49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66C401-C078-4FBA-8204-5BB1104571E9}" type="slidenum">
              <a:rPr lang="ru-RU"/>
              <a:pPr fontAlgn="base">
                <a:spcBef>
                  <a:spcPct val="0"/>
                </a:spcBef>
                <a:spcAft>
                  <a:spcPct val="0"/>
                </a:spcAft>
                <a:defRPr/>
              </a:pPr>
              <a:t>43</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Образ слайда 1"/>
          <p:cNvSpPr>
            <a:spLocks noGrp="1" noRot="1" noChangeAspect="1"/>
          </p:cNvSpPr>
          <p:nvPr>
            <p:ph type="sldImg"/>
          </p:nvPr>
        </p:nvSpPr>
        <p:spPr bwMode="auto">
          <a:noFill/>
          <a:ln>
            <a:solidFill>
              <a:srgbClr val="000000"/>
            </a:solidFill>
            <a:miter lim="800000"/>
            <a:headEnd/>
            <a:tailEnd/>
          </a:ln>
        </p:spPr>
      </p:sp>
      <p:sp>
        <p:nvSpPr>
          <p:cNvPr id="1290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69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38F67-936C-452B-80E1-5458BF278D84}" type="slidenum">
              <a:rPr lang="ru-RU"/>
              <a:pPr fontAlgn="base">
                <a:spcBef>
                  <a:spcPct val="0"/>
                </a:spcBef>
                <a:spcAft>
                  <a:spcPct val="0"/>
                </a:spcAft>
                <a:defRPr/>
              </a:pPr>
              <a:t>44</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Образ слайда 1"/>
          <p:cNvSpPr>
            <a:spLocks noGrp="1" noRot="1" noChangeAspect="1"/>
          </p:cNvSpPr>
          <p:nvPr>
            <p:ph type="sldImg"/>
          </p:nvPr>
        </p:nvSpPr>
        <p:spPr bwMode="auto">
          <a:noFill/>
          <a:ln>
            <a:solidFill>
              <a:srgbClr val="000000"/>
            </a:solidFill>
            <a:miter lim="800000"/>
            <a:headEnd/>
            <a:tailEnd/>
          </a:ln>
        </p:spPr>
      </p:sp>
      <p:sp>
        <p:nvSpPr>
          <p:cNvPr id="1310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90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207D30-8258-4EC4-9112-DE510768DCFB}" type="slidenum">
              <a:rPr lang="ru-RU">
                <a:solidFill>
                  <a:srgbClr val="000000"/>
                </a:solidFill>
              </a:rPr>
              <a:pPr fontAlgn="base">
                <a:spcBef>
                  <a:spcPct val="0"/>
                </a:spcBef>
                <a:spcAft>
                  <a:spcPct val="0"/>
                </a:spcAft>
                <a:defRPr/>
              </a:pPr>
              <a:t>45</a:t>
            </a:fld>
            <a:endParaRPr lang="ru-RU">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Образ слайда 1"/>
          <p:cNvSpPr>
            <a:spLocks noGrp="1" noRot="1" noChangeAspect="1"/>
          </p:cNvSpPr>
          <p:nvPr>
            <p:ph type="sldImg"/>
          </p:nvPr>
        </p:nvSpPr>
        <p:spPr bwMode="auto">
          <a:noFill/>
          <a:ln>
            <a:solidFill>
              <a:srgbClr val="000000"/>
            </a:solidFill>
            <a:miter lim="800000"/>
            <a:headEnd/>
            <a:tailEnd/>
          </a:ln>
        </p:spPr>
      </p:sp>
      <p:sp>
        <p:nvSpPr>
          <p:cNvPr id="1331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10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718040-C3AD-4A1D-8877-1D2EC186305A}" type="slidenum">
              <a:rPr lang="ru-RU"/>
              <a:pPr fontAlgn="base">
                <a:spcBef>
                  <a:spcPct val="0"/>
                </a:spcBef>
                <a:spcAft>
                  <a:spcPct val="0"/>
                </a:spcAft>
                <a:defRPr/>
              </a:pPr>
              <a:t>46</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Образ слайда 1"/>
          <p:cNvSpPr>
            <a:spLocks noGrp="1" noRot="1" noChangeAspect="1"/>
          </p:cNvSpPr>
          <p:nvPr>
            <p:ph type="sldImg"/>
          </p:nvPr>
        </p:nvSpPr>
        <p:spPr bwMode="auto">
          <a:noFill/>
          <a:ln>
            <a:solidFill>
              <a:srgbClr val="000000"/>
            </a:solidFill>
            <a:miter lim="800000"/>
            <a:headEnd/>
            <a:tailEnd/>
          </a:ln>
        </p:spPr>
      </p:sp>
      <p:sp>
        <p:nvSpPr>
          <p:cNvPr id="1351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BCB510-377B-46A6-8E17-9920D1CCB9B3}" type="slidenum">
              <a:rPr lang="ru-RU"/>
              <a:pPr fontAlgn="base">
                <a:spcBef>
                  <a:spcPct val="0"/>
                </a:spcBef>
                <a:spcAft>
                  <a:spcPct val="0"/>
                </a:spcAft>
                <a:defRPr/>
              </a:pPr>
              <a:t>47</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Образ слайда 1"/>
          <p:cNvSpPr>
            <a:spLocks noGrp="1" noRot="1" noChangeAspect="1"/>
          </p:cNvSpPr>
          <p:nvPr>
            <p:ph type="sldImg"/>
          </p:nvPr>
        </p:nvSpPr>
        <p:spPr bwMode="auto">
          <a:noFill/>
          <a:ln>
            <a:solidFill>
              <a:srgbClr val="000000"/>
            </a:solidFill>
            <a:miter lim="800000"/>
            <a:headEnd/>
            <a:tailEnd/>
          </a:ln>
        </p:spPr>
      </p:sp>
      <p:sp>
        <p:nvSpPr>
          <p:cNvPr id="1372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51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39F70-ECCF-4D26-9C18-9DE28558D582}" type="slidenum">
              <a:rPr lang="ru-RU">
                <a:solidFill>
                  <a:srgbClr val="000000"/>
                </a:solidFill>
              </a:rPr>
              <a:pPr fontAlgn="base">
                <a:spcBef>
                  <a:spcPct val="0"/>
                </a:spcBef>
                <a:spcAft>
                  <a:spcPct val="0"/>
                </a:spcAft>
                <a:defRPr/>
              </a:pPr>
              <a:t>48</a:t>
            </a:fld>
            <a:endParaRPr lang="ru-RU">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раз слайда 1"/>
          <p:cNvSpPr>
            <a:spLocks noGrp="1" noRot="1" noChangeAspect="1"/>
          </p:cNvSpPr>
          <p:nvPr>
            <p:ph type="sldImg"/>
          </p:nvPr>
        </p:nvSpPr>
        <p:spPr bwMode="auto">
          <a:noFill/>
          <a:ln>
            <a:solidFill>
              <a:srgbClr val="000000"/>
            </a:solidFill>
            <a:miter lim="800000"/>
            <a:headEnd/>
            <a:tailEnd/>
          </a:ln>
        </p:spPr>
      </p:sp>
      <p:sp>
        <p:nvSpPr>
          <p:cNvPr id="860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49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5A3A94-4B88-464C-A46D-66D041D4492B}" type="slidenum">
              <a:rPr lang="ru-RU">
                <a:solidFill>
                  <a:srgbClr val="000000"/>
                </a:solidFill>
              </a:rPr>
              <a:pPr fontAlgn="base">
                <a:spcBef>
                  <a:spcPct val="0"/>
                </a:spcBef>
                <a:spcAft>
                  <a:spcPct val="0"/>
                </a:spcAft>
                <a:defRPr/>
              </a:pPr>
              <a:t>14</a:t>
            </a:fld>
            <a:endParaRPr lang="ru-RU">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Образ слайда 1"/>
          <p:cNvSpPr>
            <a:spLocks noGrp="1" noRot="1" noChangeAspect="1"/>
          </p:cNvSpPr>
          <p:nvPr>
            <p:ph type="sldImg"/>
          </p:nvPr>
        </p:nvSpPr>
        <p:spPr bwMode="auto">
          <a:noFill/>
          <a:ln>
            <a:solidFill>
              <a:srgbClr val="000000"/>
            </a:solidFill>
            <a:miter lim="800000"/>
            <a:headEnd/>
            <a:tailEnd/>
          </a:ln>
        </p:spPr>
      </p:sp>
      <p:sp>
        <p:nvSpPr>
          <p:cNvPr id="1392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72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EE544-9806-401D-A8A3-0518C784CEF5}" type="slidenum">
              <a:rPr lang="ru-RU"/>
              <a:pPr fontAlgn="base">
                <a:spcBef>
                  <a:spcPct val="0"/>
                </a:spcBef>
                <a:spcAft>
                  <a:spcPct val="0"/>
                </a:spcAft>
                <a:defRPr/>
              </a:pPr>
              <a:t>49</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Образ слайда 1"/>
          <p:cNvSpPr>
            <a:spLocks noGrp="1" noRot="1" noChangeAspect="1"/>
          </p:cNvSpPr>
          <p:nvPr>
            <p:ph type="sldImg"/>
          </p:nvPr>
        </p:nvSpPr>
        <p:spPr bwMode="auto">
          <a:noFill/>
          <a:ln>
            <a:solidFill>
              <a:srgbClr val="000000"/>
            </a:solidFill>
            <a:miter lim="800000"/>
            <a:headEnd/>
            <a:tailEnd/>
          </a:ln>
        </p:spPr>
      </p:sp>
      <p:sp>
        <p:nvSpPr>
          <p:cNvPr id="1413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92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59B3C3-46B5-46AB-BE32-DCDCEFED817C}" type="slidenum">
              <a:rPr lang="ru-RU"/>
              <a:pPr fontAlgn="base">
                <a:spcBef>
                  <a:spcPct val="0"/>
                </a:spcBef>
                <a:spcAft>
                  <a:spcPct val="0"/>
                </a:spcAft>
                <a:defRPr/>
              </a:pPr>
              <a:t>50</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Образ слайда 1"/>
          <p:cNvSpPr>
            <a:spLocks noGrp="1" noRot="1" noChangeAspect="1"/>
          </p:cNvSpPr>
          <p:nvPr>
            <p:ph type="sldImg"/>
          </p:nvPr>
        </p:nvSpPr>
        <p:spPr bwMode="auto">
          <a:noFill/>
          <a:ln>
            <a:solidFill>
              <a:srgbClr val="000000"/>
            </a:solidFill>
            <a:miter lim="800000"/>
            <a:headEnd/>
            <a:tailEnd/>
          </a:ln>
        </p:spPr>
      </p:sp>
      <p:sp>
        <p:nvSpPr>
          <p:cNvPr id="143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4131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1D492-1C81-43A0-9855-F7327BF5ED5F}" type="slidenum">
              <a:rPr lang="ru-RU"/>
              <a:pPr fontAlgn="base">
                <a:spcBef>
                  <a:spcPct val="0"/>
                </a:spcBef>
                <a:spcAft>
                  <a:spcPct val="0"/>
                </a:spcAft>
                <a:defRPr/>
              </a:pPr>
              <a:t>51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Образ слайда 1"/>
          <p:cNvSpPr>
            <a:spLocks noGrp="1" noRot="1" noChangeAspect="1"/>
          </p:cNvSpPr>
          <p:nvPr>
            <p:ph type="sldImg"/>
          </p:nvPr>
        </p:nvSpPr>
        <p:spPr bwMode="auto">
          <a:noFill/>
          <a:ln>
            <a:solidFill>
              <a:srgbClr val="000000"/>
            </a:solidFill>
            <a:miter lim="800000"/>
            <a:headEnd/>
            <a:tailEnd/>
          </a:ln>
        </p:spPr>
      </p:sp>
      <p:sp>
        <p:nvSpPr>
          <p:cNvPr id="880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70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39AC50-4DB0-42FF-85D9-C3BC820C7324}" type="slidenum">
              <a:rPr lang="ru-RU"/>
              <a:pPr fontAlgn="base">
                <a:spcBef>
                  <a:spcPct val="0"/>
                </a:spcBef>
                <a:spcAft>
                  <a:spcPct val="0"/>
                </a:spcAft>
                <a:defRPr/>
              </a:pPr>
              <a:t>15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Образ слайда 1"/>
          <p:cNvSpPr>
            <a:spLocks noGrp="1" noRot="1" noChangeAspect="1"/>
          </p:cNvSpPr>
          <p:nvPr>
            <p:ph type="sldImg"/>
          </p:nvPr>
        </p:nvSpPr>
        <p:spPr bwMode="auto">
          <a:noFill/>
          <a:ln>
            <a:solidFill>
              <a:srgbClr val="000000"/>
            </a:solidFill>
            <a:miter lim="800000"/>
            <a:headEnd/>
            <a:tailEnd/>
          </a:ln>
        </p:spPr>
      </p:sp>
      <p:sp>
        <p:nvSpPr>
          <p:cNvPr id="901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90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38B84D-5672-4B2E-8574-6DFCF090C6B0}" type="slidenum">
              <a:rPr lang="ru-RU"/>
              <a:pPr fontAlgn="base">
                <a:spcBef>
                  <a:spcPct val="0"/>
                </a:spcBef>
                <a:spcAft>
                  <a:spcPct val="0"/>
                </a:spcAft>
                <a:defRPr/>
              </a:pPr>
              <a:t>16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Образ слайда 1"/>
          <p:cNvSpPr>
            <a:spLocks noGrp="1" noRot="1" noChangeAspect="1"/>
          </p:cNvSpPr>
          <p:nvPr>
            <p:ph type="sldImg"/>
          </p:nvPr>
        </p:nvSpPr>
        <p:spPr bwMode="auto">
          <a:noFill/>
          <a:ln>
            <a:solidFill>
              <a:srgbClr val="000000"/>
            </a:solidFill>
            <a:miter lim="800000"/>
            <a:headEnd/>
            <a:tailEnd/>
          </a:ln>
        </p:spPr>
      </p:sp>
      <p:sp>
        <p:nvSpPr>
          <p:cNvPr id="921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11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ADBFA-BCB6-4DE9-BE81-503F60011E2D}" type="slidenum">
              <a:rPr lang="ru-RU"/>
              <a:pPr fontAlgn="base">
                <a:spcBef>
                  <a:spcPct val="0"/>
                </a:spcBef>
                <a:spcAft>
                  <a:spcPct val="0"/>
                </a:spcAft>
                <a:defRPr/>
              </a:pPr>
              <a:t>17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Образ слайда 1"/>
          <p:cNvSpPr>
            <a:spLocks noGrp="1" noRot="1" noChangeAspect="1"/>
          </p:cNvSpPr>
          <p:nvPr>
            <p:ph type="sldImg"/>
          </p:nvPr>
        </p:nvSpPr>
        <p:spPr bwMode="auto">
          <a:noFill/>
          <a:ln>
            <a:solidFill>
              <a:srgbClr val="000000"/>
            </a:solidFill>
            <a:miter lim="800000"/>
            <a:headEnd/>
            <a:tailEnd/>
          </a:ln>
        </p:spPr>
      </p:sp>
      <p:sp>
        <p:nvSpPr>
          <p:cNvPr id="942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31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CB143-AA8C-46DF-840E-2178B94B8DA3}" type="slidenum">
              <a:rPr lang="ru-RU"/>
              <a:pPr fontAlgn="base">
                <a:spcBef>
                  <a:spcPct val="0"/>
                </a:spcBef>
                <a:spcAft>
                  <a:spcPct val="0"/>
                </a:spcAft>
                <a:defRPr/>
              </a:pPr>
              <a:t>18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Образ слайда 1"/>
          <p:cNvSpPr>
            <a:spLocks noGrp="1" noRot="1" noChangeAspect="1"/>
          </p:cNvSpPr>
          <p:nvPr>
            <p:ph type="sldImg"/>
          </p:nvPr>
        </p:nvSpPr>
        <p:spPr bwMode="auto">
          <a:noFill/>
          <a:ln>
            <a:solidFill>
              <a:srgbClr val="000000"/>
            </a:solidFill>
            <a:miter lim="800000"/>
            <a:headEnd/>
            <a:tailEnd/>
          </a:ln>
        </p:spPr>
      </p:sp>
      <p:sp>
        <p:nvSpPr>
          <p:cNvPr id="962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52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72191E-59B3-4D1B-94A8-82F414CBFB2C}" type="slidenum">
              <a:rPr lang="ru-RU"/>
              <a:pPr fontAlgn="base">
                <a:spcBef>
                  <a:spcPct val="0"/>
                </a:spcBef>
                <a:spcAft>
                  <a:spcPct val="0"/>
                </a:spcAft>
                <a:defRPr/>
              </a:pPr>
              <a:t>19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Образ слайда 1"/>
          <p:cNvSpPr>
            <a:spLocks noGrp="1" noRot="1" noChangeAspect="1"/>
          </p:cNvSpPr>
          <p:nvPr>
            <p:ph type="sldImg"/>
          </p:nvPr>
        </p:nvSpPr>
        <p:spPr bwMode="auto">
          <a:noFill/>
          <a:ln>
            <a:solidFill>
              <a:srgbClr val="000000"/>
            </a:solidFill>
            <a:miter lim="800000"/>
            <a:headEnd/>
            <a:tailEnd/>
          </a:ln>
        </p:spPr>
      </p:sp>
      <p:sp>
        <p:nvSpPr>
          <p:cNvPr id="983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72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A15A1-8770-4E04-A705-550482A5D47B}" type="slidenum">
              <a:rPr lang="ru-RU"/>
              <a:pPr fontAlgn="base">
                <a:spcBef>
                  <a:spcPct val="0"/>
                </a:spcBef>
                <a:spcAft>
                  <a:spcPct val="0"/>
                </a:spcAft>
                <a:defRPr/>
              </a:pPr>
              <a:t>20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Образ слайда 1"/>
          <p:cNvSpPr>
            <a:spLocks noGrp="1" noRot="1" noChangeAspect="1"/>
          </p:cNvSpPr>
          <p:nvPr>
            <p:ph type="sldImg"/>
          </p:nvPr>
        </p:nvSpPr>
        <p:spPr bwMode="auto">
          <a:noFill/>
          <a:ln>
            <a:solidFill>
              <a:srgbClr val="000000"/>
            </a:solidFill>
            <a:miter lim="800000"/>
            <a:headEnd/>
            <a:tailEnd/>
          </a:ln>
        </p:spPr>
      </p:sp>
      <p:sp>
        <p:nvSpPr>
          <p:cNvPr id="1003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93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ACF681-3FFE-46A4-AD21-387C613D5F74}" type="slidenum">
              <a:rPr lang="ru-RU"/>
              <a:pPr fontAlgn="base">
                <a:spcBef>
                  <a:spcPct val="0"/>
                </a:spcBef>
                <a:spcAft>
                  <a:spcPct val="0"/>
                </a:spcAft>
                <a:defRPr/>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solidFill>
                  <a:srgbClr val="DBF5F9">
                    <a:shade val="90000"/>
                  </a:srgbClr>
                </a:solidFill>
              </a:defRPr>
            </a:lvl1pPr>
          </a:lstStyle>
          <a:p>
            <a:pPr>
              <a:defRPr/>
            </a:pPr>
            <a:fld id="{52FB17B8-AFA4-4F3E-A283-FBA66014C859}" type="datetimeFigureOut">
              <a:rPr lang="ru-RU"/>
              <a:pPr>
                <a:defRPr/>
              </a:pPr>
              <a:t>13.02.2012</a:t>
            </a:fld>
            <a:endParaRPr lang="ru-RU"/>
          </a:p>
        </p:txBody>
      </p:sp>
      <p:sp>
        <p:nvSpPr>
          <p:cNvPr id="5" name="Нижний колонтитул 18"/>
          <p:cNvSpPr>
            <a:spLocks noGrp="1"/>
          </p:cNvSpPr>
          <p:nvPr>
            <p:ph type="ftr" sz="quarter" idx="11"/>
          </p:nvPr>
        </p:nvSpPr>
        <p:spPr/>
        <p:txBody>
          <a:bodyPr/>
          <a:lstStyle>
            <a:lvl1pPr>
              <a:defRPr>
                <a:solidFill>
                  <a:srgbClr val="DBF5F9">
                    <a:shade val="90000"/>
                  </a:srgbClr>
                </a:solidFill>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BF5F9">
                    <a:shade val="90000"/>
                  </a:srgbClr>
                </a:solidFill>
              </a:defRPr>
            </a:lvl1pPr>
          </a:lstStyle>
          <a:p>
            <a:pPr>
              <a:defRPr/>
            </a:pPr>
            <a:fld id="{23AC328D-3123-461C-BED2-0853B9A621A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564FCA9-523A-491B-A24E-01CB19883DCA}" type="datetimeFigureOut">
              <a:rPr lang="ru-RU"/>
              <a:pPr>
                <a:defRPr/>
              </a:pPr>
              <a:t>13.02.2012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F9FAADE-94AD-461E-B09F-34E565F4E8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0377FF0-C49F-4434-80EA-332B16206F2B}" type="datetimeFigureOut">
              <a:rPr lang="ru-RU"/>
              <a:pPr>
                <a:defRPr/>
              </a:pPr>
              <a:t>13.02.2012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FB0C209-FEDD-48DA-8712-5F3B438D2EE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5EA76D9-7895-4BD8-B2EB-4F43229E531B}"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83A889-7E18-4AA5-9B34-4C6960E5815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FEB6C8-41B5-4FB5-A996-2D03757A069A}"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E8FE02-E201-4B17-A960-9BEC1A027BD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AC0172-360C-4802-9A76-C5AB613771D9}"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55E9885-F325-4CCB-BA6F-B0DB81DB865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4F9D976-651B-4AD0-B87E-5F1081C811E0}"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661AFDD-2F6B-49A4-B0F5-6C879658CCB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EAD3751-7FA6-4223-A0C0-52E7C4166DD7}" type="datetimeFigureOut">
              <a:rPr lang="ru-RU"/>
              <a:pPr>
                <a:defRPr/>
              </a:pPr>
              <a:t>13.02.2012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C9FA7B2-1E3C-4972-B180-2F2A430BC11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8E46CFA-CBAD-4036-8230-29BC10670736}" type="datetimeFigureOut">
              <a:rPr lang="ru-RU"/>
              <a:pPr>
                <a:defRPr/>
              </a:pPr>
              <a:t>13.02.2012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A5666E2-BC16-4118-90DC-95C7FF5BBFA0}"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A60567C-52F4-4796-A892-8BF8211A2A33}" type="datetimeFigureOut">
              <a:rPr lang="ru-RU"/>
              <a:pPr>
                <a:defRPr/>
              </a:pPr>
              <a:t>13.02.2012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B40290C-18C6-40DD-AFC2-08A02DD4B9D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54EF6E7-FF16-446F-9010-7C8A5322E539}"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424983-8432-4ABC-B9F7-36A9D298381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D22E980-0600-44F3-BB16-31284BAFDEC0}" type="datetimeFigureOut">
              <a:rPr lang="ru-RU"/>
              <a:pPr>
                <a:defRPr/>
              </a:pPr>
              <a:t>13.02.2012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670D2E9-D908-4FE9-929D-015B5354C0D4}"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12A71DC-DD8B-486A-BD0C-3F34EB558B41}" type="datetimeFigureOut">
              <a:rPr lang="ru-RU"/>
              <a:pPr>
                <a:defRPr/>
              </a:pPr>
              <a:t>13.02.2012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3667155-1346-4039-B2E9-4912214E4EBA}"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8479DDE-C822-4198-9FF9-D29797F9E868}"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DC8F2C-C76E-4A88-BB22-90DD1FBD06C3}"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F6415D-1CF3-4244-B078-CC3A1291BC7E}"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6A13E2-CE40-4882-9C08-E805B8A24D33}"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solidFill>
                  <a:srgbClr val="FFFFFF"/>
                </a:solidFill>
                <a:latin typeface="+mn-lt"/>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solidFill>
                  <a:srgbClr val="FFFFFF"/>
                </a:solidFill>
                <a:latin typeface="+mn-lt"/>
              </a:endParaRPr>
            </a:p>
          </p:txBody>
        </p:sp>
      </p:grpSp>
      <p:sp>
        <p:nvSpPr>
          <p:cNvPr id="19480"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194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6" name="Rectangle 26"/>
          <p:cNvSpPr>
            <a:spLocks noGrp="1" noChangeArrowheads="1"/>
          </p:cNvSpPr>
          <p:nvPr>
            <p:ph type="dt" sz="quarter" idx="10"/>
          </p:nvPr>
        </p:nvSpPr>
        <p:spPr>
          <a:xfrm>
            <a:off x="457200" y="6243638"/>
            <a:ext cx="2133600" cy="457200"/>
          </a:xfrm>
        </p:spPr>
        <p:txBody>
          <a:bodyPr/>
          <a:lstStyle>
            <a:lvl1pPr fontAlgn="auto">
              <a:spcBef>
                <a:spcPts val="0"/>
              </a:spcBef>
              <a:spcAft>
                <a:spcPts val="0"/>
              </a:spcAft>
              <a:defRPr/>
            </a:lvl1pPr>
          </a:lstStyle>
          <a:p>
            <a:pPr>
              <a:defRPr/>
            </a:pPr>
            <a:endParaRPr lang="ru-RU"/>
          </a:p>
        </p:txBody>
      </p:sp>
      <p:sp>
        <p:nvSpPr>
          <p:cNvPr id="27" name="Rectangle 2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28" name="Rectangle 28"/>
          <p:cNvSpPr>
            <a:spLocks noGrp="1" noChangeArrowheads="1"/>
          </p:cNvSpPr>
          <p:nvPr>
            <p:ph type="sldNum" sz="quarter" idx="12"/>
          </p:nvPr>
        </p:nvSpPr>
        <p:spPr/>
        <p:txBody>
          <a:bodyPr/>
          <a:lstStyle>
            <a:lvl1pPr fontAlgn="auto">
              <a:spcBef>
                <a:spcPts val="0"/>
              </a:spcBef>
              <a:spcAft>
                <a:spcPts val="0"/>
              </a:spcAft>
              <a:defRPr/>
            </a:lvl1pPr>
          </a:lstStyle>
          <a:p>
            <a:pPr>
              <a:defRPr/>
            </a:pPr>
            <a:fld id="{BCDC9272-EBE5-432C-A4E0-4817B4C6B0BE}"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35BF338C-610A-4B29-82F7-49A3CB1C5D71}" type="slidenum">
              <a:rPr lang="ru-RU"/>
              <a:pPr>
                <a:defRPr/>
              </a:pPr>
              <a:t>‹#›</a:t>
            </a:fld>
            <a:endParaRPr lang="ru-RU"/>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5F232426-96B2-471E-A77E-962FF85810F6}" type="slidenum">
              <a:rPr lang="ru-RU"/>
              <a:pPr>
                <a:defRPr/>
              </a:pPr>
              <a:t>‹#›</a:t>
            </a:fld>
            <a:endParaRPr lang="ru-RU"/>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54783701-C441-4EE5-A0B8-DD06443C6AB1}" type="slidenum">
              <a:rPr lang="ru-RU"/>
              <a:pPr>
                <a:defRPr/>
              </a:pPr>
              <a:t>‹#›</a:t>
            </a:fld>
            <a:endParaRPr lang="ru-RU"/>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8"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D13DC856-80B0-4BDC-84BF-6B5CF815FACB}" type="slidenum">
              <a:rPr lang="ru-RU"/>
              <a:pPr>
                <a:defRPr/>
              </a:pPr>
              <a:t>‹#›</a:t>
            </a:fld>
            <a:endParaRPr lang="ru-RU"/>
          </a:p>
        </p:txBody>
      </p:sp>
      <p:sp>
        <p:nvSpPr>
          <p:cNvPr id="9"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4"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18214924-ECB5-4E1C-8992-264514D0CFC0}" type="slidenum">
              <a:rPr lang="ru-RU"/>
              <a:pPr>
                <a:defRPr/>
              </a:pPr>
              <a:t>‹#›</a:t>
            </a:fld>
            <a:endParaRPr lang="ru-RU"/>
          </a:p>
        </p:txBody>
      </p:sp>
      <p:sp>
        <p:nvSpPr>
          <p:cNvPr id="5"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3"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9A62651E-962C-4444-B688-8759A2675DE9}" type="slidenum">
              <a:rPr lang="ru-RU"/>
              <a:pPr>
                <a:defRPr/>
              </a:pPr>
              <a:t>‹#›</a:t>
            </a:fld>
            <a:endParaRPr lang="ru-RU"/>
          </a:p>
        </p:txBody>
      </p:sp>
      <p:sp>
        <p:nvSpPr>
          <p:cNvPr id="4"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rgbClr val="DBF5F9">
                    <a:shade val="90000"/>
                  </a:srgbClr>
                </a:solidFill>
              </a:defRPr>
            </a:lvl1pPr>
          </a:lstStyle>
          <a:p>
            <a:pPr>
              <a:defRPr/>
            </a:pPr>
            <a:fld id="{9D335CD1-9D38-4A4A-9AD4-12D9B84BBECF}" type="datetimeFigureOut">
              <a:rPr lang="ru-RU"/>
              <a:pPr>
                <a:defRPr/>
              </a:pPr>
              <a:t>13.02.2012</a:t>
            </a:fld>
            <a:endParaRPr lang="ru-RU"/>
          </a:p>
        </p:txBody>
      </p:sp>
      <p:sp>
        <p:nvSpPr>
          <p:cNvPr id="5" name="Нижний колонтитул 4"/>
          <p:cNvSpPr>
            <a:spLocks noGrp="1"/>
          </p:cNvSpPr>
          <p:nvPr>
            <p:ph type="ftr" sz="quarter" idx="11"/>
          </p:nvPr>
        </p:nvSpPr>
        <p:spPr/>
        <p:txBody>
          <a:bodyPr/>
          <a:lstStyle>
            <a:lvl1pPr>
              <a:defRPr>
                <a:solidFill>
                  <a:srgbClr val="DBF5F9">
                    <a:shade val="90000"/>
                  </a:srgbClr>
                </a:solidFill>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BF5F9">
                    <a:shade val="90000"/>
                  </a:srgbClr>
                </a:solidFill>
              </a:defRPr>
            </a:lvl1pPr>
          </a:lstStyle>
          <a:p>
            <a:pPr>
              <a:defRPr/>
            </a:pPr>
            <a:fld id="{7CEC7517-0064-4D31-8B10-19D91E8834B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E782BAAC-2168-4F7E-8F4A-C66024431117}" type="slidenum">
              <a:rPr lang="ru-RU"/>
              <a:pPr>
                <a:defRPr/>
              </a:pPr>
              <a:t>‹#›</a:t>
            </a:fld>
            <a:endParaRPr lang="ru-RU"/>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43B6C9A0-E666-450C-B7D1-AE05FDE6D97A}" type="slidenum">
              <a:rPr lang="ru-RU"/>
              <a:pPr>
                <a:defRPr/>
              </a:pPr>
              <a:t>‹#›</a:t>
            </a:fld>
            <a:endParaRPr lang="ru-RU"/>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E8289C46-EB6D-45D6-9D03-4D0FA779BF28}" type="slidenum">
              <a:rPr lang="ru-RU"/>
              <a:pPr>
                <a:defRPr/>
              </a:pPr>
              <a:t>‹#›</a:t>
            </a:fld>
            <a:endParaRPr lang="ru-RU"/>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C2AE1996-6AF3-400D-A116-7E03E8383CE8}" type="slidenum">
              <a:rPr lang="ru-RU"/>
              <a:pPr>
                <a:defRPr/>
              </a:pPr>
              <a:t>‹#›</a:t>
            </a:fld>
            <a:endParaRPr lang="ru-RU"/>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82F05B27-FDDC-4E0A-B702-B088E8F7F91A}" type="slidenum">
              <a:rPr lang="ru-RU"/>
              <a:pPr>
                <a:defRPr/>
              </a:pPr>
              <a:t>‹#›</a:t>
            </a:fld>
            <a:endParaRPr lang="ru-RU"/>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03B54D48-FB77-442A-97F1-40F359811B0E}" type="slidenum">
              <a:rPr lang="ru-RU"/>
              <a:pPr>
                <a:defRPr/>
              </a:pPr>
              <a:t>‹#›</a:t>
            </a:fld>
            <a:endParaRPr lang="ru-RU"/>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ru-RU"/>
          </a:p>
        </p:txBody>
      </p:sp>
      <p:sp>
        <p:nvSpPr>
          <p:cNvPr id="7"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2095EDBC-02AB-45B2-8F38-A831594198EF}" type="slidenum">
              <a:rPr lang="ru-RU"/>
              <a:pPr>
                <a:defRPr/>
              </a:pPr>
              <a:t>‹#›</a:t>
            </a:fld>
            <a:endParaRPr lang="ru-RU"/>
          </a:p>
        </p:txBody>
      </p:sp>
      <p:sp>
        <p:nvSpPr>
          <p:cNvPr id="8"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388" y="311150"/>
            <a:ext cx="6227762" cy="1109663"/>
          </a:xfrm>
        </p:spPr>
        <p:txBody>
          <a:bodyPr/>
          <a:lstStyle>
            <a:lvl1pPr>
              <a:defRPr sz="3200" b="1">
                <a:solidFill>
                  <a:schemeClr val="accent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179388" y="1052513"/>
            <a:ext cx="6227762" cy="696912"/>
          </a:xfrm>
        </p:spPr>
        <p:txBody>
          <a:bodyPr/>
          <a:lstStyle>
            <a:lvl1pPr marL="0" indent="0">
              <a:buFontTx/>
              <a:buNone/>
              <a:defRPr sz="2400" b="1">
                <a:solidFill>
                  <a:schemeClr val="accent1"/>
                </a:solidFill>
              </a:defRPr>
            </a:lvl1pPr>
          </a:lstStyle>
          <a:p>
            <a:r>
              <a:rPr lang="ru-RU" smtClean="0"/>
              <a:t>Образец подзаголовка</a:t>
            </a:r>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CD0472C-EFA9-4F14-8E16-6299798E6A0F}" type="datetimeFigureOut">
              <a:rPr lang="ru-RU"/>
              <a:pPr>
                <a:defRPr/>
              </a:pPr>
              <a:t>13.02.2012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B941826-0763-42F4-9B26-43958C644003}"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3143250"/>
            <a:ext cx="3744912" cy="3094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3143250"/>
            <a:ext cx="3746500" cy="3094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632075"/>
            <a:ext cx="1909762" cy="36052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2632075"/>
            <a:ext cx="5581650" cy="36052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
        <p:nvSpPr>
          <p:cNvPr id="6" name="Rectangle 27"/>
          <p:cNvSpPr>
            <a:spLocks noGrp="1" noChangeArrowheads="1"/>
          </p:cNvSpPr>
          <p:nvPr>
            <p:ph type="sldNum" sz="quarter" idx="11"/>
          </p:nvPr>
        </p:nvSpPr>
        <p:spPr>
          <a:xfrm>
            <a:off x="6553200" y="6243638"/>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fld id="{852FB4D2-58C3-47D2-8815-F4E5A85DAD2C}" type="slidenum">
              <a:rPr lang="ru-RU"/>
              <a:pPr>
                <a:defRPr/>
              </a:pPr>
              <a:t>‹#›</a:t>
            </a:fld>
            <a:endParaRPr lang="ru-RU"/>
          </a:p>
        </p:txBody>
      </p:sp>
      <p:sp>
        <p:nvSpPr>
          <p:cNvPr id="7" name="Rectangle 28"/>
          <p:cNvSpPr>
            <a:spLocks noGrp="1" noChangeArrowheads="1"/>
          </p:cNvSpPr>
          <p:nvPr>
            <p:ph type="dt" sz="half" idx="12"/>
          </p:nvPr>
        </p:nvSpPr>
        <p:spPr>
          <a:xfrm>
            <a:off x="457200" y="6248400"/>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
        <p:nvSpPr>
          <p:cNvPr id="6" name="Rectangle 27"/>
          <p:cNvSpPr>
            <a:spLocks noGrp="1" noChangeArrowheads="1"/>
          </p:cNvSpPr>
          <p:nvPr>
            <p:ph type="sldNum" sz="quarter" idx="11"/>
          </p:nvPr>
        </p:nvSpPr>
        <p:spPr>
          <a:xfrm>
            <a:off x="6553200" y="6243638"/>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fld id="{8340AD97-F07B-4447-A1F4-EE1BD0A3EE28}" type="slidenum">
              <a:rPr lang="ru-RU"/>
              <a:pPr>
                <a:defRPr/>
              </a:pPr>
              <a:t>‹#›</a:t>
            </a:fld>
            <a:endParaRPr lang="ru-RU"/>
          </a:p>
        </p:txBody>
      </p:sp>
      <p:sp>
        <p:nvSpPr>
          <p:cNvPr id="7" name="Rectangle 28"/>
          <p:cNvSpPr>
            <a:spLocks noGrp="1" noChangeArrowheads="1"/>
          </p:cNvSpPr>
          <p:nvPr>
            <p:ph type="dt" sz="half" idx="12"/>
          </p:nvPr>
        </p:nvSpPr>
        <p:spPr>
          <a:xfrm>
            <a:off x="457200" y="6248400"/>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FDE32A06-2283-4F97-A86C-74CD4E3110D4}" type="datetimeFigureOut">
              <a:rPr lang="ru-RU"/>
              <a:pPr>
                <a:defRPr/>
              </a:pPr>
              <a:t>13.02.2012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45943C67-D8E7-4E07-AE5F-56280791043A}"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6"/>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
        <p:nvSpPr>
          <p:cNvPr id="7" name="Rectangle 27"/>
          <p:cNvSpPr>
            <a:spLocks noGrp="1" noChangeArrowheads="1"/>
          </p:cNvSpPr>
          <p:nvPr>
            <p:ph type="sldNum" sz="quarter" idx="11"/>
          </p:nvPr>
        </p:nvSpPr>
        <p:spPr>
          <a:xfrm>
            <a:off x="6553200" y="6243638"/>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fld id="{4032E6D9-0188-46B0-8F8B-656C87447235}" type="slidenum">
              <a:rPr lang="ru-RU"/>
              <a:pPr>
                <a:defRPr/>
              </a:pPr>
              <a:t>‹#›</a:t>
            </a:fld>
            <a:endParaRPr lang="ru-RU"/>
          </a:p>
        </p:txBody>
      </p:sp>
      <p:sp>
        <p:nvSpPr>
          <p:cNvPr id="8" name="Rectangle 28"/>
          <p:cNvSpPr>
            <a:spLocks noGrp="1" noChangeArrowheads="1"/>
          </p:cNvSpPr>
          <p:nvPr>
            <p:ph type="dt" sz="half" idx="12"/>
          </p:nvPr>
        </p:nvSpPr>
        <p:spPr>
          <a:xfrm>
            <a:off x="457200" y="6248400"/>
            <a:ext cx="2133600" cy="457200"/>
          </a:xfrm>
          <a:prstGeom prst="rect">
            <a:avLst/>
          </a:prstGeom>
        </p:spPr>
        <p:txBody>
          <a:bodyPr/>
          <a:lstStyle>
            <a:lvl1pPr fontAlgn="auto">
              <a:spcBef>
                <a:spcPts val="0"/>
              </a:spcBef>
              <a:spcAft>
                <a:spcPts val="0"/>
              </a:spcAft>
              <a:defRPr>
                <a:solidFill>
                  <a:srgbClr val="FFFFFF"/>
                </a:solidFill>
                <a:latin typeface="+mn-lt"/>
              </a:defRPr>
            </a:lvl1pPr>
          </a:lstStyle>
          <a:p>
            <a:pPr>
              <a:defRPr/>
            </a:pPr>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3314700"/>
          </a:xfrm>
        </p:spPr>
        <p:txBody>
          <a:bodyPr/>
          <a:lstStyle>
            <a:lvl1pPr algn="ctr">
              <a:defRPr sz="4400" b="1"/>
            </a:lvl1pPr>
          </a:lstStyle>
          <a:p>
            <a:r>
              <a:rPr lang="ru-RU"/>
              <a:t>Образец заголовка</a:t>
            </a:r>
          </a:p>
        </p:txBody>
      </p:sp>
      <p:sp>
        <p:nvSpPr>
          <p:cNvPr id="3" name="Rectangle 6"/>
          <p:cNvSpPr>
            <a:spLocks noGrp="1" noChangeArrowheads="1"/>
          </p:cNvSpPr>
          <p:nvPr>
            <p:ph type="sldNum" sz="quarter" idx="10"/>
          </p:nvPr>
        </p:nvSpPr>
        <p:spPr>
          <a:xfrm>
            <a:off x="8101013" y="6245225"/>
            <a:ext cx="585787" cy="476250"/>
          </a:xfrm>
        </p:spPr>
        <p:txBody>
          <a:bodyPr/>
          <a:lstStyle>
            <a:lvl1pPr>
              <a:defRPr/>
            </a:lvl1pPr>
          </a:lstStyle>
          <a:p>
            <a:pPr>
              <a:defRPr/>
            </a:pPr>
            <a:fld id="{F8B5F4B2-E7E9-4030-A6D4-66E26D6A11AD}" type="slidenum">
              <a:rPr lang="ru-RU"/>
              <a:pPr>
                <a:defRPr/>
              </a:pPr>
              <a:t>‹#›</a:t>
            </a:fld>
            <a:endParaRPr lang="ru-RU"/>
          </a:p>
        </p:txBody>
      </p:sp>
      <p:sp>
        <p:nvSpPr>
          <p:cNvPr id="4" name="Rectangle 8"/>
          <p:cNvSpPr>
            <a:spLocks noGrp="1" noChangeArrowheads="1"/>
          </p:cNvSpPr>
          <p:nvPr>
            <p:ph type="dt" sz="quarter" idx="11"/>
          </p:nvPr>
        </p:nvSpPr>
        <p:spPr>
          <a:xfrm>
            <a:off x="457200" y="6245225"/>
            <a:ext cx="2133600" cy="476250"/>
          </a:xfrm>
        </p:spPr>
        <p:txBody>
          <a:bodyPr/>
          <a:lstStyle>
            <a:lvl1pPr>
              <a:defRPr/>
            </a:lvl1pPr>
          </a:lstStyle>
          <a:p>
            <a:pPr>
              <a:defRPr/>
            </a:pPr>
            <a:fld id="{0D4F85E7-61B7-41CD-ACBF-D9CEB884AE99}" type="datetimeFigureOut">
              <a:rPr lang="ru-RU"/>
              <a:pPr>
                <a:defRPr/>
              </a:pPr>
              <a:t>13.02.2012</a:t>
            </a:fld>
            <a:endParaRPr lang="ru-RU"/>
          </a:p>
        </p:txBody>
      </p:sp>
      <p:sp>
        <p:nvSpPr>
          <p:cNvPr id="5" name="Rectangle 9"/>
          <p:cNvSpPr>
            <a:spLocks noGrp="1" noChangeArrowheads="1"/>
          </p:cNvSpPr>
          <p:nvPr>
            <p:ph type="ftr" sz="quarter" idx="12"/>
          </p:nvPr>
        </p:nvSpPr>
        <p:spPr>
          <a:xfrm>
            <a:off x="3124200" y="6245225"/>
            <a:ext cx="2895600" cy="476250"/>
          </a:xfrm>
        </p:spPr>
        <p:txBody>
          <a:bodyPr/>
          <a:lstStyle>
            <a:lvl1pPr>
              <a:defRPr/>
            </a:lvl1pPr>
          </a:lstStyle>
          <a:p>
            <a:pPr>
              <a:defRPr/>
            </a:pPr>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5C4BB7F-6CF8-45ED-80E2-CBE845FBB178}" type="datetimeFigureOut">
              <a:rPr lang="ru-RU"/>
              <a:pPr>
                <a:defRPr/>
              </a:pPr>
              <a:t>13.02.2012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FA1D4E-EAD3-4FBC-AD83-0C2ABE18C6BD}"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2671E64-60A7-416B-950A-D5C53C747412}" type="datetimeFigureOut">
              <a:rPr lang="ru-RU"/>
              <a:pPr>
                <a:defRPr/>
              </a:pPr>
              <a:t>13.02.2012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E21CC68-6CA1-4B90-9740-80D568ABE8C4}"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47095F98-25E1-4625-BAC5-07948EEEE328}" type="datetimeFigureOut">
              <a:rPr lang="ru-RU"/>
              <a:pPr>
                <a:defRPr/>
              </a:pPr>
              <a:t>13.02.2012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CB60D0D-CF9F-4E61-B371-29476B18442F}"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7CB263B-7694-4721-8B0D-1EBFC2663E93}" type="datetimeFigureOut">
              <a:rPr lang="ru-RU"/>
              <a:pPr>
                <a:defRPr/>
              </a:pPr>
              <a:t>13.02.2012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0AAD7C1-1F4F-45F2-A4F0-D86D9640A5CE}"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F186592-E19E-4047-980D-B0DC1BBBB4A9}" type="datetimeFigureOut">
              <a:rPr lang="ru-RU"/>
              <a:pPr>
                <a:defRPr/>
              </a:pPr>
              <a:t>13.02.2012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1D04F7C-F3BE-466B-A73B-698480C019EE}"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BCBD07-E56F-4345-93A9-C973F9EFF972}" type="datetimeFigureOut">
              <a:rPr lang="ru-RU"/>
              <a:pPr>
                <a:defRPr/>
              </a:pPr>
              <a:t>13.02.2012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3EEDBB6-DA77-48B7-A9C9-09EFAD1D6C84}"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1FE2701-017E-4068-85AC-7F35F1360D81}" type="datetimeFigureOut">
              <a:rPr lang="ru-RU"/>
              <a:pPr>
                <a:defRPr/>
              </a:pPr>
              <a:t>13.02.2012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3EB1F3B-3D16-466E-BB79-2B7F03248344}"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A48B418-2F33-45CD-ADA5-AB8D058C7759}" type="datetimeFigureOut">
              <a:rPr lang="ru-RU"/>
              <a:pPr>
                <a:defRPr/>
              </a:pPr>
              <a:t>13.02.2012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132082-184C-4D56-A23C-B63C7134AFB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A0D752D4-39C6-4C0B-8F7A-53BBDA59CDCB}" type="datetimeFigureOut">
              <a:rPr lang="ru-RU"/>
              <a:pPr>
                <a:defRPr/>
              </a:pPr>
              <a:t>13.02.2012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C085B27-3805-48D0-9361-3FD78C3532AD}"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6E4D4C6-86FF-40D5-9435-86B8EB9FEE89}" type="datetimeFigureOut">
              <a:rPr lang="ru-RU"/>
              <a:pPr>
                <a:defRPr/>
              </a:pPr>
              <a:t>13.02.2012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28E0BA-2CE9-4CAC-BDE0-D9E2E3A052E5}"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975"/>
            <a:ext cx="2057400" cy="6072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975"/>
            <a:ext cx="6019800" cy="6072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26D59E5-0318-48B9-AC4A-C016A497FF18}" type="datetimeFigureOut">
              <a:rPr lang="ru-RU"/>
              <a:pPr>
                <a:defRPr/>
              </a:pPr>
              <a:t>13.02.2012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C6607D8-B8F0-4980-9B85-480369407DC2}"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Титульный слайд">
    <p:bg>
      <p:bgRef idx="1002">
        <a:schemeClr val="bg1"/>
      </p:bgRef>
    </p:bg>
    <p:spTree>
      <p:nvGrpSpPr>
        <p:cNvPr id="1" name=""/>
        <p:cNvGrpSpPr/>
        <p:nvPr/>
      </p:nvGrpSpPr>
      <p:grpSpPr>
        <a:xfrm>
          <a:off x="0" y="0"/>
          <a:ext cx="0" cy="0"/>
          <a:chOff x="0" y="0"/>
          <a:chExt cx="0" cy="0"/>
        </a:xfrm>
      </p:grpSpPr>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4"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E87E6075-5CA6-4A6E-9A76-5C1DFD9471E2}" type="datetimeFigureOut">
              <a:rPr lang="ru-RU"/>
              <a:pPr>
                <a:defRPr/>
              </a:pPr>
              <a:t>13.02.2012</a:t>
            </a:fld>
            <a:endParaRPr lang="ru-RU"/>
          </a:p>
        </p:txBody>
      </p:sp>
      <p:sp>
        <p:nvSpPr>
          <p:cNvPr id="5"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6"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7B35F9C7-0445-400F-B7AF-087ED7B05A2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347FFEB-E471-4E1E-BFF3-7FCF6E82CC60}" type="datetimeFigureOut">
              <a:rPr lang="ru-RU"/>
              <a:pPr>
                <a:defRPr/>
              </a:pPr>
              <a:t>13.02.2012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53286610-EE93-4E5F-A957-EC70FC54231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E1DF56F8-8D97-4B3F-B5B3-3B5443CC1672}" type="datetimeFigureOut">
              <a:rPr lang="ru-RU"/>
              <a:pPr>
                <a:defRPr/>
              </a:pPr>
              <a:t>13.02.2012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2DCCCCA-0732-4CBC-9C97-97695483F2F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CA4905E1-A655-451A-84BD-29031263ECB7}" type="datetimeFigureOut">
              <a:rPr lang="ru-RU"/>
              <a:pPr>
                <a:defRPr/>
              </a:pPr>
              <a:t>13.02.2012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C622F957-4AA4-40B1-A44D-3D6AC8ADB3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2E3B6674-8E7C-4517-9385-9D8FA77C6988}" type="datetimeFigureOut">
              <a:rPr lang="ru-RU"/>
              <a:pPr>
                <a:defRPr/>
              </a:pPr>
              <a:t>13.02.2012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mn-lt"/>
              </a:defRPr>
            </a:lvl1pPr>
          </a:lstStyle>
          <a:p>
            <a:pPr>
              <a:defRPr/>
            </a:pPr>
            <a:fld id="{035C1DBA-BA07-403C-B3C7-F7E7CD283A6C}"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21" r:id="rId1"/>
    <p:sldLayoutId id="2147483882" r:id="rId2"/>
    <p:sldLayoutId id="2147483922" r:id="rId3"/>
    <p:sldLayoutId id="2147483883" r:id="rId4"/>
    <p:sldLayoutId id="2147483884" r:id="rId5"/>
    <p:sldLayoutId id="2147483885" r:id="rId6"/>
    <p:sldLayoutId id="2147483886" r:id="rId7"/>
    <p:sldLayoutId id="2147483887" r:id="rId8"/>
    <p:sldLayoutId id="2147483923" r:id="rId9"/>
    <p:sldLayoutId id="2147483888" r:id="rId10"/>
    <p:sldLayoutId id="214748388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0000">
            <a:alpha val="87057"/>
          </a:srgbClr>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A175290-38CB-4036-9011-C47495269065}" type="datetimeFigureOut">
              <a:rPr lang="ru-RU"/>
              <a:pPr>
                <a:defRPr/>
              </a:pPr>
              <a:t>13.02.2012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43BA31C-1339-471B-BBED-37655787790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59875" cy="6858000"/>
            <a:chOff x="0" y="0"/>
            <a:chExt cx="5770" cy="4320"/>
          </a:xfrm>
        </p:grpSpPr>
        <p:sp>
          <p:nvSpPr>
            <p:cNvPr id="1843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3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3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3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1843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4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5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5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5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5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ru-RU">
                <a:solidFill>
                  <a:srgbClr val="FFFFFF"/>
                </a:solidFill>
                <a:latin typeface="+mn-lt"/>
              </a:endParaRPr>
            </a:p>
          </p:txBody>
        </p:sp>
        <p:sp>
          <p:nvSpPr>
            <p:cNvPr id="1845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ru-RU">
                <a:solidFill>
                  <a:srgbClr val="FFFFFF"/>
                </a:solidFill>
                <a:latin typeface="+mn-lt"/>
              </a:endParaRPr>
            </a:p>
          </p:txBody>
        </p:sp>
        <p:sp>
          <p:nvSpPr>
            <p:cNvPr id="1845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solidFill>
                  <a:srgbClr val="FFFFFF"/>
                </a:solidFill>
                <a:latin typeface="+mn-lt"/>
              </a:endParaRPr>
            </a:p>
          </p:txBody>
        </p:sp>
      </p:grpSp>
      <p:sp>
        <p:nvSpPr>
          <p:cNvPr id="1845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845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5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defRPr>
            </a:lvl1pPr>
          </a:lstStyle>
          <a:p>
            <a:pPr>
              <a:defRPr/>
            </a:pPr>
            <a:endParaRPr lang="ru-RU"/>
          </a:p>
        </p:txBody>
      </p:sp>
      <p:sp>
        <p:nvSpPr>
          <p:cNvPr id="1845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defRPr>
            </a:lvl1pPr>
          </a:lstStyle>
          <a:p>
            <a:pPr>
              <a:defRPr/>
            </a:pPr>
            <a:fld id="{9C501490-83EA-414B-BB6D-877962AC94A7}" type="slidenum">
              <a:rPr lang="ru-RU"/>
              <a:pPr>
                <a:defRPr/>
              </a:pPr>
              <a:t>‹#›</a:t>
            </a:fld>
            <a:endParaRPr lang="ru-RU"/>
          </a:p>
        </p:txBody>
      </p:sp>
      <p:sp>
        <p:nvSpPr>
          <p:cNvPr id="1846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mn-lt"/>
              </a:defRPr>
            </a:lvl1pPr>
          </a:lstStyle>
          <a:p>
            <a:pPr>
              <a:defRPr/>
            </a:pPr>
            <a:endParaRPr lang="ru-RU"/>
          </a:p>
        </p:txBody>
      </p:sp>
    </p:spTree>
  </p:cSld>
  <p:clrMap bg1="dk2" tx1="lt1" bg2="dk1"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187450" y="26320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uk-UA">
              <a:latin typeface="+mn-lt"/>
            </a:endParaRPr>
          </a:p>
        </p:txBody>
      </p:sp>
      <p:sp>
        <p:nvSpPr>
          <p:cNvPr id="40964" name="Rectangle 3"/>
          <p:cNvSpPr>
            <a:spLocks noGrp="1" noChangeArrowheads="1"/>
          </p:cNvSpPr>
          <p:nvPr>
            <p:ph type="body" idx="1"/>
          </p:nvPr>
        </p:nvSpPr>
        <p:spPr bwMode="auto">
          <a:xfrm>
            <a:off x="1176338" y="3143250"/>
            <a:ext cx="7643812" cy="309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938"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39" r:id="rId12"/>
    <p:sldLayoutId id="2147483940" r:id="rId13"/>
    <p:sldLayoutId id="2147483941" r:id="rId14"/>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453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92ED52E6-D1AD-4387-A943-83B903184DD3}" type="datetimeFigureOut">
              <a:rPr lang="ru-RU"/>
              <a:pPr>
                <a:defRPr/>
              </a:pPr>
              <a:t>13.02.2012</a:t>
            </a:fld>
            <a:endParaRPr lang="ru-RU"/>
          </a:p>
        </p:txBody>
      </p:sp>
      <p:sp>
        <p:nvSpPr>
          <p:cNvPr id="1029" name="Rectangle 5"/>
          <p:cNvSpPr>
            <a:spLocks noGrp="1" noChangeArrowheads="1"/>
          </p:cNvSpPr>
          <p:nvPr>
            <p:ph type="ftr" sz="quarter" idx="3"/>
          </p:nvPr>
        </p:nvSpPr>
        <p:spPr bwMode="auto">
          <a:xfrm>
            <a:off x="2879725" y="64531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8640763" y="6453188"/>
            <a:ext cx="539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2000">
                <a:solidFill>
                  <a:schemeClr val="bg1"/>
                </a:solidFill>
                <a:latin typeface="+mn-lt"/>
              </a:defRPr>
            </a:lvl1pPr>
          </a:lstStyle>
          <a:p>
            <a:pPr>
              <a:defRPr/>
            </a:pPr>
            <a:fld id="{70375DFB-BC58-4B3A-A140-2635739DF8D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2"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43" r:id="rId12"/>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ljplus.ru/img2/l/a/la_victorya/22222.jp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russian.people.com.cn/mediafile/200908/19/F200908190947103196721816.jp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7.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8.xml"/><Relationship Id="rId1" Type="http://schemas.openxmlformats.org/officeDocument/2006/relationships/themeOverride" Target="../theme/themeOverride1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9.xml"/><Relationship Id="rId1" Type="http://schemas.openxmlformats.org/officeDocument/2006/relationships/themeOverride" Target="../theme/themeOverride14.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themeOverride" Target="../theme/themeOverride15.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0.xml"/><Relationship Id="rId1" Type="http://schemas.openxmlformats.org/officeDocument/2006/relationships/themeOverride" Target="../theme/themeOverride16.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9.xml"/><Relationship Id="rId1" Type="http://schemas.openxmlformats.org/officeDocument/2006/relationships/themeOverride" Target="../theme/themeOverride17.xml"/><Relationship Id="rId4" Type="http://schemas.openxmlformats.org/officeDocument/2006/relationships/image" Target="../media/image29.gi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0.xml"/><Relationship Id="rId1" Type="http://schemas.openxmlformats.org/officeDocument/2006/relationships/themeOverride" Target="../theme/themeOverride18.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2.xml"/><Relationship Id="rId1" Type="http://schemas.openxmlformats.org/officeDocument/2006/relationships/themeOverride" Target="../theme/themeOverride19.xml"/><Relationship Id="rId5" Type="http://schemas.openxmlformats.org/officeDocument/2006/relationships/image" Target="../media/image39.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themeOverride" Target="../theme/themeOverride20.xml"/><Relationship Id="rId5" Type="http://schemas.openxmlformats.org/officeDocument/2006/relationships/image" Target="../media/image40.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4.xml"/><Relationship Id="rId1" Type="http://schemas.openxmlformats.org/officeDocument/2006/relationships/themeOverride" Target="../theme/themeOverride2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2.xml"/><Relationship Id="rId1" Type="http://schemas.openxmlformats.org/officeDocument/2006/relationships/themeOverride" Target="../theme/themeOverride22.xml"/><Relationship Id="rId5" Type="http://schemas.openxmlformats.org/officeDocument/2006/relationships/image" Target="../media/image43.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themeOverride" Target="../theme/themeOverride23.xml"/><Relationship Id="rId5" Type="http://schemas.openxmlformats.org/officeDocument/2006/relationships/image" Target="../media/image44.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3.xml"/><Relationship Id="rId1" Type="http://schemas.openxmlformats.org/officeDocument/2006/relationships/themeOverride" Target="../theme/themeOverride24.xml"/><Relationship Id="rId5" Type="http://schemas.openxmlformats.org/officeDocument/2006/relationships/image" Target="../media/image4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hemeOverride" Target="../theme/themeOverride2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2.xml"/><Relationship Id="rId1" Type="http://schemas.openxmlformats.org/officeDocument/2006/relationships/themeOverride" Target="../theme/themeOverride26.xml"/><Relationship Id="rId6" Type="http://schemas.openxmlformats.org/officeDocument/2006/relationships/image" Target="../media/image48.jpeg"/><Relationship Id="rId5" Type="http://schemas.openxmlformats.org/officeDocument/2006/relationships/hyperlink" Target="http://www.germaniaonline.ru/images/stories/MELDUNGEN/ostern/500osterntrad2236546.jpg" TargetMode="Externa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themeOverride" Target="../theme/themeOverride2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8" Type="http://schemas.openxmlformats.org/officeDocument/2006/relationships/hyperlink" Target="http://www.ra-navigator.ru/images/chocolate/choco_egg_red.jpg" TargetMode="External"/><Relationship Id="rId3" Type="http://schemas.openxmlformats.org/officeDocument/2006/relationships/notesSlide" Target="../notesSlides/notesSlide20.xml"/><Relationship Id="rId7" Type="http://schemas.openxmlformats.org/officeDocument/2006/relationships/image" Target="../media/image52.jpeg"/><Relationship Id="rId2" Type="http://schemas.openxmlformats.org/officeDocument/2006/relationships/slideLayout" Target="../slideLayouts/slideLayout54.xml"/><Relationship Id="rId1" Type="http://schemas.openxmlformats.org/officeDocument/2006/relationships/themeOverride" Target="../theme/themeOverride28.xml"/><Relationship Id="rId6" Type="http://schemas.openxmlformats.org/officeDocument/2006/relationships/hyperlink" Target="http://img0.liveinternet.ru/images/attach/c/0/42/364/42364545_Pasha4.jpg" TargetMode="External"/><Relationship Id="rId5" Type="http://schemas.openxmlformats.org/officeDocument/2006/relationships/image" Target="../media/image51.jpeg"/><Relationship Id="rId4" Type="http://schemas.openxmlformats.org/officeDocument/2006/relationships/image" Target="../media/image4.jpeg"/><Relationship Id="rId9"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8" Type="http://schemas.openxmlformats.org/officeDocument/2006/relationships/hyperlink" Target="http://sugarlady.ru/site/files/images/swit/356/safe.jpg" TargetMode="External"/><Relationship Id="rId3" Type="http://schemas.openxmlformats.org/officeDocument/2006/relationships/notesSlide" Target="../notesSlides/notesSlide21.xml"/><Relationship Id="rId7" Type="http://schemas.openxmlformats.org/officeDocument/2006/relationships/image" Target="../media/image55.jpeg"/><Relationship Id="rId2" Type="http://schemas.openxmlformats.org/officeDocument/2006/relationships/slideLayout" Target="../slideLayouts/slideLayout52.xml"/><Relationship Id="rId1" Type="http://schemas.openxmlformats.org/officeDocument/2006/relationships/themeOverride" Target="../theme/themeOverride29.xml"/><Relationship Id="rId6" Type="http://schemas.openxmlformats.org/officeDocument/2006/relationships/image" Target="../media/image54.jpeg"/><Relationship Id="rId5" Type="http://schemas.openxmlformats.org/officeDocument/2006/relationships/hyperlink" Target="http://s46.radikal.ru/i114/0904/42/faf2e144ec2d.jpg" TargetMode="External"/><Relationship Id="rId4" Type="http://schemas.openxmlformats.org/officeDocument/2006/relationships/image" Target="../media/image4.jpeg"/><Relationship Id="rId9"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4.xml"/><Relationship Id="rId1" Type="http://schemas.openxmlformats.org/officeDocument/2006/relationships/themeOverride" Target="../theme/themeOverride3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themeOverride" Target="../theme/themeOverride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03090" y="55562"/>
            <a:ext cx="8604448" cy="1470025"/>
          </a:xfrm>
          <a:prstGeom prst="rect">
            <a:avLst/>
          </a:prstGeom>
        </p:spPr>
        <p:txBody>
          <a:bodyPr/>
          <a:lstStyle/>
          <a:p>
            <a:pPr algn="ctr">
              <a:defRPr/>
            </a:pPr>
            <a:r>
              <a:rPr lang="ru-RU" sz="7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rPr>
              <a:t>Диалог культур</a:t>
            </a:r>
          </a:p>
        </p:txBody>
      </p:sp>
      <p:sp>
        <p:nvSpPr>
          <p:cNvPr id="3" name="Подзаголовок 2"/>
          <p:cNvSpPr txBox="1">
            <a:spLocks/>
          </p:cNvSpPr>
          <p:nvPr/>
        </p:nvSpPr>
        <p:spPr>
          <a:xfrm>
            <a:off x="0" y="1268413"/>
            <a:ext cx="9144000" cy="647700"/>
          </a:xfrm>
          <a:prstGeom prst="rect">
            <a:avLst/>
          </a:prstGeom>
        </p:spPr>
        <p:txBody>
          <a:bodyPr/>
          <a:lstStyle/>
          <a:p>
            <a:pPr marL="342900" indent="-342900" algn="ctr">
              <a:spcBef>
                <a:spcPct val="20000"/>
              </a:spcBef>
              <a:defRPr/>
            </a:pPr>
            <a:r>
              <a:rPr lang="ru-RU" sz="3200" kern="0" dirty="0">
                <a:latin typeface="+mn-lt"/>
              </a:rPr>
              <a:t>праздники в России и во Франции</a:t>
            </a:r>
          </a:p>
        </p:txBody>
      </p:sp>
      <p:sp>
        <p:nvSpPr>
          <p:cNvPr id="4" name="Прямоугольник 3"/>
          <p:cNvSpPr/>
          <p:nvPr/>
        </p:nvSpPr>
        <p:spPr>
          <a:xfrm>
            <a:off x="251520" y="2132856"/>
            <a:ext cx="8683787"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Fêtes en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Russie</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et en France</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302084" name="Picture 4" descr="http://www.ansar.ru/uploads/imagesb/2011/12/cf06219c.jpg"/>
          <p:cNvPicPr>
            <a:picLocks noChangeAspect="1" noChangeArrowheads="1"/>
          </p:cNvPicPr>
          <p:nvPr/>
        </p:nvPicPr>
        <p:blipFill>
          <a:blip r:embed="rId2" cstate="email"/>
          <a:srcRect/>
          <a:stretch>
            <a:fillRect/>
          </a:stretch>
        </p:blipFill>
        <p:spPr bwMode="auto">
          <a:xfrm>
            <a:off x="2771800" y="3356992"/>
            <a:ext cx="3600400"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7950" y="2205038"/>
            <a:ext cx="3240088" cy="1462087"/>
          </a:xfrm>
        </p:spPr>
        <p:txBody>
          <a:bodyPr/>
          <a:lstStyle/>
          <a:p>
            <a:pPr eaLnBrk="1" hangingPunct="1"/>
            <a:r>
              <a:rPr lang="en-US" smtClean="0">
                <a:solidFill>
                  <a:srgbClr val="7030A0"/>
                </a:solidFill>
              </a:rPr>
              <a:t>La fin</a:t>
            </a:r>
            <a:br>
              <a:rPr lang="en-US" smtClean="0">
                <a:solidFill>
                  <a:srgbClr val="7030A0"/>
                </a:solidFill>
              </a:rPr>
            </a:br>
            <a:r>
              <a:rPr lang="en-US" smtClean="0">
                <a:solidFill>
                  <a:srgbClr val="7030A0"/>
                </a:solidFill>
              </a:rPr>
              <a:t> de la r</a:t>
            </a:r>
            <a:r>
              <a:rPr lang="ru-RU" smtClean="0">
                <a:solidFill>
                  <a:srgbClr val="7030A0"/>
                </a:solidFill>
              </a:rPr>
              <a:t>é</a:t>
            </a:r>
            <a:r>
              <a:rPr lang="en-US" smtClean="0">
                <a:solidFill>
                  <a:srgbClr val="7030A0"/>
                </a:solidFill>
              </a:rPr>
              <a:t>colte auJapon</a:t>
            </a:r>
            <a:endParaRPr lang="ru-RU" smtClean="0">
              <a:solidFill>
                <a:srgbClr val="7030A0"/>
              </a:solidFill>
            </a:endParaRPr>
          </a:p>
        </p:txBody>
      </p:sp>
      <p:pic>
        <p:nvPicPr>
          <p:cNvPr id="79875" name="Picture 5" descr="Картинка 22 из 3188"/>
          <p:cNvPicPr>
            <a:picLocks noChangeAspect="1" noChangeArrowheads="1"/>
          </p:cNvPicPr>
          <p:nvPr/>
        </p:nvPicPr>
        <p:blipFill>
          <a:blip r:embed="rId4" cstate="email"/>
          <a:srcRect/>
          <a:stretch>
            <a:fillRect/>
          </a:stretch>
        </p:blipFill>
        <p:spPr bwMode="auto">
          <a:xfrm>
            <a:off x="3563938" y="1628775"/>
            <a:ext cx="5411787" cy="4051300"/>
          </a:xfrm>
          <a:prstGeom prst="rect">
            <a:avLst/>
          </a:prstGeom>
          <a:noFill/>
          <a:ln w="66675">
            <a:solidFill>
              <a:srgbClr val="EC90E5"/>
            </a:solidFill>
            <a:prstDash val="sysDash"/>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4797425"/>
            <a:ext cx="7772400" cy="1462088"/>
          </a:xfrm>
        </p:spPr>
        <p:txBody>
          <a:bodyPr/>
          <a:lstStyle/>
          <a:p>
            <a:pPr algn="l" eaLnBrk="1" hangingPunct="1"/>
            <a:r>
              <a:rPr lang="en-US" smtClean="0">
                <a:solidFill>
                  <a:srgbClr val="0C500E"/>
                </a:solidFill>
              </a:rPr>
              <a:t>C</a:t>
            </a:r>
            <a:r>
              <a:rPr lang="ru-RU" smtClean="0">
                <a:solidFill>
                  <a:srgbClr val="0C500E"/>
                </a:solidFill>
              </a:rPr>
              <a:t>élébration d</a:t>
            </a:r>
            <a:r>
              <a:rPr lang="en-US" smtClean="0">
                <a:solidFill>
                  <a:srgbClr val="0C500E"/>
                </a:solidFill>
              </a:rPr>
              <a:t>u</a:t>
            </a:r>
            <a:r>
              <a:rPr lang="ru-RU" smtClean="0">
                <a:solidFill>
                  <a:srgbClr val="0C500E"/>
                </a:solidFill>
              </a:rPr>
              <a:t> Saint-Patrick en Irlande</a:t>
            </a:r>
            <a:r>
              <a:rPr lang="en-US" smtClean="0">
                <a:solidFill>
                  <a:srgbClr val="0C500E"/>
                </a:solidFill>
              </a:rPr>
              <a:t>.</a:t>
            </a:r>
            <a:endParaRPr lang="ru-RU" smtClean="0">
              <a:solidFill>
                <a:srgbClr val="0C500E"/>
              </a:solidFill>
            </a:endParaRPr>
          </a:p>
        </p:txBody>
      </p:sp>
      <p:pic>
        <p:nvPicPr>
          <p:cNvPr id="80899" name="Picture 5" descr="Картинка 14 из 3404"/>
          <p:cNvPicPr>
            <a:picLocks noChangeAspect="1" noChangeArrowheads="1"/>
          </p:cNvPicPr>
          <p:nvPr/>
        </p:nvPicPr>
        <p:blipFill>
          <a:blip r:embed="rId4" cstate="email"/>
          <a:srcRect/>
          <a:stretch>
            <a:fillRect/>
          </a:stretch>
        </p:blipFill>
        <p:spPr bwMode="auto">
          <a:xfrm>
            <a:off x="2438400" y="404813"/>
            <a:ext cx="6480175" cy="4319587"/>
          </a:xfrm>
          <a:prstGeom prst="rect">
            <a:avLst/>
          </a:prstGeom>
          <a:noFill/>
          <a:ln w="66675">
            <a:solidFill>
              <a:srgbClr val="EC90E5"/>
            </a:solidFill>
            <a:prstDash val="sysDash"/>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marL="762000" indent="-762000"/>
            <a:r>
              <a:rPr lang="en-US" sz="3200" b="1" smtClean="0">
                <a:solidFill>
                  <a:srgbClr val="800000"/>
                </a:solidFill>
              </a:rPr>
              <a:t>F</a:t>
            </a:r>
            <a:r>
              <a:rPr lang="ru-RU" sz="3200" b="1" smtClean="0">
                <a:solidFill>
                  <a:srgbClr val="800000"/>
                </a:solidFill>
              </a:rPr>
              <a:t>ête</a:t>
            </a:r>
            <a:r>
              <a:rPr lang="en-US" sz="3200" b="1" smtClean="0">
                <a:solidFill>
                  <a:srgbClr val="800000"/>
                </a:solidFill>
              </a:rPr>
              <a:t>s</a:t>
            </a:r>
            <a:r>
              <a:rPr lang="en-US" sz="3200" b="1" i="1" smtClean="0">
                <a:solidFill>
                  <a:srgbClr val="800000"/>
                </a:solidFill>
              </a:rPr>
              <a:t> nationales en Russie et en France.</a:t>
            </a:r>
            <a:r>
              <a:rPr lang="ru-RU" sz="3200" smtClean="0">
                <a:solidFill>
                  <a:srgbClr val="800000"/>
                </a:solidFill>
              </a:rPr>
              <a:t/>
            </a:r>
            <a:br>
              <a:rPr lang="ru-RU" sz="3200" smtClean="0">
                <a:solidFill>
                  <a:srgbClr val="800000"/>
                </a:solidFill>
              </a:rPr>
            </a:br>
            <a:r>
              <a:rPr lang="en-US" sz="3600" smtClean="0"/>
              <a:t> </a:t>
            </a:r>
            <a:endParaRPr lang="ru-RU" sz="3600" smtClean="0"/>
          </a:p>
        </p:txBody>
      </p:sp>
      <p:sp>
        <p:nvSpPr>
          <p:cNvPr id="81922" name="Rectangle 3"/>
          <p:cNvSpPr>
            <a:spLocks noGrp="1" noChangeArrowheads="1"/>
          </p:cNvSpPr>
          <p:nvPr>
            <p:ph type="body" idx="1"/>
          </p:nvPr>
        </p:nvSpPr>
        <p:spPr/>
        <p:txBody>
          <a:bodyPr/>
          <a:lstStyle/>
          <a:p>
            <a:endParaRPr 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775" cy="1828800"/>
          </a:xfrm>
        </p:spPr>
        <p:txBody>
          <a:bodyPr/>
          <a:lstStyle/>
          <a:p>
            <a:pPr eaLnBrk="1" fontAlgn="auto" hangingPunct="1">
              <a:spcAft>
                <a:spcPts val="0"/>
              </a:spcAft>
              <a:defRPr/>
            </a:pPr>
            <a:endParaRPr lang="ru-RU" dirty="0"/>
          </a:p>
        </p:txBody>
      </p:sp>
      <p:sp>
        <p:nvSpPr>
          <p:cNvPr id="82946" name="Подзаголовок 2"/>
          <p:cNvSpPr>
            <a:spLocks noGrp="1"/>
          </p:cNvSpPr>
          <p:nvPr>
            <p:ph type="subTitle" idx="1"/>
          </p:nvPr>
        </p:nvSpPr>
        <p:spPr>
          <a:xfrm>
            <a:off x="533400" y="3228975"/>
            <a:ext cx="7854950" cy="1752600"/>
          </a:xfrm>
        </p:spPr>
        <p:txBody>
          <a:bodyPr/>
          <a:lstStyle/>
          <a:p>
            <a:pPr marR="0" eaLnBrk="1" hangingPunct="1"/>
            <a:endParaRPr lang="ru-RU" smtClean="0"/>
          </a:p>
        </p:txBody>
      </p:sp>
      <p:pic>
        <p:nvPicPr>
          <p:cNvPr id="82947" name="Picture 2" descr="http://img1.liveinternet.ru/images/attach/c/0/32/769/32769490_bastilia2.jpg"/>
          <p:cNvPicPr>
            <a:picLocks noChangeAspect="1" noChangeArrowheads="1"/>
          </p:cNvPicPr>
          <p:nvPr/>
        </p:nvPicPr>
        <p:blipFill>
          <a:blip r:embed="rId3" cstate="email"/>
          <a:srcRect/>
          <a:stretch>
            <a:fillRect/>
          </a:stretch>
        </p:blipFill>
        <p:spPr bwMode="auto">
          <a:xfrm>
            <a:off x="0" y="0"/>
            <a:ext cx="9144000" cy="6911975"/>
          </a:xfrm>
          <a:prstGeom prst="rect">
            <a:avLst/>
          </a:prstGeom>
          <a:noFill/>
          <a:ln w="9525">
            <a:noFill/>
            <a:miter lim="800000"/>
            <a:headEnd/>
            <a:tailEnd/>
          </a:ln>
        </p:spPr>
      </p:pic>
      <p:sp>
        <p:nvSpPr>
          <p:cNvPr id="82948" name="Прямоугольник 4"/>
          <p:cNvSpPr>
            <a:spLocks noChangeArrowheads="1"/>
          </p:cNvSpPr>
          <p:nvPr/>
        </p:nvSpPr>
        <p:spPr bwMode="auto">
          <a:xfrm>
            <a:off x="2857500" y="714375"/>
            <a:ext cx="6000750" cy="1311275"/>
          </a:xfrm>
          <a:prstGeom prst="rect">
            <a:avLst/>
          </a:prstGeom>
          <a:noFill/>
          <a:ln w="9525">
            <a:noFill/>
            <a:miter lim="800000"/>
            <a:headEnd/>
            <a:tailEnd/>
          </a:ln>
        </p:spPr>
        <p:txBody>
          <a:bodyPr>
            <a:spAutoFit/>
          </a:bodyPr>
          <a:lstStyle/>
          <a:p>
            <a:r>
              <a:rPr lang="en-US" sz="4000">
                <a:solidFill>
                  <a:srgbClr val="CB0303"/>
                </a:solidFill>
                <a:latin typeface="Constantia" pitchFamily="18" charset="0"/>
              </a:rPr>
              <a:t>Le 14 juillet c`est la fête nationale de la France.</a:t>
            </a:r>
            <a:endParaRPr lang="ru-RU" sz="4000">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Заголовок 1"/>
          <p:cNvSpPr>
            <a:spLocks noGrp="1"/>
          </p:cNvSpPr>
          <p:nvPr>
            <p:ph type="title"/>
          </p:nvPr>
        </p:nvSpPr>
        <p:spPr/>
        <p:txBody>
          <a:bodyPr/>
          <a:lstStyle/>
          <a:p>
            <a:pPr eaLnBrk="1" hangingPunct="1"/>
            <a:r>
              <a:rPr lang="en-US" sz="3200" smtClean="0"/>
              <a:t>Ce jour – là, les Français et les Françaises célèbrent l´anniversaire de la Bastille.</a:t>
            </a:r>
            <a:endParaRPr lang="ru-RU" smtClean="0"/>
          </a:p>
        </p:txBody>
      </p:sp>
      <p:pic>
        <p:nvPicPr>
          <p:cNvPr id="84994" name="Picture 4" descr="Картинка 44 из 11071">
            <a:hlinkClick r:id="rId3"/>
          </p:cNvPr>
          <p:cNvPicPr>
            <a:picLocks noChangeAspect="1" noChangeArrowheads="1"/>
          </p:cNvPicPr>
          <p:nvPr/>
        </p:nvPicPr>
        <p:blipFill>
          <a:blip r:embed="rId4" cstate="email"/>
          <a:srcRect/>
          <a:stretch>
            <a:fillRect/>
          </a:stretch>
        </p:blipFill>
        <p:spPr bwMode="auto">
          <a:xfrm>
            <a:off x="1476375" y="1484313"/>
            <a:ext cx="6156325" cy="47609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http://www.trust.ua/files/photo/4/0000000754.jpg"/>
          <p:cNvPicPr>
            <a:picLocks noGrp="1" noChangeAspect="1" noChangeArrowheads="1"/>
          </p:cNvPicPr>
          <p:nvPr>
            <p:ph sz="half" idx="1"/>
          </p:nvPr>
        </p:nvPicPr>
        <p:blipFill>
          <a:blip r:embed="rId3" cstate="email"/>
          <a:srcRect/>
          <a:stretch>
            <a:fillRect/>
          </a:stretch>
        </p:blipFill>
        <p:spPr>
          <a:xfrm>
            <a:off x="0" y="0"/>
            <a:ext cx="4357688" cy="6858000"/>
          </a:xfrm>
        </p:spPr>
      </p:pic>
      <p:sp>
        <p:nvSpPr>
          <p:cNvPr id="87042" name="Прямоугольник 5"/>
          <p:cNvSpPr>
            <a:spLocks noChangeArrowheads="1"/>
          </p:cNvSpPr>
          <p:nvPr/>
        </p:nvSpPr>
        <p:spPr bwMode="auto">
          <a:xfrm>
            <a:off x="4859338" y="404813"/>
            <a:ext cx="3783012" cy="2308225"/>
          </a:xfrm>
          <a:prstGeom prst="rect">
            <a:avLst/>
          </a:prstGeom>
          <a:noFill/>
          <a:ln w="9525">
            <a:noFill/>
            <a:miter lim="800000"/>
            <a:headEnd/>
            <a:tailEnd/>
          </a:ln>
        </p:spPr>
        <p:txBody>
          <a:bodyPr>
            <a:spAutoFit/>
          </a:bodyPr>
          <a:lstStyle/>
          <a:p>
            <a:r>
              <a:rPr lang="en-US" sz="3600">
                <a:solidFill>
                  <a:schemeClr val="bg1"/>
                </a:solidFill>
                <a:latin typeface="Calibri" pitchFamily="34" charset="0"/>
              </a:rPr>
              <a:t>Les drapeaux tricolores flottent sur toutes les fa</a:t>
            </a:r>
            <a:r>
              <a:rPr lang="en-US" sz="3600">
                <a:solidFill>
                  <a:schemeClr val="bg1"/>
                </a:solidFill>
                <a:latin typeface="Calibri" pitchFamily="34" charset="0"/>
                <a:cs typeface="Arial" charset="0"/>
              </a:rPr>
              <a:t>ç</a:t>
            </a:r>
            <a:r>
              <a:rPr lang="en-US" sz="3600">
                <a:solidFill>
                  <a:schemeClr val="bg1"/>
                </a:solidFill>
                <a:latin typeface="Calibri" pitchFamily="34" charset="0"/>
              </a:rPr>
              <a:t>ades.</a:t>
            </a:r>
            <a:endParaRPr lang="ru-RU" sz="3600">
              <a:solidFill>
                <a:schemeClr val="bg1"/>
              </a:solidFill>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Содержимое 2"/>
          <p:cNvSpPr>
            <a:spLocks noGrp="1"/>
          </p:cNvSpPr>
          <p:nvPr>
            <p:ph sz="half" idx="1"/>
          </p:nvPr>
        </p:nvSpPr>
        <p:spPr>
          <a:xfrm>
            <a:off x="457200" y="357188"/>
            <a:ext cx="3657600" cy="5815012"/>
          </a:xfrm>
        </p:spPr>
        <p:txBody>
          <a:bodyPr/>
          <a:lstStyle/>
          <a:p>
            <a:pPr eaLnBrk="1" hangingPunct="1"/>
            <a:r>
              <a:rPr lang="en-US" sz="3200" smtClean="0">
                <a:solidFill>
                  <a:schemeClr val="bg1"/>
                </a:solidFill>
              </a:rPr>
              <a:t>Des </a:t>
            </a:r>
            <a:r>
              <a:rPr lang="en-US" smtClean="0">
                <a:solidFill>
                  <a:schemeClr val="bg1"/>
                </a:solidFill>
              </a:rPr>
              <a:t>orch</a:t>
            </a:r>
            <a:r>
              <a:rPr lang="fr-FR" smtClean="0">
                <a:solidFill>
                  <a:schemeClr val="bg1"/>
                </a:solidFill>
              </a:rPr>
              <a:t>è</a:t>
            </a:r>
            <a:r>
              <a:rPr lang="en-US" smtClean="0">
                <a:solidFill>
                  <a:schemeClr val="bg1"/>
                </a:solidFill>
              </a:rPr>
              <a:t>stres</a:t>
            </a:r>
            <a:r>
              <a:rPr lang="en-US" sz="3200" smtClean="0">
                <a:solidFill>
                  <a:schemeClr val="bg1"/>
                </a:solidFill>
              </a:rPr>
              <a:t> jouent sur les places et aux coins des rues.</a:t>
            </a:r>
          </a:p>
          <a:p>
            <a:pPr eaLnBrk="1" hangingPunct="1"/>
            <a:r>
              <a:rPr lang="en-US" sz="3200" smtClean="0">
                <a:solidFill>
                  <a:schemeClr val="bg1"/>
                </a:solidFill>
              </a:rPr>
              <a:t>On chante “la Marseillaise”</a:t>
            </a:r>
            <a:r>
              <a:rPr lang="ru-RU" sz="3200" smtClean="0">
                <a:solidFill>
                  <a:schemeClr val="bg1"/>
                </a:solidFill>
              </a:rPr>
              <a:t>,</a:t>
            </a:r>
            <a:r>
              <a:rPr lang="en-US" sz="3200" smtClean="0">
                <a:solidFill>
                  <a:schemeClr val="bg1"/>
                </a:solidFill>
              </a:rPr>
              <a:t> l’hymne national de la France.</a:t>
            </a:r>
            <a:endParaRPr lang="ru-RU" sz="3200" smtClean="0">
              <a:solidFill>
                <a:schemeClr val="bg1"/>
              </a:solidFill>
            </a:endParaRPr>
          </a:p>
        </p:txBody>
      </p:sp>
      <p:pic>
        <p:nvPicPr>
          <p:cNvPr id="89090" name="Picture 6" descr="http://www.dipinfo.ru/pics/editor/Prazdniki/den_vzatiya_bastilii.jpg"/>
          <p:cNvPicPr>
            <a:picLocks noChangeAspect="1" noChangeArrowheads="1"/>
          </p:cNvPicPr>
          <p:nvPr/>
        </p:nvPicPr>
        <p:blipFill>
          <a:blip r:embed="rId3" cstate="email"/>
          <a:srcRect/>
          <a:stretch>
            <a:fillRect/>
          </a:stretch>
        </p:blipFill>
        <p:spPr bwMode="auto">
          <a:xfrm>
            <a:off x="4214813" y="1785938"/>
            <a:ext cx="4462462" cy="35004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Содержимое 3"/>
          <p:cNvSpPr>
            <a:spLocks noGrp="1"/>
          </p:cNvSpPr>
          <p:nvPr>
            <p:ph sz="half" idx="1"/>
          </p:nvPr>
        </p:nvSpPr>
        <p:spPr>
          <a:xfrm>
            <a:off x="5651500" y="1328738"/>
            <a:ext cx="3657600" cy="5529262"/>
          </a:xfrm>
        </p:spPr>
        <p:txBody>
          <a:bodyPr/>
          <a:lstStyle/>
          <a:p>
            <a:pPr eaLnBrk="1" hangingPunct="1"/>
            <a:r>
              <a:rPr lang="en-US" sz="4000" dirty="0" smtClean="0">
                <a:solidFill>
                  <a:schemeClr val="bg1"/>
                </a:solidFill>
              </a:rPr>
              <a:t>Le </a:t>
            </a:r>
            <a:r>
              <a:rPr lang="en-US" sz="4000" dirty="0" err="1" smtClean="0">
                <a:solidFill>
                  <a:schemeClr val="bg1"/>
                </a:solidFill>
              </a:rPr>
              <a:t>soir</a:t>
            </a:r>
            <a:r>
              <a:rPr lang="en-US" sz="4000" dirty="0" smtClean="0">
                <a:solidFill>
                  <a:schemeClr val="bg1"/>
                </a:solidFill>
              </a:rPr>
              <a:t> des </a:t>
            </a:r>
            <a:r>
              <a:rPr lang="en-US" sz="4000" dirty="0" err="1" smtClean="0">
                <a:solidFill>
                  <a:schemeClr val="bg1"/>
                </a:solidFill>
              </a:rPr>
              <a:t>feux</a:t>
            </a:r>
            <a:r>
              <a:rPr lang="en-US" sz="4000" dirty="0" smtClean="0">
                <a:solidFill>
                  <a:schemeClr val="bg1"/>
                </a:solidFill>
              </a:rPr>
              <a:t> </a:t>
            </a:r>
            <a:r>
              <a:rPr lang="en-US" sz="4000" dirty="0" err="1" smtClean="0">
                <a:solidFill>
                  <a:schemeClr val="bg1"/>
                </a:solidFill>
              </a:rPr>
              <a:t>d</a:t>
            </a:r>
            <a:r>
              <a:rPr lang="en-US" sz="4000" dirty="0" err="1" smtClean="0">
                <a:solidFill>
                  <a:schemeClr val="bg1"/>
                </a:solidFill>
                <a:cs typeface="Arial" charset="0"/>
              </a:rPr>
              <a:t>´</a:t>
            </a:r>
            <a:r>
              <a:rPr lang="en-US" sz="4000" dirty="0" err="1" smtClean="0">
                <a:solidFill>
                  <a:schemeClr val="bg1"/>
                </a:solidFill>
              </a:rPr>
              <a:t>artifice</a:t>
            </a:r>
            <a:r>
              <a:rPr lang="en-US" sz="4000" dirty="0" smtClean="0">
                <a:solidFill>
                  <a:schemeClr val="bg1"/>
                </a:solidFill>
              </a:rPr>
              <a:t> </a:t>
            </a:r>
            <a:r>
              <a:rPr lang="en-US" sz="4000" dirty="0" err="1" smtClean="0">
                <a:solidFill>
                  <a:schemeClr val="bg1"/>
                </a:solidFill>
              </a:rPr>
              <a:t>illuminent</a:t>
            </a:r>
            <a:r>
              <a:rPr lang="en-US" sz="4000" dirty="0" smtClean="0">
                <a:solidFill>
                  <a:schemeClr val="bg1"/>
                </a:solidFill>
              </a:rPr>
              <a:t> </a:t>
            </a:r>
          </a:p>
          <a:p>
            <a:pPr eaLnBrk="1" hangingPunct="1"/>
            <a:r>
              <a:rPr lang="en-US" sz="4000" dirty="0" smtClean="0">
                <a:solidFill>
                  <a:schemeClr val="bg1"/>
                </a:solidFill>
              </a:rPr>
              <a:t>le </a:t>
            </a:r>
            <a:r>
              <a:rPr lang="en-US" sz="4000" dirty="0" err="1" smtClean="0">
                <a:solidFill>
                  <a:schemeClr val="bg1"/>
                </a:solidFill>
              </a:rPr>
              <a:t>ciel</a:t>
            </a:r>
            <a:r>
              <a:rPr lang="en-US" sz="4000" dirty="0" smtClean="0">
                <a:solidFill>
                  <a:schemeClr val="bg1"/>
                </a:solidFill>
              </a:rPr>
              <a:t>.</a:t>
            </a:r>
            <a:endParaRPr lang="ru-RU" sz="4000" dirty="0" smtClean="0">
              <a:solidFill>
                <a:schemeClr val="bg1"/>
              </a:solidFill>
            </a:endParaRPr>
          </a:p>
        </p:txBody>
      </p:sp>
      <p:pic>
        <p:nvPicPr>
          <p:cNvPr id="91138" name="Picture 2" descr="14 июля - главный Национальный праздник Франции. Париж,14 июля 2009г. Фото: MLADEN ANTONOV/AFP/Getty Images"/>
          <p:cNvPicPr>
            <a:picLocks noChangeAspect="1" noChangeArrowheads="1"/>
          </p:cNvPicPr>
          <p:nvPr/>
        </p:nvPicPr>
        <p:blipFill>
          <a:blip r:embed="rId3" cstate="email"/>
          <a:srcRect/>
          <a:stretch>
            <a:fillRect/>
          </a:stretch>
        </p:blipFill>
        <p:spPr bwMode="auto">
          <a:xfrm>
            <a:off x="0" y="260350"/>
            <a:ext cx="5364163" cy="638175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Содержимое 3"/>
          <p:cNvSpPr>
            <a:spLocks noGrp="1"/>
          </p:cNvSpPr>
          <p:nvPr>
            <p:ph sz="half" idx="1"/>
          </p:nvPr>
        </p:nvSpPr>
        <p:spPr>
          <a:xfrm>
            <a:off x="5072063" y="571500"/>
            <a:ext cx="3657600" cy="5672138"/>
          </a:xfrm>
        </p:spPr>
        <p:txBody>
          <a:bodyPr/>
          <a:lstStyle/>
          <a:p>
            <a:pPr eaLnBrk="1" hangingPunct="1"/>
            <a:r>
              <a:rPr lang="en-US" sz="4000" smtClean="0">
                <a:solidFill>
                  <a:schemeClr val="bg1"/>
                </a:solidFill>
              </a:rPr>
              <a:t>Toutes les villes et tous les villages sont en fête.</a:t>
            </a:r>
            <a:endParaRPr lang="ru-RU" sz="4000" smtClean="0">
              <a:solidFill>
                <a:schemeClr val="bg1"/>
              </a:solidFill>
            </a:endParaRPr>
          </a:p>
        </p:txBody>
      </p:sp>
      <p:pic>
        <p:nvPicPr>
          <p:cNvPr id="93186" name="Picture 2" descr="14 июля - главный Национальный праздник Франции. Париж,14 июля 2009г. Фото: MLADEN ANTONOV/AFP/Getty Images"/>
          <p:cNvPicPr>
            <a:picLocks noChangeAspect="1" noChangeArrowheads="1"/>
          </p:cNvPicPr>
          <p:nvPr/>
        </p:nvPicPr>
        <p:blipFill>
          <a:blip r:embed="rId3" cstate="email"/>
          <a:srcRect/>
          <a:stretch>
            <a:fillRect/>
          </a:stretch>
        </p:blipFill>
        <p:spPr bwMode="auto">
          <a:xfrm>
            <a:off x="0" y="0"/>
            <a:ext cx="4429125" cy="68580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Содержимое 2"/>
          <p:cNvSpPr>
            <a:spLocks noGrp="1"/>
          </p:cNvSpPr>
          <p:nvPr>
            <p:ph sz="half" idx="1"/>
          </p:nvPr>
        </p:nvSpPr>
        <p:spPr>
          <a:xfrm>
            <a:off x="142875" y="285750"/>
            <a:ext cx="3657600" cy="5886450"/>
          </a:xfrm>
        </p:spPr>
        <p:txBody>
          <a:bodyPr/>
          <a:lstStyle/>
          <a:p>
            <a:pPr eaLnBrk="1" hangingPunct="1"/>
            <a:r>
              <a:rPr lang="en-US" sz="4000" smtClean="0">
                <a:solidFill>
                  <a:schemeClr val="bg1"/>
                </a:solidFill>
              </a:rPr>
              <a:t>Les troupes défilent devant le président de la République.</a:t>
            </a:r>
          </a:p>
        </p:txBody>
      </p:sp>
      <p:pic>
        <p:nvPicPr>
          <p:cNvPr id="95234" name="Picture 2" descr="Картинка 24 из 321">
            <a:hlinkClick r:id="rId3"/>
          </p:cNvPr>
          <p:cNvPicPr>
            <a:picLocks noChangeAspect="1" noChangeArrowheads="1"/>
          </p:cNvPicPr>
          <p:nvPr/>
        </p:nvPicPr>
        <p:blipFill>
          <a:blip r:embed="rId4" cstate="email"/>
          <a:srcRect/>
          <a:stretch>
            <a:fillRect/>
          </a:stretch>
        </p:blipFill>
        <p:spPr bwMode="auto">
          <a:xfrm>
            <a:off x="4286250" y="0"/>
            <a:ext cx="4857750" cy="6858000"/>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http://rus.ruvr.ru/data/2010/07/22/1230920422/1047043852_5600110013_o.jpg"/>
          <p:cNvPicPr>
            <a:picLocks noChangeAspect="1" noChangeArrowheads="1"/>
          </p:cNvPicPr>
          <p:nvPr/>
        </p:nvPicPr>
        <p:blipFill>
          <a:blip r:embed="rId2" cstate="email"/>
          <a:srcRect/>
          <a:stretch>
            <a:fillRect/>
          </a:stretch>
        </p:blipFill>
        <p:spPr bwMode="auto">
          <a:xfrm>
            <a:off x="0" y="0"/>
            <a:ext cx="2178050" cy="1268413"/>
          </a:xfrm>
          <a:prstGeom prst="rect">
            <a:avLst/>
          </a:prstGeom>
          <a:noFill/>
          <a:ln w="9525">
            <a:noFill/>
            <a:miter lim="800000"/>
            <a:headEnd/>
            <a:tailEnd/>
          </a:ln>
        </p:spPr>
      </p:pic>
      <p:sp>
        <p:nvSpPr>
          <p:cNvPr id="3" name="Заголовок 1"/>
          <p:cNvSpPr txBox="1">
            <a:spLocks/>
          </p:cNvSpPr>
          <p:nvPr/>
        </p:nvSpPr>
        <p:spPr>
          <a:xfrm>
            <a:off x="539552" y="0"/>
            <a:ext cx="8604448" cy="1470025"/>
          </a:xfrm>
          <a:prstGeom prst="rect">
            <a:avLst/>
          </a:prstGeom>
        </p:spPr>
        <p:txBody>
          <a:bodyPr/>
          <a:lstStyle/>
          <a:p>
            <a:pPr algn="r">
              <a:defRPr/>
            </a:pPr>
            <a:r>
              <a:rPr lang="ru-RU" sz="7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rPr>
              <a:t>Оглавление</a:t>
            </a:r>
          </a:p>
        </p:txBody>
      </p:sp>
      <p:sp>
        <p:nvSpPr>
          <p:cNvPr id="71683" name="Rectangle 3"/>
          <p:cNvSpPr>
            <a:spLocks noChangeArrowheads="1"/>
          </p:cNvSpPr>
          <p:nvPr/>
        </p:nvSpPr>
        <p:spPr bwMode="auto">
          <a:xfrm>
            <a:off x="900113" y="2455863"/>
            <a:ext cx="7834312" cy="2838450"/>
          </a:xfrm>
          <a:prstGeom prst="rect">
            <a:avLst/>
          </a:prstGeom>
          <a:noFill/>
          <a:ln w="9525">
            <a:noFill/>
            <a:miter lim="800000"/>
            <a:headEnd/>
            <a:tailEnd/>
          </a:ln>
        </p:spPr>
        <p:txBody>
          <a:bodyPr anchor="ctr">
            <a:spAutoFit/>
          </a:bodyPr>
          <a:lstStyle/>
          <a:p>
            <a:pPr marL="342900" indent="-342900">
              <a:buFontTx/>
              <a:buAutoNum type="arabicPeriod"/>
              <a:tabLst>
                <a:tab pos="457200" algn="l"/>
              </a:tabLst>
            </a:pPr>
            <a:r>
              <a:rPr lang="ru-RU" b="1" i="1" dirty="0"/>
              <a:t>Аргументация. </a:t>
            </a:r>
            <a:endParaRPr lang="ru-RU" dirty="0"/>
          </a:p>
          <a:p>
            <a:pPr marL="342900" indent="-342900">
              <a:buFontTx/>
              <a:buAutoNum type="arabicPeriod"/>
              <a:tabLst>
                <a:tab pos="457200" algn="l"/>
              </a:tabLst>
            </a:pPr>
            <a:r>
              <a:rPr lang="en-US" b="1" i="1" dirty="0"/>
              <a:t>Argumentation.</a:t>
            </a:r>
            <a:endParaRPr lang="ru-RU" dirty="0"/>
          </a:p>
          <a:p>
            <a:pPr marL="342900" indent="-342900">
              <a:buFontTx/>
              <a:buAutoNum type="arabicPeriod"/>
              <a:tabLst>
                <a:tab pos="457200" algn="l"/>
              </a:tabLst>
            </a:pPr>
            <a:r>
              <a:rPr lang="ru-RU" b="1" i="1" dirty="0"/>
              <a:t>Новогодние и рождественские праздники в России и Франции.</a:t>
            </a:r>
            <a:endParaRPr lang="ru-RU" dirty="0"/>
          </a:p>
          <a:p>
            <a:pPr marL="342900" indent="-342900">
              <a:buFontTx/>
              <a:buAutoNum type="arabicPeriod"/>
              <a:tabLst>
                <a:tab pos="457200" algn="l"/>
              </a:tabLst>
            </a:pPr>
            <a:r>
              <a:rPr lang="ru-RU" b="1" i="1" dirty="0" err="1"/>
              <a:t>Les</a:t>
            </a:r>
            <a:r>
              <a:rPr lang="ru-RU" b="1" i="1" dirty="0"/>
              <a:t> </a:t>
            </a:r>
            <a:r>
              <a:rPr lang="en-US" b="1" i="1" dirty="0" smtClean="0"/>
              <a:t>fêtes </a:t>
            </a:r>
            <a:r>
              <a:rPr lang="en-US" b="1" i="1" dirty="0"/>
              <a:t>de </a:t>
            </a:r>
            <a:r>
              <a:rPr lang="en-US" b="1" i="1" dirty="0" err="1"/>
              <a:t>Nouvel</a:t>
            </a:r>
            <a:r>
              <a:rPr lang="en-US" b="1" i="1" dirty="0"/>
              <a:t> </a:t>
            </a:r>
            <a:r>
              <a:rPr lang="en-US" b="1" i="1" dirty="0" smtClean="0"/>
              <a:t>An </a:t>
            </a:r>
            <a:r>
              <a:rPr lang="en-US" b="1" i="1" dirty="0"/>
              <a:t>et de </a:t>
            </a:r>
            <a:r>
              <a:rPr lang="en-US" b="1" i="1" dirty="0" smtClean="0"/>
              <a:t>Noël </a:t>
            </a:r>
            <a:r>
              <a:rPr lang="en-US" b="1" i="1" dirty="0"/>
              <a:t>en </a:t>
            </a:r>
            <a:r>
              <a:rPr lang="en-US" b="1" i="1" dirty="0" err="1"/>
              <a:t>Russie</a:t>
            </a:r>
            <a:r>
              <a:rPr lang="en-US" b="1" i="1" dirty="0"/>
              <a:t> et en France.</a:t>
            </a:r>
            <a:endParaRPr lang="ru-RU" dirty="0"/>
          </a:p>
          <a:p>
            <a:pPr marL="342900" indent="-342900">
              <a:buFontTx/>
              <a:buAutoNum type="arabicPeriod"/>
              <a:tabLst>
                <a:tab pos="457200" algn="l"/>
              </a:tabLst>
            </a:pPr>
            <a:r>
              <a:rPr lang="ru-RU" b="1" i="1" dirty="0"/>
              <a:t>Государственные праздники в России и Франции.</a:t>
            </a:r>
            <a:endParaRPr lang="ru-RU" dirty="0"/>
          </a:p>
          <a:p>
            <a:pPr marL="342900" indent="-342900">
              <a:buFontTx/>
              <a:buAutoNum type="arabicPeriod"/>
              <a:tabLst>
                <a:tab pos="457200" algn="l"/>
              </a:tabLst>
            </a:pPr>
            <a:r>
              <a:rPr lang="en-US" b="1" i="1" dirty="0"/>
              <a:t>Les </a:t>
            </a:r>
            <a:r>
              <a:rPr lang="en-US" b="1" i="1" dirty="0" smtClean="0"/>
              <a:t>fêtes </a:t>
            </a:r>
            <a:r>
              <a:rPr lang="en-US" b="1" i="1" dirty="0" err="1"/>
              <a:t>nationales</a:t>
            </a:r>
            <a:r>
              <a:rPr lang="en-US" b="1" i="1" dirty="0"/>
              <a:t> en </a:t>
            </a:r>
            <a:r>
              <a:rPr lang="en-US" b="1" i="1" dirty="0" err="1"/>
              <a:t>Russie</a:t>
            </a:r>
            <a:r>
              <a:rPr lang="en-US" b="1" i="1" dirty="0"/>
              <a:t> et en France.</a:t>
            </a:r>
            <a:endParaRPr lang="ru-RU" dirty="0"/>
          </a:p>
          <a:p>
            <a:pPr marL="342900" indent="-342900">
              <a:buFontTx/>
              <a:buAutoNum type="arabicPeriod"/>
              <a:tabLst>
                <a:tab pos="457200" algn="l"/>
              </a:tabLst>
            </a:pPr>
            <a:r>
              <a:rPr lang="ru-RU" b="1" i="1" dirty="0"/>
              <a:t>Пасха в России и Франции.</a:t>
            </a:r>
            <a:endParaRPr lang="ru-RU" dirty="0"/>
          </a:p>
          <a:p>
            <a:pPr marL="342900" indent="-342900">
              <a:buFontTx/>
              <a:buAutoNum type="arabicPeriod"/>
              <a:tabLst>
                <a:tab pos="457200" algn="l"/>
              </a:tabLst>
            </a:pPr>
            <a:r>
              <a:rPr lang="en-US" b="1" i="1" dirty="0" err="1" smtClean="0"/>
              <a:t>Pâques</a:t>
            </a:r>
            <a:r>
              <a:rPr lang="en-US" b="1" i="1" dirty="0" smtClean="0"/>
              <a:t> </a:t>
            </a:r>
            <a:r>
              <a:rPr lang="en-US" b="1" i="1" dirty="0"/>
              <a:t>en </a:t>
            </a:r>
            <a:r>
              <a:rPr lang="en-US" b="1" i="1" dirty="0" err="1"/>
              <a:t>Russie</a:t>
            </a:r>
            <a:r>
              <a:rPr lang="en-US" b="1" i="1" dirty="0"/>
              <a:t> et en France.</a:t>
            </a:r>
            <a:endParaRPr lang="ru-RU" dirty="0"/>
          </a:p>
          <a:p>
            <a:pPr marL="342900" indent="-342900">
              <a:buFontTx/>
              <a:buAutoNum type="arabicPeriod"/>
              <a:tabLst>
                <a:tab pos="457200" algn="l"/>
              </a:tabLst>
            </a:pPr>
            <a:r>
              <a:rPr lang="ru-RU" b="1" i="1" dirty="0"/>
              <a:t>Итоги.</a:t>
            </a:r>
            <a:endParaRPr lang="ru-RU" dirty="0"/>
          </a:p>
          <a:p>
            <a:pPr marL="342900" indent="-342900">
              <a:buFontTx/>
              <a:buAutoNum type="arabicPeriod"/>
              <a:tabLst>
                <a:tab pos="457200" algn="l"/>
              </a:tabLst>
            </a:pPr>
            <a:r>
              <a:rPr lang="en-US" b="1" i="1" dirty="0"/>
              <a:t>Les </a:t>
            </a:r>
            <a:r>
              <a:rPr lang="en-US" b="1" i="1" dirty="0" err="1"/>
              <a:t>totales</a:t>
            </a:r>
            <a:r>
              <a:rPr lang="en-US" b="1" i="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Содержимое 2"/>
          <p:cNvSpPr>
            <a:spLocks noGrp="1"/>
          </p:cNvSpPr>
          <p:nvPr>
            <p:ph sz="half" idx="1"/>
          </p:nvPr>
        </p:nvSpPr>
        <p:spPr>
          <a:xfrm>
            <a:off x="457200" y="214313"/>
            <a:ext cx="3657600" cy="5957887"/>
          </a:xfrm>
        </p:spPr>
        <p:txBody>
          <a:bodyPr/>
          <a:lstStyle/>
          <a:p>
            <a:pPr eaLnBrk="1" hangingPunct="1"/>
            <a:r>
              <a:rPr lang="en-US" sz="3200" smtClean="0">
                <a:solidFill>
                  <a:schemeClr val="bg2"/>
                </a:solidFill>
              </a:rPr>
              <a:t>Mais la fête ne s’arrête pas là . Des bals recommencent. On danse et on chante toute la nuit. Tout le monde est gai. De tous cotés on entend des rires et des plaisanteries.</a:t>
            </a:r>
            <a:endParaRPr lang="ru-RU" sz="3200" smtClean="0">
              <a:solidFill>
                <a:schemeClr val="bg2"/>
              </a:solidFill>
            </a:endParaRPr>
          </a:p>
        </p:txBody>
      </p:sp>
      <p:pic>
        <p:nvPicPr>
          <p:cNvPr id="97282" name="Picture 4" descr="http://img0.liveinternet.ru/images/attach/c/1/61/517/61517648_big152.jpg"/>
          <p:cNvPicPr>
            <a:picLocks noChangeAspect="1" noChangeArrowheads="1"/>
          </p:cNvPicPr>
          <p:nvPr/>
        </p:nvPicPr>
        <p:blipFill>
          <a:blip r:embed="rId3" cstate="email"/>
          <a:srcRect/>
          <a:stretch>
            <a:fillRect/>
          </a:stretch>
        </p:blipFill>
        <p:spPr bwMode="auto">
          <a:xfrm>
            <a:off x="4357688" y="857250"/>
            <a:ext cx="4251325" cy="4500563"/>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Содержимое 3"/>
          <p:cNvSpPr>
            <a:spLocks noGrp="1"/>
          </p:cNvSpPr>
          <p:nvPr>
            <p:ph sz="half" idx="1"/>
          </p:nvPr>
        </p:nvSpPr>
        <p:spPr>
          <a:xfrm>
            <a:off x="5143500" y="500063"/>
            <a:ext cx="3657600" cy="5815012"/>
          </a:xfrm>
        </p:spPr>
        <p:txBody>
          <a:bodyPr/>
          <a:lstStyle/>
          <a:p>
            <a:pPr eaLnBrk="1" hangingPunct="1"/>
            <a:r>
              <a:rPr lang="en-US" sz="4000" smtClean="0">
                <a:solidFill>
                  <a:schemeClr val="bg1"/>
                </a:solidFill>
              </a:rPr>
              <a:t>Toute la France c</a:t>
            </a:r>
            <a:r>
              <a:rPr lang="en-US" sz="4000" smtClean="0">
                <a:solidFill>
                  <a:schemeClr val="bg1"/>
                </a:solidFill>
                <a:cs typeface="Arial" charset="0"/>
              </a:rPr>
              <a:t>é</a:t>
            </a:r>
            <a:r>
              <a:rPr lang="en-US" sz="4000" smtClean="0">
                <a:solidFill>
                  <a:schemeClr val="bg1"/>
                </a:solidFill>
              </a:rPr>
              <a:t>l</a:t>
            </a:r>
            <a:r>
              <a:rPr lang="en-US" sz="4000" smtClean="0">
                <a:solidFill>
                  <a:schemeClr val="bg1"/>
                </a:solidFill>
                <a:cs typeface="Arial" charset="0"/>
              </a:rPr>
              <a:t>è</a:t>
            </a:r>
            <a:r>
              <a:rPr lang="en-US" sz="4000" smtClean="0">
                <a:solidFill>
                  <a:schemeClr val="bg1"/>
                </a:solidFill>
              </a:rPr>
              <a:t>bre ce grand jour.</a:t>
            </a:r>
            <a:endParaRPr lang="ru-RU" sz="4000" smtClean="0">
              <a:solidFill>
                <a:schemeClr val="bg1"/>
              </a:solidFill>
            </a:endParaRPr>
          </a:p>
        </p:txBody>
      </p:sp>
      <p:pic>
        <p:nvPicPr>
          <p:cNvPr id="99330" name="Picture 2" descr="14 июля - главный Национальный праздник Франции. Париж,14 июля 2009г. Фото: MLADEN ANTONOV/AFP/Getty Images"/>
          <p:cNvPicPr>
            <a:picLocks noChangeAspect="1" noChangeArrowheads="1"/>
          </p:cNvPicPr>
          <p:nvPr/>
        </p:nvPicPr>
        <p:blipFill>
          <a:blip r:embed="rId3" cstate="email"/>
          <a:srcRect/>
          <a:stretch>
            <a:fillRect/>
          </a:stretch>
        </p:blipFill>
        <p:spPr bwMode="auto">
          <a:xfrm>
            <a:off x="0" y="0"/>
            <a:ext cx="4572000" cy="6875463"/>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type="ctrTitle"/>
          </p:nvPr>
        </p:nvSpPr>
        <p:spPr>
          <a:xfrm>
            <a:off x="714375" y="928688"/>
            <a:ext cx="7772400" cy="1470025"/>
          </a:xfrm>
        </p:spPr>
        <p:txBody>
          <a:bodyPr/>
          <a:lstStyle/>
          <a:p>
            <a:pPr eaLnBrk="1" hangingPunct="1"/>
            <a:r>
              <a:rPr lang="en-US" smtClean="0">
                <a:solidFill>
                  <a:schemeClr val="bg1"/>
                </a:solidFill>
              </a:rPr>
              <a:t>Le 4 Novembre</a:t>
            </a:r>
            <a:endParaRPr lang="ru-RU" smtClean="0">
              <a:solidFill>
                <a:schemeClr val="bg1"/>
              </a:solidFill>
            </a:endParaRPr>
          </a:p>
        </p:txBody>
      </p:sp>
      <p:pic>
        <p:nvPicPr>
          <p:cNvPr id="101378" name="Picture 2" descr="C:\Users\Администратор\Desktop\1781.jpg"/>
          <p:cNvPicPr>
            <a:picLocks noChangeAspect="1" noChangeArrowheads="1"/>
          </p:cNvPicPr>
          <p:nvPr/>
        </p:nvPicPr>
        <p:blipFill>
          <a:blip r:embed="rId2" cstate="email"/>
          <a:srcRect/>
          <a:stretch>
            <a:fillRect/>
          </a:stretch>
        </p:blipFill>
        <p:spPr bwMode="auto">
          <a:xfrm>
            <a:off x="0" y="2286000"/>
            <a:ext cx="9144000" cy="4572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Содержимое 2"/>
          <p:cNvSpPr>
            <a:spLocks noGrp="1"/>
          </p:cNvSpPr>
          <p:nvPr>
            <p:ph sz="half" idx="1"/>
          </p:nvPr>
        </p:nvSpPr>
        <p:spPr>
          <a:xfrm>
            <a:off x="0" y="0"/>
            <a:ext cx="8604250" cy="5840413"/>
          </a:xfrm>
        </p:spPr>
        <p:txBody>
          <a:bodyPr/>
          <a:lstStyle/>
          <a:p>
            <a:pPr eaLnBrk="1" hangingPunct="1"/>
            <a:r>
              <a:rPr lang="en-US" smtClean="0">
                <a:solidFill>
                  <a:schemeClr val="bg1"/>
                </a:solidFill>
              </a:rPr>
              <a:t>En Russie nous fêtons la fête nationale le 4 novembre en l´honneur des </a:t>
            </a:r>
            <a:r>
              <a:rPr lang="en-US" sz="3200" smtClean="0">
                <a:solidFill>
                  <a:schemeClr val="bg2"/>
                </a:solidFill>
              </a:rPr>
              <a:t>é</a:t>
            </a:r>
            <a:r>
              <a:rPr lang="en-US" smtClean="0">
                <a:solidFill>
                  <a:schemeClr val="bg1"/>
                </a:solidFill>
              </a:rPr>
              <a:t>v</a:t>
            </a:r>
            <a:r>
              <a:rPr lang="en-US" sz="3200" smtClean="0">
                <a:solidFill>
                  <a:schemeClr val="bg2"/>
                </a:solidFill>
              </a:rPr>
              <a:t>é</a:t>
            </a:r>
            <a:r>
              <a:rPr lang="en-US" smtClean="0">
                <a:solidFill>
                  <a:schemeClr val="bg1"/>
                </a:solidFill>
              </a:rPr>
              <a:t>nements de 1610</a:t>
            </a:r>
            <a:r>
              <a:rPr lang="ru-RU" smtClean="0">
                <a:solidFill>
                  <a:schemeClr val="bg1"/>
                </a:solidFill>
              </a:rPr>
              <a:t>,</a:t>
            </a:r>
            <a:r>
              <a:rPr lang="en-US" smtClean="0">
                <a:solidFill>
                  <a:schemeClr val="bg1"/>
                </a:solidFill>
              </a:rPr>
              <a:t>quand les ducs Minine et Pojarskii ont r</a:t>
            </a:r>
            <a:r>
              <a:rPr lang="en-US" sz="3200" smtClean="0">
                <a:solidFill>
                  <a:schemeClr val="bg2"/>
                </a:solidFill>
              </a:rPr>
              <a:t>é</a:t>
            </a:r>
            <a:r>
              <a:rPr lang="en-US" smtClean="0">
                <a:solidFill>
                  <a:schemeClr val="bg1"/>
                </a:solidFill>
              </a:rPr>
              <a:t>uni la lev</a:t>
            </a:r>
            <a:r>
              <a:rPr lang="en-US" sz="3200" smtClean="0">
                <a:solidFill>
                  <a:schemeClr val="bg2"/>
                </a:solidFill>
              </a:rPr>
              <a:t>é</a:t>
            </a:r>
            <a:r>
              <a:rPr lang="en-US" smtClean="0">
                <a:solidFill>
                  <a:schemeClr val="bg1"/>
                </a:solidFill>
              </a:rPr>
              <a:t>e en masse et sont sortis contre l´intervention polonaise.</a:t>
            </a:r>
            <a:endParaRPr lang="ru-RU" smtClean="0">
              <a:solidFill>
                <a:schemeClr val="bg1"/>
              </a:solidFill>
            </a:endParaRPr>
          </a:p>
          <a:p>
            <a:pPr eaLnBrk="1" hangingPunct="1"/>
            <a:endParaRPr lang="ru-RU" smtClean="0">
              <a:solidFill>
                <a:schemeClr val="bg1"/>
              </a:solidFill>
            </a:endParaRPr>
          </a:p>
        </p:txBody>
      </p:sp>
      <p:pic>
        <p:nvPicPr>
          <p:cNvPr id="102402" name="Picture 2" descr="C:\Users\Администратор\Desktop\kotomka_com_moscow_2123_1280.jpg"/>
          <p:cNvPicPr>
            <a:picLocks noChangeAspect="1" noChangeArrowheads="1"/>
          </p:cNvPicPr>
          <p:nvPr/>
        </p:nvPicPr>
        <p:blipFill>
          <a:blip r:embed="rId2" cstate="email"/>
          <a:srcRect/>
          <a:stretch>
            <a:fillRect/>
          </a:stretch>
        </p:blipFill>
        <p:spPr bwMode="auto">
          <a:xfrm>
            <a:off x="1116013" y="1947863"/>
            <a:ext cx="6551612" cy="469423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Содержимое 3"/>
          <p:cNvSpPr>
            <a:spLocks noGrp="1"/>
          </p:cNvSpPr>
          <p:nvPr>
            <p:ph sz="half" idx="2"/>
          </p:nvPr>
        </p:nvSpPr>
        <p:spPr>
          <a:xfrm>
            <a:off x="4648200" y="285750"/>
            <a:ext cx="4038600" cy="6215063"/>
          </a:xfrm>
        </p:spPr>
        <p:txBody>
          <a:bodyPr/>
          <a:lstStyle/>
          <a:p>
            <a:pPr eaLnBrk="1" hangingPunct="1"/>
            <a:r>
              <a:rPr lang="en-US" sz="3600" dirty="0" smtClean="0">
                <a:solidFill>
                  <a:schemeClr val="bg1"/>
                </a:solidFill>
              </a:rPr>
              <a:t>Le jour de la fête </a:t>
            </a:r>
            <a:r>
              <a:rPr lang="en-US" sz="3600" dirty="0" err="1" smtClean="0">
                <a:solidFill>
                  <a:schemeClr val="bg1"/>
                </a:solidFill>
              </a:rPr>
              <a:t>est</a:t>
            </a:r>
            <a:r>
              <a:rPr lang="en-US" sz="3600" dirty="0" smtClean="0">
                <a:solidFill>
                  <a:schemeClr val="bg1"/>
                </a:solidFill>
              </a:rPr>
              <a:t> </a:t>
            </a:r>
            <a:r>
              <a:rPr lang="en-US" sz="3600" dirty="0" err="1" smtClean="0">
                <a:solidFill>
                  <a:schemeClr val="bg1"/>
                </a:solidFill>
              </a:rPr>
              <a:t>ferié</a:t>
            </a:r>
            <a:r>
              <a:rPr lang="en-US" sz="3600" dirty="0" smtClean="0">
                <a:solidFill>
                  <a:schemeClr val="bg1"/>
                </a:solidFill>
              </a:rPr>
              <a:t> en </a:t>
            </a:r>
            <a:r>
              <a:rPr lang="en-US" sz="3600" dirty="0" err="1" smtClean="0">
                <a:solidFill>
                  <a:schemeClr val="bg1"/>
                </a:solidFill>
              </a:rPr>
              <a:t>Russie</a:t>
            </a:r>
            <a:r>
              <a:rPr lang="en-US" sz="3600" dirty="0" smtClean="0">
                <a:solidFill>
                  <a:schemeClr val="bg1"/>
                </a:solidFill>
              </a:rPr>
              <a:t>. Il </a:t>
            </a:r>
            <a:r>
              <a:rPr lang="en-US" sz="3600" dirty="0" err="1" smtClean="0">
                <a:solidFill>
                  <a:schemeClr val="bg1"/>
                </a:solidFill>
              </a:rPr>
              <a:t>faut</a:t>
            </a:r>
            <a:r>
              <a:rPr lang="en-US" sz="3600" dirty="0" smtClean="0">
                <a:solidFill>
                  <a:schemeClr val="bg1"/>
                </a:solidFill>
              </a:rPr>
              <a:t> dire </a:t>
            </a:r>
            <a:r>
              <a:rPr lang="en-US" sz="3600" dirty="0" err="1" smtClean="0">
                <a:solidFill>
                  <a:schemeClr val="bg1"/>
                </a:solidFill>
              </a:rPr>
              <a:t>que</a:t>
            </a:r>
            <a:r>
              <a:rPr lang="en-US" sz="3600" dirty="0" smtClean="0">
                <a:solidFill>
                  <a:schemeClr val="bg1"/>
                </a:solidFill>
              </a:rPr>
              <a:t> </a:t>
            </a:r>
            <a:r>
              <a:rPr lang="en-US" sz="3600" dirty="0" err="1" smtClean="0">
                <a:solidFill>
                  <a:schemeClr val="bg1"/>
                </a:solidFill>
              </a:rPr>
              <a:t>cette</a:t>
            </a:r>
            <a:r>
              <a:rPr lang="en-US" sz="3600" dirty="0" smtClean="0">
                <a:solidFill>
                  <a:schemeClr val="bg1"/>
                </a:solidFill>
              </a:rPr>
              <a:t> fête </a:t>
            </a:r>
            <a:r>
              <a:rPr lang="en-US" sz="3600" dirty="0" err="1" smtClean="0">
                <a:solidFill>
                  <a:schemeClr val="bg1"/>
                </a:solidFill>
              </a:rPr>
              <a:t>est</a:t>
            </a:r>
            <a:r>
              <a:rPr lang="en-US" sz="3600" dirty="0" smtClean="0">
                <a:solidFill>
                  <a:schemeClr val="bg1"/>
                </a:solidFill>
              </a:rPr>
              <a:t> </a:t>
            </a:r>
            <a:r>
              <a:rPr lang="en-US" sz="3600" dirty="0" err="1" smtClean="0">
                <a:solidFill>
                  <a:schemeClr val="bg1"/>
                </a:solidFill>
              </a:rPr>
              <a:t>tr</a:t>
            </a:r>
            <a:r>
              <a:rPr lang="en-US" sz="3600" dirty="0" err="1" smtClean="0">
                <a:solidFill>
                  <a:schemeClr val="bg1"/>
                </a:solidFill>
                <a:cs typeface="Arial" charset="0"/>
              </a:rPr>
              <a:t>è</a:t>
            </a:r>
            <a:r>
              <a:rPr lang="en-US" sz="3600" dirty="0" err="1" smtClean="0">
                <a:solidFill>
                  <a:schemeClr val="bg1"/>
                </a:solidFill>
              </a:rPr>
              <a:t>s</a:t>
            </a:r>
            <a:r>
              <a:rPr lang="en-US" sz="3600" dirty="0" smtClean="0">
                <a:solidFill>
                  <a:schemeClr val="bg1"/>
                </a:solidFill>
              </a:rPr>
              <a:t> </a:t>
            </a:r>
            <a:r>
              <a:rPr lang="en-US" sz="3600" dirty="0" err="1" smtClean="0">
                <a:solidFill>
                  <a:schemeClr val="bg1"/>
                </a:solidFill>
              </a:rPr>
              <a:t>récente</a:t>
            </a:r>
            <a:r>
              <a:rPr lang="en-US" sz="3600" dirty="0" smtClean="0">
                <a:solidFill>
                  <a:schemeClr val="bg1"/>
                </a:solidFill>
              </a:rPr>
              <a:t>. </a:t>
            </a:r>
            <a:r>
              <a:rPr lang="en-US" sz="3600" dirty="0" err="1" smtClean="0">
                <a:solidFill>
                  <a:schemeClr val="bg1"/>
                </a:solidFill>
              </a:rPr>
              <a:t>Voilà</a:t>
            </a:r>
            <a:r>
              <a:rPr lang="en-US" sz="3600" dirty="0" smtClean="0">
                <a:solidFill>
                  <a:schemeClr val="bg1"/>
                </a:solidFill>
              </a:rPr>
              <a:t> </a:t>
            </a:r>
            <a:r>
              <a:rPr lang="en-US" sz="3600" dirty="0" err="1" smtClean="0">
                <a:solidFill>
                  <a:schemeClr val="bg1"/>
                </a:solidFill>
              </a:rPr>
              <a:t>pourquoi</a:t>
            </a:r>
            <a:r>
              <a:rPr lang="en-US" sz="3600" dirty="0" smtClean="0">
                <a:solidFill>
                  <a:schemeClr val="bg1"/>
                </a:solidFill>
              </a:rPr>
              <a:t> nous n´ </a:t>
            </a:r>
            <a:r>
              <a:rPr lang="en-US" sz="3600" dirty="0" err="1" smtClean="0">
                <a:solidFill>
                  <a:schemeClr val="bg1"/>
                </a:solidFill>
              </a:rPr>
              <a:t>avons</a:t>
            </a:r>
            <a:r>
              <a:rPr lang="en-US" sz="3600" dirty="0" smtClean="0">
                <a:solidFill>
                  <a:schemeClr val="bg1"/>
                </a:solidFill>
              </a:rPr>
              <a:t> pas encore de traditions et de </a:t>
            </a:r>
            <a:r>
              <a:rPr lang="en-US" sz="3600" dirty="0" err="1" smtClean="0">
                <a:solidFill>
                  <a:schemeClr val="bg1"/>
                </a:solidFill>
              </a:rPr>
              <a:t>coutumes</a:t>
            </a:r>
            <a:r>
              <a:rPr lang="en-US" sz="3600" dirty="0" smtClean="0">
                <a:solidFill>
                  <a:schemeClr val="bg1"/>
                </a:solidFill>
              </a:rPr>
              <a:t>.</a:t>
            </a:r>
            <a:endParaRPr lang="ru-RU" sz="3600" dirty="0" smtClean="0">
              <a:solidFill>
                <a:schemeClr val="bg1"/>
              </a:solidFill>
            </a:endParaRPr>
          </a:p>
        </p:txBody>
      </p:sp>
      <p:pic>
        <p:nvPicPr>
          <p:cNvPr id="103426" name="Picture 3" descr="C:\Users\Администратор\Desktop\00pfht7t.jpg"/>
          <p:cNvPicPr>
            <a:picLocks noChangeAspect="1" noChangeArrowheads="1"/>
          </p:cNvPicPr>
          <p:nvPr/>
        </p:nvPicPr>
        <p:blipFill>
          <a:blip r:embed="rId2" cstate="email"/>
          <a:srcRect/>
          <a:stretch>
            <a:fillRect/>
          </a:stretch>
        </p:blipFill>
        <p:spPr bwMode="auto">
          <a:xfrm>
            <a:off x="250825" y="333375"/>
            <a:ext cx="4310063" cy="3143250"/>
          </a:xfrm>
          <a:prstGeom prst="rect">
            <a:avLst/>
          </a:prstGeom>
          <a:noFill/>
          <a:ln w="9525">
            <a:noFill/>
            <a:miter lim="800000"/>
            <a:headEnd/>
            <a:tailEnd/>
          </a:ln>
        </p:spPr>
      </p:pic>
      <p:pic>
        <p:nvPicPr>
          <p:cNvPr id="103427" name="Picture 2" descr="C:\Users\Администратор\Desktop\1262194244_imgb.jpg"/>
          <p:cNvPicPr>
            <a:picLocks noChangeAspect="1" noChangeArrowheads="1"/>
          </p:cNvPicPr>
          <p:nvPr/>
        </p:nvPicPr>
        <p:blipFill>
          <a:blip r:embed="rId3" cstate="email"/>
          <a:srcRect/>
          <a:stretch>
            <a:fillRect/>
          </a:stretch>
        </p:blipFill>
        <p:spPr bwMode="auto">
          <a:xfrm>
            <a:off x="250825" y="3644900"/>
            <a:ext cx="4321175" cy="295275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0"/>
            <a:ext cx="5004048" cy="3096344"/>
          </a:xfrm>
        </p:spPr>
        <p:txBody>
          <a:bodyPr/>
          <a:lstStyle/>
          <a:p>
            <a:pPr eaLnBrk="1" hangingPunct="1">
              <a:defRPr/>
            </a:pPr>
            <a:r>
              <a:rPr lang="fr-FR" sz="4000"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Le Noël </a:t>
            </a:r>
            <a:r>
              <a:rPr lang="ru-RU" sz="4000"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
            </a:r>
            <a:br>
              <a:rPr lang="ru-RU" sz="4000"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br>
            <a:r>
              <a:rPr lang="fr-FR" sz="4000"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et Le Nouvel An en France et en Russie.</a:t>
            </a:r>
            <a:r>
              <a:rPr lang="ru-RU" sz="4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pic>
        <p:nvPicPr>
          <p:cNvPr id="105474" name="Picture 13" descr="wblogwrappedgifts"/>
          <p:cNvPicPr>
            <a:picLocks noGrp="1" noChangeAspect="1" noChangeArrowheads="1"/>
          </p:cNvPicPr>
          <p:nvPr>
            <p:ph sz="half" idx="1"/>
          </p:nvPr>
        </p:nvPicPr>
        <p:blipFill>
          <a:blip r:embed="rId4" cstate="email">
            <a:lum contrast="10000"/>
          </a:blip>
          <a:srcRect/>
          <a:stretch>
            <a:fillRect/>
          </a:stretch>
        </p:blipFill>
        <p:spPr>
          <a:xfrm rot="21047211">
            <a:off x="611188" y="2997200"/>
            <a:ext cx="3608387" cy="2705100"/>
          </a:xfrm>
        </p:spPr>
      </p:pic>
      <p:sp>
        <p:nvSpPr>
          <p:cNvPr id="105475" name="Rectangle 8"/>
          <p:cNvSpPr>
            <a:spLocks noGrp="1" noChangeArrowheads="1"/>
          </p:cNvSpPr>
          <p:nvPr>
            <p:ph type="body" sz="half" idx="2"/>
          </p:nvPr>
        </p:nvSpPr>
        <p:spPr>
          <a:xfrm>
            <a:off x="3924300" y="3068638"/>
            <a:ext cx="4686300" cy="3340100"/>
          </a:xfrm>
        </p:spPr>
        <p:txBody>
          <a:bodyPr/>
          <a:lstStyle/>
          <a:p>
            <a:pPr lvl="1" algn="ctr" eaLnBrk="1" hangingPunct="1">
              <a:lnSpc>
                <a:spcPct val="90000"/>
              </a:lnSpc>
              <a:buFont typeface="Wingdings" pitchFamily="2" charset="2"/>
              <a:buNone/>
            </a:pPr>
            <a:r>
              <a:rPr lang="en-US" sz="1200" smtClean="0"/>
              <a:t>     </a:t>
            </a:r>
            <a:r>
              <a:rPr lang="en-US" sz="2800" b="0" smtClean="0">
                <a:solidFill>
                  <a:srgbClr val="800000"/>
                </a:solidFill>
                <a:latin typeface="Perpetua" pitchFamily="18" charset="0"/>
              </a:rPr>
              <a:t>En hiver il y a deux </a:t>
            </a:r>
            <a:r>
              <a:rPr lang="fr-FR" sz="2800" b="0" smtClean="0">
                <a:solidFill>
                  <a:srgbClr val="800000"/>
                </a:solidFill>
                <a:latin typeface="Perpetua" pitchFamily="18" charset="0"/>
              </a:rPr>
              <a:t>fêtes</a:t>
            </a:r>
            <a:r>
              <a:rPr lang="en-US" sz="2800" b="0" smtClean="0">
                <a:solidFill>
                  <a:srgbClr val="800000"/>
                </a:solidFill>
                <a:latin typeface="Perpetua" pitchFamily="18" charset="0"/>
              </a:rPr>
              <a:t> les plus importantes</a:t>
            </a:r>
            <a:r>
              <a:rPr lang="ru-RU" sz="2800" b="0" smtClean="0">
                <a:solidFill>
                  <a:srgbClr val="800000"/>
                </a:solidFill>
                <a:latin typeface="Perpetua" pitchFamily="18" charset="0"/>
              </a:rPr>
              <a:t>:</a:t>
            </a:r>
            <a:r>
              <a:rPr lang="en-US" sz="2800" b="0" smtClean="0">
                <a:solidFill>
                  <a:srgbClr val="800000"/>
                </a:solidFill>
                <a:latin typeface="Perpetua" pitchFamily="18" charset="0"/>
              </a:rPr>
              <a:t> </a:t>
            </a:r>
            <a:r>
              <a:rPr lang="fr-FR" sz="2800" b="0" smtClean="0">
                <a:solidFill>
                  <a:srgbClr val="800000"/>
                </a:solidFill>
                <a:latin typeface="Perpetua" pitchFamily="18" charset="0"/>
              </a:rPr>
              <a:t>Le Noël et Le Nouvel An</a:t>
            </a:r>
            <a:r>
              <a:rPr lang="en-US" sz="2800" b="0" smtClean="0">
                <a:solidFill>
                  <a:srgbClr val="800000"/>
                </a:solidFill>
                <a:latin typeface="Perpetua" pitchFamily="18" charset="0"/>
              </a:rPr>
              <a:t>. </a:t>
            </a:r>
          </a:p>
          <a:p>
            <a:pPr lvl="1" algn="ctr" eaLnBrk="1" hangingPunct="1">
              <a:lnSpc>
                <a:spcPct val="90000"/>
              </a:lnSpc>
              <a:buFont typeface="Wingdings" pitchFamily="2" charset="2"/>
              <a:buNone/>
            </a:pPr>
            <a:r>
              <a:rPr lang="en-US" sz="2800" b="0" smtClean="0">
                <a:solidFill>
                  <a:srgbClr val="800000"/>
                </a:solidFill>
                <a:latin typeface="Perpetua" pitchFamily="18" charset="0"/>
              </a:rPr>
              <a:t>A cette occasion les </a:t>
            </a:r>
            <a:r>
              <a:rPr lang="fr-FR" sz="2800" b="0" smtClean="0">
                <a:solidFill>
                  <a:srgbClr val="800000"/>
                </a:solidFill>
                <a:latin typeface="Perpetua" pitchFamily="18" charset="0"/>
              </a:rPr>
              <a:t>Français dépens</a:t>
            </a:r>
            <a:r>
              <a:rPr lang="en-US" sz="2800" b="0" smtClean="0">
                <a:solidFill>
                  <a:srgbClr val="800000"/>
                </a:solidFill>
                <a:latin typeface="Perpetua" pitchFamily="18" charset="0"/>
              </a:rPr>
              <a:t>ent beaucoup d’argent: c’est la p</a:t>
            </a:r>
            <a:r>
              <a:rPr lang="fr-FR" sz="2800" b="0" smtClean="0">
                <a:solidFill>
                  <a:srgbClr val="800000"/>
                </a:solidFill>
                <a:latin typeface="Perpetua" pitchFamily="18" charset="0"/>
              </a:rPr>
              <a:t>é</a:t>
            </a:r>
            <a:r>
              <a:rPr lang="en-US" sz="2800" b="0" smtClean="0">
                <a:solidFill>
                  <a:srgbClr val="800000"/>
                </a:solidFill>
                <a:latin typeface="Perpetua" pitchFamily="18" charset="0"/>
              </a:rPr>
              <a:t>riode des cadeaux, de bons</a:t>
            </a:r>
            <a:r>
              <a:rPr lang="ru-RU" sz="2800" b="0" smtClean="0">
                <a:solidFill>
                  <a:srgbClr val="800000"/>
                </a:solidFill>
                <a:latin typeface="Perpetua" pitchFamily="18" charset="0"/>
              </a:rPr>
              <a:t> </a:t>
            </a:r>
            <a:r>
              <a:rPr lang="en-US" sz="2800" b="0" smtClean="0">
                <a:solidFill>
                  <a:srgbClr val="800000"/>
                </a:solidFill>
                <a:latin typeface="Perpetua" pitchFamily="18" charset="0"/>
              </a:rPr>
              <a:t>repas, des chocolats de luxe.</a:t>
            </a:r>
            <a:endParaRPr lang="ru-RU" sz="2800" b="0" smtClean="0">
              <a:solidFill>
                <a:srgbClr val="800000"/>
              </a:solidFill>
              <a:latin typeface="Perpetua" pitchFamily="18" charset="0"/>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2339752" y="620688"/>
            <a:ext cx="5040560" cy="1139825"/>
          </a:xfrm>
        </p:spPr>
        <p:txBody>
          <a:bodyPr/>
          <a:lstStyle/>
          <a:p>
            <a:pPr eaLnBrk="1" hangingPunct="1">
              <a:defRPr/>
            </a:pPr>
            <a:r>
              <a:rPr lang="fr-FR" sz="8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Le Noël</a:t>
            </a:r>
            <a:endParaRPr lang="ru-RU" sz="8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sp>
        <p:nvSpPr>
          <p:cNvPr id="106499" name="Rectangle 5"/>
          <p:cNvSpPr>
            <a:spLocks noGrp="1" noChangeArrowheads="1"/>
          </p:cNvSpPr>
          <p:nvPr>
            <p:ph type="body" sz="half" idx="1"/>
          </p:nvPr>
        </p:nvSpPr>
        <p:spPr>
          <a:xfrm>
            <a:off x="323850" y="2997200"/>
            <a:ext cx="3348038" cy="3095625"/>
          </a:xfrm>
        </p:spPr>
        <p:txBody>
          <a:bodyPr/>
          <a:lstStyle/>
          <a:p>
            <a:pPr algn="ctr" eaLnBrk="1" hangingPunct="1">
              <a:buFont typeface="Wingdings" pitchFamily="2" charset="2"/>
              <a:buNone/>
            </a:pPr>
            <a:r>
              <a:rPr lang="fr-FR" b="1" smtClean="0">
                <a:latin typeface="Perpetua" pitchFamily="18" charset="0"/>
              </a:rPr>
              <a:t> </a:t>
            </a:r>
            <a:r>
              <a:rPr lang="fr-FR" b="1" smtClean="0">
                <a:solidFill>
                  <a:srgbClr val="800000"/>
                </a:solidFill>
                <a:latin typeface="Perpetua" pitchFamily="18" charset="0"/>
              </a:rPr>
              <a:t>Le Noël est la fête de la nativité du Christ qui est célébrée</a:t>
            </a:r>
            <a:r>
              <a:rPr lang="ru-RU" smtClean="0">
                <a:solidFill>
                  <a:srgbClr val="800000"/>
                </a:solidFill>
              </a:rPr>
              <a:t> </a:t>
            </a:r>
            <a:r>
              <a:rPr lang="fr-FR" b="1" smtClean="0">
                <a:solidFill>
                  <a:srgbClr val="800000"/>
                </a:solidFill>
                <a:latin typeface="Perpetua" pitchFamily="18" charset="0"/>
              </a:rPr>
              <a:t>en France le 25 décembre</a:t>
            </a:r>
            <a:r>
              <a:rPr lang="ru-RU" smtClean="0">
                <a:solidFill>
                  <a:srgbClr val="800000"/>
                </a:solidFill>
              </a:rPr>
              <a:t> </a:t>
            </a:r>
            <a:r>
              <a:rPr lang="fr-FR" b="1" smtClean="0">
                <a:solidFill>
                  <a:srgbClr val="800000"/>
                </a:solidFill>
                <a:latin typeface="Perpetua" pitchFamily="18" charset="0"/>
              </a:rPr>
              <a:t>, cette tradition est respectée</a:t>
            </a:r>
            <a:r>
              <a:rPr lang="ru-RU" smtClean="0">
                <a:solidFill>
                  <a:srgbClr val="800000"/>
                </a:solidFill>
              </a:rPr>
              <a:t> </a:t>
            </a:r>
            <a:r>
              <a:rPr lang="fr-FR" b="1" smtClean="0">
                <a:solidFill>
                  <a:srgbClr val="800000"/>
                </a:solidFill>
                <a:latin typeface="Perpetua" pitchFamily="18" charset="0"/>
              </a:rPr>
              <a:t> dans toutes les familles.</a:t>
            </a:r>
            <a:endParaRPr lang="ru-RU" b="1" smtClean="0">
              <a:solidFill>
                <a:srgbClr val="800000"/>
              </a:solidFill>
              <a:latin typeface="Perpetua" pitchFamily="18" charset="0"/>
            </a:endParaRPr>
          </a:p>
        </p:txBody>
      </p:sp>
      <p:pic>
        <p:nvPicPr>
          <p:cNvPr id="106500" name="Picture 9" descr="1259151247_rrrirrirrrryor-0108"/>
          <p:cNvPicPr>
            <a:picLocks noGrp="1" noChangeAspect="1" noChangeArrowheads="1"/>
          </p:cNvPicPr>
          <p:nvPr>
            <p:ph sz="half" idx="2"/>
          </p:nvPr>
        </p:nvPicPr>
        <p:blipFill>
          <a:blip r:embed="rId4" cstate="email">
            <a:lum contrast="20000"/>
          </a:blip>
          <a:srcRect/>
          <a:stretch>
            <a:fillRect/>
          </a:stretch>
        </p:blipFill>
        <p:spPr>
          <a:xfrm>
            <a:off x="3960813" y="2924175"/>
            <a:ext cx="4932362" cy="3765550"/>
          </a:xfrm>
        </p:spPr>
      </p:pic>
    </p:spTree>
  </p:cSld>
  <p:clrMapOvr>
    <a:overrideClrMapping bg1="lt1" tx1="dk1" bg2="lt2" tx2="dk2" accent1="accent1" accent2="accent2" accent3="accent3" accent4="accent4" accent5="accent5" accent6="accent6" hlink="hlink" folHlink="folHlink"/>
  </p:clrMapOvr>
  <p:transition spd="slow">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ubTitle" idx="1"/>
          </p:nvPr>
        </p:nvSpPr>
        <p:spPr>
          <a:xfrm>
            <a:off x="1908175" y="260350"/>
            <a:ext cx="5616575" cy="4105275"/>
          </a:xfrm>
        </p:spPr>
        <p:txBody>
          <a:bodyPr/>
          <a:lstStyle/>
          <a:p>
            <a:pPr algn="ctr" eaLnBrk="1" hangingPunct="1">
              <a:buFont typeface="Wingdings" pitchFamily="2" charset="2"/>
              <a:buNone/>
            </a:pPr>
            <a:r>
              <a:rPr lang="en-US" smtClean="0">
                <a:latin typeface="Perpetua" pitchFamily="18" charset="0"/>
              </a:rPr>
              <a:t>    </a:t>
            </a:r>
            <a:r>
              <a:rPr lang="en-US" sz="3200" smtClean="0">
                <a:solidFill>
                  <a:srgbClr val="800000"/>
                </a:solidFill>
                <a:latin typeface="Perpetua" pitchFamily="18" charset="0"/>
              </a:rPr>
              <a:t>On d</a:t>
            </a:r>
            <a:r>
              <a:rPr lang="fr-FR" sz="3200" smtClean="0">
                <a:solidFill>
                  <a:srgbClr val="800000"/>
                </a:solidFill>
                <a:latin typeface="Perpetua" pitchFamily="18" charset="0"/>
              </a:rPr>
              <a:t>é</a:t>
            </a:r>
            <a:r>
              <a:rPr lang="en-US" sz="3200" smtClean="0">
                <a:solidFill>
                  <a:srgbClr val="800000"/>
                </a:solidFill>
                <a:latin typeface="Perpetua" pitchFamily="18" charset="0"/>
              </a:rPr>
              <a:t>core le sapin de </a:t>
            </a:r>
            <a:r>
              <a:rPr lang="fr-FR" sz="3200" smtClean="0">
                <a:solidFill>
                  <a:srgbClr val="800000"/>
                </a:solidFill>
                <a:latin typeface="Perpetua" pitchFamily="18" charset="0"/>
              </a:rPr>
              <a:t>Noël. On prépare repas de fête, on offre des cadeaux a ses proches. Le Pére Noël</a:t>
            </a:r>
            <a:r>
              <a:rPr lang="ru-RU" sz="3200" smtClean="0">
                <a:solidFill>
                  <a:srgbClr val="800000"/>
                </a:solidFill>
                <a:latin typeface="Perpetua" pitchFamily="18" charset="0"/>
              </a:rPr>
              <a:t> </a:t>
            </a:r>
            <a:r>
              <a:rPr lang="en-US" sz="3200" smtClean="0">
                <a:solidFill>
                  <a:srgbClr val="800000"/>
                </a:solidFill>
                <a:latin typeface="Perpetua" pitchFamily="18" charset="0"/>
              </a:rPr>
              <a:t>apporte des jouets aux enfants et les glisse la nuit par les chemin</a:t>
            </a:r>
            <a:r>
              <a:rPr lang="fr-FR" sz="3200" smtClean="0">
                <a:solidFill>
                  <a:srgbClr val="800000"/>
                </a:solidFill>
                <a:latin typeface="Perpetua" pitchFamily="18" charset="0"/>
              </a:rPr>
              <a:t>é</a:t>
            </a:r>
            <a:r>
              <a:rPr lang="en-US" sz="3200" smtClean="0">
                <a:solidFill>
                  <a:srgbClr val="800000"/>
                </a:solidFill>
                <a:latin typeface="Perpetua" pitchFamily="18" charset="0"/>
              </a:rPr>
              <a:t>es dans les petits souliers.</a:t>
            </a:r>
            <a:endParaRPr lang="ru-RU" sz="3200" smtClean="0">
              <a:solidFill>
                <a:srgbClr val="800000"/>
              </a:solidFill>
              <a:latin typeface="Perpetua" pitchFamily="18" charset="0"/>
            </a:endParaRPr>
          </a:p>
        </p:txBody>
      </p:sp>
      <p:pic>
        <p:nvPicPr>
          <p:cNvPr id="6147" name="Picture 7" descr="img1"/>
          <p:cNvPicPr>
            <a:picLocks noGrp="1" noChangeAspect="1" noChangeArrowheads="1"/>
          </p:cNvPicPr>
          <p:nvPr>
            <p:ph sz="half" idx="4294967295"/>
          </p:nvPr>
        </p:nvPicPr>
        <p:blipFill>
          <a:blip r:embed="rId4" cstate="email">
            <a:lum contrast="20000"/>
            <a:extLst>
              <a:ext uri="{28A0092B-C50C-407E-A947-70E740481C1C}"/>
            </a:extLst>
          </a:blip>
          <a:srcRect/>
          <a:stretch>
            <a:fillRect/>
          </a:stretch>
        </p:blipFill>
        <p:spPr>
          <a:xfrm>
            <a:off x="3131840" y="4149080"/>
            <a:ext cx="3105691" cy="2564904"/>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09E8E84-426E-40DD-AFC4-6F175D3DCCD1}"/>
          </a:extLst>
        </p:spPr>
      </p:pic>
    </p:spTree>
  </p:cSld>
  <p:clrMapOvr>
    <a:overrideClrMapping bg1="lt1" tx1="dk1" bg2="lt2" tx2="dk2" accent1="accent1" accent2="accent2" accent3="accent3" accent4="accent4" accent5="accent5" accent6="accent6" hlink="hlink" folHlink="folHlink"/>
  </p:clrMapOvr>
  <p:transition spd="slow">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108546" name="Rectangle 18"/>
          <p:cNvSpPr>
            <a:spLocks noGrp="1" noChangeArrowheads="1"/>
          </p:cNvSpPr>
          <p:nvPr>
            <p:ph type="body" sz="half" idx="1"/>
          </p:nvPr>
        </p:nvSpPr>
        <p:spPr>
          <a:xfrm>
            <a:off x="1619250" y="404813"/>
            <a:ext cx="4038600" cy="6048375"/>
          </a:xfrm>
        </p:spPr>
        <p:txBody>
          <a:bodyPr/>
          <a:lstStyle/>
          <a:p>
            <a:pPr algn="ctr" eaLnBrk="1" hangingPunct="1">
              <a:lnSpc>
                <a:spcPct val="90000"/>
              </a:lnSpc>
              <a:buFont typeface="Wingdings" pitchFamily="2" charset="2"/>
              <a:buNone/>
            </a:pPr>
            <a:r>
              <a:rPr lang="en-US" dirty="0" smtClean="0">
                <a:latin typeface="Perpetua" pitchFamily="18" charset="0"/>
              </a:rPr>
              <a:t>     </a:t>
            </a:r>
            <a:r>
              <a:rPr lang="en-US" sz="3200" dirty="0" smtClean="0">
                <a:solidFill>
                  <a:srgbClr val="800000"/>
                </a:solidFill>
                <a:latin typeface="Perpetua" pitchFamily="18" charset="0"/>
              </a:rPr>
              <a:t>Les </a:t>
            </a:r>
            <a:r>
              <a:rPr lang="en-US" sz="3200" dirty="0" err="1" smtClean="0">
                <a:solidFill>
                  <a:srgbClr val="800000"/>
                </a:solidFill>
                <a:latin typeface="Perpetua" pitchFamily="18" charset="0"/>
              </a:rPr>
              <a:t>enfants</a:t>
            </a:r>
            <a:r>
              <a:rPr lang="en-US" sz="3200" dirty="0" smtClean="0">
                <a:solidFill>
                  <a:srgbClr val="800000"/>
                </a:solidFill>
                <a:latin typeface="Perpetua" pitchFamily="18" charset="0"/>
              </a:rPr>
              <a:t> les </a:t>
            </a:r>
            <a:r>
              <a:rPr lang="en-US" sz="3200" dirty="0" err="1" smtClean="0">
                <a:solidFill>
                  <a:srgbClr val="800000"/>
                </a:solidFill>
                <a:latin typeface="Perpetua" pitchFamily="18" charset="0"/>
              </a:rPr>
              <a:t>exposent</a:t>
            </a:r>
            <a:r>
              <a:rPr lang="en-US" sz="3200" dirty="0" smtClean="0">
                <a:solidFill>
                  <a:srgbClr val="800000"/>
                </a:solidFill>
                <a:latin typeface="Perpetua" pitchFamily="18" charset="0"/>
              </a:rPr>
              <a:t> </a:t>
            </a:r>
            <a:r>
              <a:rPr lang="en-US" sz="3200" dirty="0" err="1" smtClean="0">
                <a:solidFill>
                  <a:srgbClr val="800000"/>
                </a:solidFill>
                <a:latin typeface="Perpetua" pitchFamily="18" charset="0"/>
              </a:rPr>
              <a:t>exprès</a:t>
            </a:r>
            <a:r>
              <a:rPr lang="en-US" sz="3200" dirty="0" smtClean="0">
                <a:solidFill>
                  <a:srgbClr val="800000"/>
                </a:solidFill>
                <a:latin typeface="Perpetua" pitchFamily="18" charset="0"/>
              </a:rPr>
              <a:t> pour y </a:t>
            </a:r>
            <a:r>
              <a:rPr lang="en-US" sz="3200" dirty="0" err="1" smtClean="0">
                <a:solidFill>
                  <a:srgbClr val="800000"/>
                </a:solidFill>
                <a:latin typeface="Perpetua" pitchFamily="18" charset="0"/>
              </a:rPr>
              <a:t>trouver</a:t>
            </a:r>
            <a:r>
              <a:rPr lang="en-US" sz="3200" dirty="0" smtClean="0">
                <a:solidFill>
                  <a:srgbClr val="800000"/>
                </a:solidFill>
                <a:latin typeface="Perpetua" pitchFamily="18" charset="0"/>
              </a:rPr>
              <a:t> les </a:t>
            </a:r>
            <a:r>
              <a:rPr lang="en-US" sz="3200" dirty="0" err="1" smtClean="0">
                <a:solidFill>
                  <a:srgbClr val="800000"/>
                </a:solidFill>
                <a:latin typeface="Perpetua" pitchFamily="18" charset="0"/>
              </a:rPr>
              <a:t>cadeaux</a:t>
            </a:r>
            <a:r>
              <a:rPr lang="en-US" sz="3200" dirty="0" smtClean="0">
                <a:solidFill>
                  <a:srgbClr val="800000"/>
                </a:solidFill>
                <a:latin typeface="Perpetua" pitchFamily="18" charset="0"/>
              </a:rPr>
              <a:t> le </a:t>
            </a:r>
            <a:r>
              <a:rPr lang="en-US" sz="3200" dirty="0" err="1" smtClean="0">
                <a:solidFill>
                  <a:srgbClr val="800000"/>
                </a:solidFill>
                <a:latin typeface="Perpetua" pitchFamily="18" charset="0"/>
              </a:rPr>
              <a:t>matin</a:t>
            </a:r>
            <a:r>
              <a:rPr lang="en-US" sz="3200" dirty="0" smtClean="0">
                <a:solidFill>
                  <a:srgbClr val="800000"/>
                </a:solidFill>
                <a:latin typeface="Perpetua" pitchFamily="18" charset="0"/>
              </a:rPr>
              <a:t> du 25 </a:t>
            </a:r>
            <a:r>
              <a:rPr lang="fr-FR" sz="3200" dirty="0" smtClean="0">
                <a:solidFill>
                  <a:srgbClr val="800000"/>
                </a:solidFill>
                <a:latin typeface="Perpetua" pitchFamily="18" charset="0"/>
              </a:rPr>
              <a:t>décembre</a:t>
            </a:r>
            <a:r>
              <a:rPr lang="en-US" sz="3200" dirty="0" smtClean="0">
                <a:solidFill>
                  <a:srgbClr val="800000"/>
                </a:solidFill>
                <a:latin typeface="Perpetua" pitchFamily="18" charset="0"/>
              </a:rPr>
              <a:t>. </a:t>
            </a:r>
            <a:r>
              <a:rPr lang="en-US" sz="3200" dirty="0" err="1" smtClean="0">
                <a:solidFill>
                  <a:srgbClr val="800000"/>
                </a:solidFill>
                <a:latin typeface="Perpetua" pitchFamily="18" charset="0"/>
              </a:rPr>
              <a:t>Surtout</a:t>
            </a:r>
            <a:r>
              <a:rPr lang="en-US" sz="3200" dirty="0" smtClean="0">
                <a:solidFill>
                  <a:srgbClr val="800000"/>
                </a:solidFill>
                <a:latin typeface="Perpetua" pitchFamily="18" charset="0"/>
              </a:rPr>
              <a:t> pour les </a:t>
            </a:r>
            <a:r>
              <a:rPr lang="en-US" sz="3200" dirty="0" err="1" smtClean="0">
                <a:solidFill>
                  <a:srgbClr val="800000"/>
                </a:solidFill>
                <a:latin typeface="Perpetua" pitchFamily="18" charset="0"/>
              </a:rPr>
              <a:t>enfants</a:t>
            </a:r>
            <a:r>
              <a:rPr lang="en-US" sz="3200" dirty="0" smtClean="0">
                <a:solidFill>
                  <a:srgbClr val="800000"/>
                </a:solidFill>
                <a:latin typeface="Perpetua" pitchFamily="18" charset="0"/>
              </a:rPr>
              <a:t> </a:t>
            </a:r>
            <a:r>
              <a:rPr lang="en-US" sz="3200" dirty="0" err="1" smtClean="0">
                <a:solidFill>
                  <a:srgbClr val="800000"/>
                </a:solidFill>
                <a:latin typeface="Perpetua" pitchFamily="18" charset="0"/>
              </a:rPr>
              <a:t>c’est</a:t>
            </a:r>
            <a:r>
              <a:rPr lang="en-US" sz="3200" dirty="0" smtClean="0">
                <a:solidFill>
                  <a:srgbClr val="800000"/>
                </a:solidFill>
                <a:latin typeface="Perpetua" pitchFamily="18" charset="0"/>
              </a:rPr>
              <a:t> </a:t>
            </a:r>
            <a:r>
              <a:rPr lang="en-US" sz="3200" dirty="0" err="1" smtClean="0">
                <a:solidFill>
                  <a:srgbClr val="800000"/>
                </a:solidFill>
                <a:latin typeface="Perpetua" pitchFamily="18" charset="0"/>
              </a:rPr>
              <a:t>une</a:t>
            </a:r>
            <a:r>
              <a:rPr lang="en-US" sz="3200" dirty="0" smtClean="0">
                <a:solidFill>
                  <a:srgbClr val="800000"/>
                </a:solidFill>
                <a:latin typeface="Perpetua" pitchFamily="18" charset="0"/>
              </a:rPr>
              <a:t> </a:t>
            </a:r>
            <a:r>
              <a:rPr lang="fr-FR" sz="3200" dirty="0" smtClean="0">
                <a:solidFill>
                  <a:srgbClr val="800000"/>
                </a:solidFill>
                <a:latin typeface="Perpetua" pitchFamily="18" charset="0"/>
              </a:rPr>
              <a:t>fête très joyeuse. Des le début du décembre ils écrivent</a:t>
            </a:r>
            <a:r>
              <a:rPr lang="en-US" sz="3200" dirty="0" smtClean="0">
                <a:solidFill>
                  <a:srgbClr val="800000"/>
                </a:solidFill>
                <a:latin typeface="Perpetua" pitchFamily="18" charset="0"/>
              </a:rPr>
              <a:t> des </a:t>
            </a:r>
            <a:r>
              <a:rPr lang="en-US" sz="3200" dirty="0" err="1" smtClean="0">
                <a:solidFill>
                  <a:srgbClr val="800000"/>
                </a:solidFill>
                <a:latin typeface="Perpetua" pitchFamily="18" charset="0"/>
              </a:rPr>
              <a:t>lettres</a:t>
            </a:r>
            <a:r>
              <a:rPr lang="en-US" sz="3200" dirty="0" smtClean="0">
                <a:solidFill>
                  <a:srgbClr val="800000"/>
                </a:solidFill>
                <a:latin typeface="Perpetua" pitchFamily="18" charset="0"/>
              </a:rPr>
              <a:t> au</a:t>
            </a:r>
            <a:r>
              <a:rPr lang="fr-FR" sz="3200" dirty="0" smtClean="0">
                <a:solidFill>
                  <a:srgbClr val="800000"/>
                </a:solidFill>
                <a:latin typeface="Perpetua" pitchFamily="18" charset="0"/>
              </a:rPr>
              <a:t> Pere Noël. Pour la fête</a:t>
            </a:r>
            <a:r>
              <a:rPr lang="en-US" sz="3200" dirty="0" smtClean="0">
                <a:solidFill>
                  <a:srgbClr val="800000"/>
                </a:solidFill>
                <a:latin typeface="Perpetua" pitchFamily="18" charset="0"/>
              </a:rPr>
              <a:t> on </a:t>
            </a:r>
            <a:r>
              <a:rPr lang="fr-FR" sz="3200" dirty="0" smtClean="0">
                <a:solidFill>
                  <a:srgbClr val="800000"/>
                </a:solidFill>
                <a:latin typeface="Perpetua" pitchFamily="18" charset="0"/>
              </a:rPr>
              <a:t>décore</a:t>
            </a:r>
            <a:r>
              <a:rPr lang="ru-RU" sz="3200" dirty="0" smtClean="0">
                <a:solidFill>
                  <a:srgbClr val="800000"/>
                </a:solidFill>
                <a:latin typeface="Perpetua" pitchFamily="18" charset="0"/>
              </a:rPr>
              <a:t> </a:t>
            </a:r>
            <a:r>
              <a:rPr lang="en-US" sz="3200" dirty="0" smtClean="0">
                <a:solidFill>
                  <a:srgbClr val="800000"/>
                </a:solidFill>
                <a:latin typeface="Perpetua" pitchFamily="18" charset="0"/>
              </a:rPr>
              <a:t>le </a:t>
            </a:r>
            <a:r>
              <a:rPr lang="en-US" sz="3200" dirty="0" err="1" smtClean="0">
                <a:solidFill>
                  <a:srgbClr val="800000"/>
                </a:solidFill>
                <a:latin typeface="Perpetua" pitchFamily="18" charset="0"/>
              </a:rPr>
              <a:t>sapin</a:t>
            </a:r>
            <a:r>
              <a:rPr lang="en-US" sz="3200" dirty="0" smtClean="0">
                <a:solidFill>
                  <a:srgbClr val="800000"/>
                </a:solidFill>
                <a:latin typeface="Perpetua" pitchFamily="18" charset="0"/>
              </a:rPr>
              <a:t> de </a:t>
            </a:r>
            <a:r>
              <a:rPr lang="fr-FR" sz="3200" dirty="0" smtClean="0">
                <a:solidFill>
                  <a:srgbClr val="800000"/>
                </a:solidFill>
                <a:latin typeface="Perpetua" pitchFamily="18" charset="0"/>
              </a:rPr>
              <a:t>Noël de bougies, de jouets et de guirlandes.</a:t>
            </a:r>
            <a:endParaRPr lang="ru-RU" sz="3200" dirty="0" smtClean="0">
              <a:solidFill>
                <a:srgbClr val="800000"/>
              </a:solidFill>
              <a:latin typeface="Perpetua" pitchFamily="18" charset="0"/>
            </a:endParaRPr>
          </a:p>
        </p:txBody>
      </p:sp>
      <p:pic>
        <p:nvPicPr>
          <p:cNvPr id="108547" name="Picture 22" descr="0_24b66_51aedf98_XL"/>
          <p:cNvPicPr>
            <a:picLocks noGrp="1" noChangeAspect="1" noChangeArrowheads="1"/>
          </p:cNvPicPr>
          <p:nvPr>
            <p:ph sz="quarter" idx="3"/>
          </p:nvPr>
        </p:nvPicPr>
        <p:blipFill>
          <a:blip r:embed="rId4" cstate="email">
            <a:lum contrast="20000"/>
          </a:blip>
          <a:srcRect/>
          <a:stretch>
            <a:fillRect/>
          </a:stretch>
        </p:blipFill>
        <p:spPr>
          <a:xfrm>
            <a:off x="5651500" y="3573463"/>
            <a:ext cx="2919413" cy="2189162"/>
          </a:xfrm>
        </p:spPr>
      </p:pic>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2987675" y="1484313"/>
            <a:ext cx="5565775" cy="3744912"/>
          </a:xfrm>
        </p:spPr>
        <p:txBody>
          <a:bodyPr/>
          <a:lstStyle/>
          <a:p>
            <a:pPr eaLnBrk="1" hangingPunct="1">
              <a:buFontTx/>
              <a:buNone/>
            </a:pPr>
            <a:r>
              <a:rPr lang="en-US" b="1" smtClean="0"/>
              <a:t>		</a:t>
            </a:r>
            <a:r>
              <a:rPr lang="en-US" b="1" smtClean="0">
                <a:solidFill>
                  <a:srgbClr val="C00000"/>
                </a:solidFill>
              </a:rPr>
              <a:t>La </a:t>
            </a:r>
            <a:r>
              <a:rPr lang="ru-RU" b="1" smtClean="0">
                <a:solidFill>
                  <a:srgbClr val="C00000"/>
                </a:solidFill>
              </a:rPr>
              <a:t>fête</a:t>
            </a:r>
            <a:r>
              <a:rPr lang="en-US" b="1" smtClean="0">
                <a:solidFill>
                  <a:srgbClr val="C00000"/>
                </a:solidFill>
              </a:rPr>
              <a:t> </a:t>
            </a:r>
            <a:r>
              <a:rPr lang="en-US" b="1" smtClean="0"/>
              <a:t>– c’est un jour </a:t>
            </a:r>
            <a:r>
              <a:rPr lang="ru-RU" b="1" smtClean="0"/>
              <a:t>célébré </a:t>
            </a:r>
            <a:r>
              <a:rPr lang="en-US" b="1" smtClean="0"/>
              <a:t>d’une coutume ou de l’</a:t>
            </a:r>
            <a:r>
              <a:rPr lang="ru-RU" b="1" smtClean="0"/>
              <a:t>é</a:t>
            </a:r>
            <a:r>
              <a:rPr lang="en-US" b="1" smtClean="0"/>
              <a:t>glise. C’est le jour de la joie et de la cr</a:t>
            </a:r>
            <a:r>
              <a:rPr lang="ru-RU" b="1" smtClean="0"/>
              <a:t>é</a:t>
            </a:r>
            <a:r>
              <a:rPr lang="en-US" b="1" smtClean="0"/>
              <a:t>ation.</a:t>
            </a:r>
          </a:p>
          <a:p>
            <a:pPr eaLnBrk="1" hangingPunct="1">
              <a:buFontTx/>
              <a:buNone/>
            </a:pPr>
            <a:r>
              <a:rPr lang="en-US" b="1" i="1" smtClean="0"/>
              <a:t>				</a:t>
            </a:r>
          </a:p>
          <a:p>
            <a:pPr eaLnBrk="1" hangingPunct="1">
              <a:buFontTx/>
              <a:buNone/>
            </a:pPr>
            <a:r>
              <a:rPr lang="en-US" b="1" i="1" smtClean="0"/>
              <a:t>			</a:t>
            </a:r>
            <a:r>
              <a:rPr lang="en-US" sz="2800" b="1" i="1" smtClean="0"/>
              <a:t>	S.Y.Og</a:t>
            </a:r>
            <a:r>
              <a:rPr lang="ru-RU" sz="2800" b="1" smtClean="0"/>
              <a:t>é</a:t>
            </a:r>
            <a:r>
              <a:rPr lang="en-US" sz="2800" b="1" i="1" smtClean="0"/>
              <a:t>gov</a:t>
            </a:r>
          </a:p>
        </p:txBody>
      </p:sp>
      <p:pic>
        <p:nvPicPr>
          <p:cNvPr id="72707" name="Picture 4" descr="http://dic.academic.ru/pictures/enc_literature/i_390.jpg"/>
          <p:cNvPicPr>
            <a:picLocks noChangeAspect="1" noChangeArrowheads="1"/>
          </p:cNvPicPr>
          <p:nvPr/>
        </p:nvPicPr>
        <p:blipFill>
          <a:blip r:embed="rId4" cstate="email"/>
          <a:srcRect/>
          <a:stretch>
            <a:fillRect/>
          </a:stretch>
        </p:blipFill>
        <p:spPr bwMode="auto">
          <a:xfrm>
            <a:off x="250825" y="1484313"/>
            <a:ext cx="2952750" cy="360203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35847" name="Rectangle 7"/>
          <p:cNvSpPr>
            <a:spLocks noGrp="1" noChangeArrowheads="1"/>
          </p:cNvSpPr>
          <p:nvPr>
            <p:ph type="title"/>
          </p:nvPr>
        </p:nvSpPr>
        <p:spPr>
          <a:xfrm>
            <a:off x="1835696" y="836712"/>
            <a:ext cx="5400600" cy="918939"/>
          </a:xfrm>
        </p:spPr>
        <p:txBody>
          <a:bodyPr/>
          <a:lstStyle/>
          <a:p>
            <a:pPr eaLnBrk="1" hangingPunct="1">
              <a:defRPr/>
            </a:pPr>
            <a:r>
              <a:rPr lang="en-US" sz="6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Le </a:t>
            </a:r>
            <a:r>
              <a:rPr lang="en-US" sz="6000" b="1" i="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Nouvel</a:t>
            </a:r>
            <a:r>
              <a:rPr lang="en-US" sz="6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 </a:t>
            </a:r>
            <a:r>
              <a:rPr lang="en-US" sz="60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An</a:t>
            </a:r>
            <a:endParaRPr lang="ru-RU" sz="60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sp>
        <p:nvSpPr>
          <p:cNvPr id="109571" name="Rectangle 9"/>
          <p:cNvSpPr>
            <a:spLocks noGrp="1" noChangeArrowheads="1"/>
          </p:cNvSpPr>
          <p:nvPr>
            <p:ph type="body" sz="half" idx="1"/>
          </p:nvPr>
        </p:nvSpPr>
        <p:spPr>
          <a:xfrm>
            <a:off x="250825" y="2997200"/>
            <a:ext cx="4038600" cy="3673475"/>
          </a:xfrm>
        </p:spPr>
        <p:txBody>
          <a:bodyPr/>
          <a:lstStyle/>
          <a:p>
            <a:pPr algn="ctr" eaLnBrk="1" hangingPunct="1">
              <a:lnSpc>
                <a:spcPct val="80000"/>
              </a:lnSpc>
              <a:buFont typeface="Wingdings" pitchFamily="2" charset="2"/>
              <a:buNone/>
            </a:pPr>
            <a:r>
              <a:rPr lang="ru-RU" sz="1600" dirty="0" smtClean="0">
                <a:latin typeface="Perpetua" pitchFamily="18" charset="0"/>
              </a:rPr>
              <a:t>   </a:t>
            </a:r>
            <a:r>
              <a:rPr lang="en-US" sz="2400" dirty="0" smtClean="0">
                <a:solidFill>
                  <a:srgbClr val="990000"/>
                </a:solidFill>
                <a:latin typeface="Perpetua" pitchFamily="18" charset="0"/>
              </a:rPr>
              <a:t>Le premier </a:t>
            </a:r>
            <a:r>
              <a:rPr lang="en-US" sz="2400" dirty="0" err="1" smtClean="0">
                <a:solidFill>
                  <a:srgbClr val="990000"/>
                </a:solidFill>
                <a:latin typeface="Perpetua" pitchFamily="18" charset="0"/>
              </a:rPr>
              <a:t>janvier</a:t>
            </a:r>
            <a:r>
              <a:rPr lang="en-US" sz="2400" dirty="0" smtClean="0">
                <a:solidFill>
                  <a:srgbClr val="990000"/>
                </a:solidFill>
                <a:latin typeface="Perpetua" pitchFamily="18" charset="0"/>
              </a:rPr>
              <a:t> </a:t>
            </a:r>
            <a:r>
              <a:rPr lang="en-US" sz="2400" dirty="0" err="1" smtClean="0">
                <a:solidFill>
                  <a:srgbClr val="990000"/>
                </a:solidFill>
                <a:latin typeface="Perpetua" pitchFamily="18" charset="0"/>
              </a:rPr>
              <a:t>s’appelle</a:t>
            </a:r>
            <a:r>
              <a:rPr lang="en-US" sz="2400" dirty="0" smtClean="0">
                <a:solidFill>
                  <a:srgbClr val="990000"/>
                </a:solidFill>
                <a:latin typeface="Perpetua" pitchFamily="18" charset="0"/>
              </a:rPr>
              <a:t> en France le Novel An.</a:t>
            </a:r>
          </a:p>
          <a:p>
            <a:pPr algn="ctr" eaLnBrk="1" hangingPunct="1">
              <a:lnSpc>
                <a:spcPct val="80000"/>
              </a:lnSpc>
              <a:buFont typeface="Wingdings" pitchFamily="2" charset="2"/>
              <a:buNone/>
            </a:pPr>
            <a:r>
              <a:rPr lang="en-US" sz="2400" dirty="0" err="1" smtClean="0">
                <a:solidFill>
                  <a:srgbClr val="990000"/>
                </a:solidFill>
                <a:latin typeface="Perpetua" pitchFamily="18" charset="0"/>
              </a:rPr>
              <a:t>C’est</a:t>
            </a:r>
            <a:r>
              <a:rPr lang="en-US" sz="2400" dirty="0" smtClean="0">
                <a:solidFill>
                  <a:srgbClr val="990000"/>
                </a:solidFill>
                <a:latin typeface="Perpetua" pitchFamily="18" charset="0"/>
              </a:rPr>
              <a:t> un jour </a:t>
            </a:r>
            <a:r>
              <a:rPr lang="ru-RU" sz="2400" dirty="0" err="1" smtClean="0">
                <a:solidFill>
                  <a:srgbClr val="990000"/>
                </a:solidFill>
                <a:latin typeface="Perpetua" pitchFamily="18" charset="0"/>
              </a:rPr>
              <a:t>féri</a:t>
            </a:r>
            <a:r>
              <a:rPr lang="en-US" sz="2400" dirty="0" smtClean="0">
                <a:solidFill>
                  <a:srgbClr val="990000"/>
                </a:solidFill>
                <a:latin typeface="Perpetua" pitchFamily="18" charset="0"/>
              </a:rPr>
              <a:t>é, </a:t>
            </a:r>
          </a:p>
          <a:p>
            <a:pPr algn="ctr" eaLnBrk="1" hangingPunct="1">
              <a:lnSpc>
                <a:spcPct val="80000"/>
              </a:lnSpc>
              <a:buFont typeface="Wingdings" pitchFamily="2" charset="2"/>
              <a:buNone/>
            </a:pPr>
            <a:r>
              <a:rPr lang="en-US" sz="2400" dirty="0" err="1" smtClean="0">
                <a:solidFill>
                  <a:srgbClr val="990000"/>
                </a:solidFill>
                <a:latin typeface="Perpetua" pitchFamily="18" charset="0"/>
              </a:rPr>
              <a:t>c’est</a:t>
            </a:r>
            <a:r>
              <a:rPr lang="en-US" sz="2400" dirty="0" smtClean="0">
                <a:solidFill>
                  <a:srgbClr val="990000"/>
                </a:solidFill>
                <a:latin typeface="Perpetua" pitchFamily="18" charset="0"/>
              </a:rPr>
              <a:t>-à-dire </a:t>
            </a:r>
            <a:r>
              <a:rPr lang="en-US" sz="2400" dirty="0" err="1" smtClean="0">
                <a:solidFill>
                  <a:srgbClr val="990000"/>
                </a:solidFill>
                <a:latin typeface="Perpetua" pitchFamily="18" charset="0"/>
              </a:rPr>
              <a:t>qu’on</a:t>
            </a:r>
            <a:r>
              <a:rPr lang="en-US" sz="2400" dirty="0" smtClean="0">
                <a:solidFill>
                  <a:srgbClr val="990000"/>
                </a:solidFill>
                <a:latin typeface="Perpetua" pitchFamily="18" charset="0"/>
              </a:rPr>
              <a:t> ne </a:t>
            </a:r>
            <a:r>
              <a:rPr lang="en-US" sz="2400" dirty="0" err="1" smtClean="0">
                <a:solidFill>
                  <a:srgbClr val="990000"/>
                </a:solidFill>
                <a:latin typeface="Perpetua" pitchFamily="18" charset="0"/>
              </a:rPr>
              <a:t>travaille</a:t>
            </a:r>
            <a:r>
              <a:rPr lang="en-US" sz="2400" dirty="0" smtClean="0">
                <a:solidFill>
                  <a:srgbClr val="990000"/>
                </a:solidFill>
                <a:latin typeface="Perpetua" pitchFamily="18" charset="0"/>
              </a:rPr>
              <a:t> pas. Tout le monde se </a:t>
            </a:r>
            <a:r>
              <a:rPr lang="en-US" sz="2400" dirty="0" err="1" smtClean="0">
                <a:solidFill>
                  <a:srgbClr val="990000"/>
                </a:solidFill>
                <a:latin typeface="Perpetua" pitchFamily="18" charset="0"/>
              </a:rPr>
              <a:t>souhaite</a:t>
            </a:r>
            <a:r>
              <a:rPr lang="ru-RU" sz="2400" dirty="0" smtClean="0">
                <a:solidFill>
                  <a:srgbClr val="990000"/>
                </a:solidFill>
                <a:latin typeface="Perpetua" pitchFamily="18" charset="0"/>
              </a:rPr>
              <a:t>:</a:t>
            </a:r>
            <a:r>
              <a:rPr lang="en-US" sz="2400" dirty="0" smtClean="0">
                <a:solidFill>
                  <a:srgbClr val="990000"/>
                </a:solidFill>
                <a:latin typeface="Perpetua" pitchFamily="18" charset="0"/>
              </a:rPr>
              <a:t> </a:t>
            </a:r>
            <a:r>
              <a:rPr lang="ru-RU" sz="2400" b="1" dirty="0" smtClean="0">
                <a:solidFill>
                  <a:srgbClr val="990000"/>
                </a:solidFill>
                <a:latin typeface="Perpetua" pitchFamily="18" charset="0"/>
              </a:rPr>
              <a:t>«</a:t>
            </a:r>
            <a:r>
              <a:rPr lang="en-US" sz="2400" b="1" dirty="0" smtClean="0">
                <a:solidFill>
                  <a:srgbClr val="990000"/>
                </a:solidFill>
                <a:latin typeface="Perpetua" pitchFamily="18" charset="0"/>
              </a:rPr>
              <a:t>Bonne et </a:t>
            </a:r>
            <a:r>
              <a:rPr lang="en-US" sz="2400" b="1" dirty="0" err="1" smtClean="0">
                <a:solidFill>
                  <a:srgbClr val="990000"/>
                </a:solidFill>
                <a:latin typeface="Perpetua" pitchFamily="18" charset="0"/>
              </a:rPr>
              <a:t>heureuse</a:t>
            </a:r>
            <a:r>
              <a:rPr lang="en-US" sz="2400" b="1" dirty="0" smtClean="0">
                <a:solidFill>
                  <a:srgbClr val="990000"/>
                </a:solidFill>
                <a:latin typeface="Perpetua" pitchFamily="18" charset="0"/>
              </a:rPr>
              <a:t> </a:t>
            </a:r>
            <a:r>
              <a:rPr lang="fr-FR" sz="2400" b="1" dirty="0" smtClean="0">
                <a:solidFill>
                  <a:srgbClr val="990000"/>
                </a:solidFill>
                <a:latin typeface="Perpetua" pitchFamily="18" charset="0"/>
              </a:rPr>
              <a:t>Année</a:t>
            </a:r>
            <a:r>
              <a:rPr lang="en-US" sz="2400" b="1" dirty="0" smtClean="0">
                <a:solidFill>
                  <a:srgbClr val="990000"/>
                </a:solidFill>
                <a:latin typeface="Perpetua" pitchFamily="18" charset="0"/>
              </a:rPr>
              <a:t>!</a:t>
            </a:r>
            <a:r>
              <a:rPr lang="ru-RU" sz="2400" b="1" dirty="0" smtClean="0">
                <a:solidFill>
                  <a:srgbClr val="990000"/>
                </a:solidFill>
                <a:latin typeface="Perpetua" pitchFamily="18" charset="0"/>
              </a:rPr>
              <a:t> </a:t>
            </a:r>
            <a:r>
              <a:rPr lang="en-US" sz="2400" b="1" dirty="0" err="1" smtClean="0">
                <a:solidFill>
                  <a:srgbClr val="990000"/>
                </a:solidFill>
                <a:latin typeface="Perpetua" pitchFamily="18" charset="0"/>
              </a:rPr>
              <a:t>Joyeuse</a:t>
            </a:r>
            <a:r>
              <a:rPr lang="en-US" sz="2400" b="1" dirty="0" smtClean="0">
                <a:solidFill>
                  <a:srgbClr val="990000"/>
                </a:solidFill>
                <a:latin typeface="Perpetua" pitchFamily="18" charset="0"/>
              </a:rPr>
              <a:t> </a:t>
            </a:r>
            <a:r>
              <a:rPr lang="fr-FR" sz="2400" b="1" dirty="0" smtClean="0">
                <a:solidFill>
                  <a:srgbClr val="990000"/>
                </a:solidFill>
                <a:latin typeface="Perpetua" pitchFamily="18" charset="0"/>
              </a:rPr>
              <a:t>Année</a:t>
            </a:r>
            <a:r>
              <a:rPr lang="ru-RU" sz="2400" b="1" dirty="0" smtClean="0">
                <a:solidFill>
                  <a:srgbClr val="990000"/>
                </a:solidFill>
                <a:latin typeface="Perpetua" pitchFamily="18" charset="0"/>
              </a:rPr>
              <a:t> </a:t>
            </a:r>
            <a:r>
              <a:rPr lang="en-US" sz="2400" b="1" dirty="0" smtClean="0">
                <a:solidFill>
                  <a:srgbClr val="990000"/>
                </a:solidFill>
                <a:latin typeface="Perpetua" pitchFamily="18" charset="0"/>
              </a:rPr>
              <a:t>! Bonne </a:t>
            </a:r>
            <a:r>
              <a:rPr lang="fr-FR" sz="2400" b="1" dirty="0" smtClean="0">
                <a:solidFill>
                  <a:srgbClr val="990000"/>
                </a:solidFill>
                <a:latin typeface="Perpetua" pitchFamily="18" charset="0"/>
              </a:rPr>
              <a:t>santé</a:t>
            </a:r>
            <a:r>
              <a:rPr lang="ru-RU" sz="2400" b="1" dirty="0" smtClean="0">
                <a:solidFill>
                  <a:srgbClr val="990000"/>
                </a:solidFill>
                <a:latin typeface="Perpetua" pitchFamily="18" charset="0"/>
              </a:rPr>
              <a:t> </a:t>
            </a:r>
            <a:r>
              <a:rPr lang="en-US" sz="2400" b="1" dirty="0" smtClean="0">
                <a:solidFill>
                  <a:srgbClr val="990000"/>
                </a:solidFill>
                <a:latin typeface="Perpetua" pitchFamily="18" charset="0"/>
              </a:rPr>
              <a:t>!</a:t>
            </a:r>
            <a:r>
              <a:rPr lang="ru-RU" sz="2400" b="1" dirty="0" smtClean="0">
                <a:solidFill>
                  <a:srgbClr val="990000"/>
                </a:solidFill>
                <a:latin typeface="Perpetua" pitchFamily="18" charset="0"/>
              </a:rPr>
              <a:t>»</a:t>
            </a:r>
          </a:p>
        </p:txBody>
      </p:sp>
      <p:pic>
        <p:nvPicPr>
          <p:cNvPr id="109572" name="Рисунок 7" descr="748204.gif"/>
          <p:cNvPicPr>
            <a:picLocks noChangeAspect="1"/>
          </p:cNvPicPr>
          <p:nvPr/>
        </p:nvPicPr>
        <p:blipFill>
          <a:blip r:embed="rId4" cstate="email"/>
          <a:srcRect/>
          <a:stretch>
            <a:fillRect/>
          </a:stretch>
        </p:blipFill>
        <p:spPr bwMode="auto">
          <a:xfrm>
            <a:off x="4787900" y="2492375"/>
            <a:ext cx="3048000" cy="4152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110594" name="Rectangle 5"/>
          <p:cNvSpPr>
            <a:spLocks noGrp="1" noChangeArrowheads="1"/>
          </p:cNvSpPr>
          <p:nvPr>
            <p:ph type="body" sz="half" idx="1"/>
          </p:nvPr>
        </p:nvSpPr>
        <p:spPr>
          <a:xfrm>
            <a:off x="4025900" y="3284538"/>
            <a:ext cx="5118100" cy="3240087"/>
          </a:xfrm>
        </p:spPr>
        <p:txBody>
          <a:bodyPr/>
          <a:lstStyle/>
          <a:p>
            <a:pPr algn="ctr" eaLnBrk="1" hangingPunct="1">
              <a:buFont typeface="Wingdings" pitchFamily="2" charset="2"/>
              <a:buNone/>
            </a:pPr>
            <a:r>
              <a:rPr lang="en-US" sz="2000" smtClean="0"/>
              <a:t>    </a:t>
            </a:r>
            <a:r>
              <a:rPr lang="en-US" sz="2400" b="1" smtClean="0">
                <a:solidFill>
                  <a:srgbClr val="800000"/>
                </a:solidFill>
                <a:latin typeface="Perpetua" pitchFamily="18" charset="0"/>
              </a:rPr>
              <a:t>Il y a des coutumes: l’</a:t>
            </a:r>
            <a:r>
              <a:rPr lang="fr-FR" sz="2400" b="1" smtClean="0">
                <a:solidFill>
                  <a:srgbClr val="800000"/>
                </a:solidFill>
                <a:latin typeface="Perpetua" pitchFamily="18" charset="0"/>
              </a:rPr>
              <a:t>échange</a:t>
            </a:r>
            <a:r>
              <a:rPr lang="en-US" sz="2400" b="1" smtClean="0">
                <a:solidFill>
                  <a:srgbClr val="800000"/>
                </a:solidFill>
                <a:latin typeface="Perpetua" pitchFamily="18" charset="0"/>
              </a:rPr>
              <a:t> des cadeaux et l’</a:t>
            </a:r>
            <a:r>
              <a:rPr lang="fr-FR" sz="2400" b="1" smtClean="0">
                <a:solidFill>
                  <a:srgbClr val="800000"/>
                </a:solidFill>
                <a:latin typeface="Perpetua" pitchFamily="18" charset="0"/>
              </a:rPr>
              <a:t>échange</a:t>
            </a:r>
            <a:r>
              <a:rPr lang="ru-RU" sz="2400" b="1" smtClean="0">
                <a:solidFill>
                  <a:srgbClr val="800000"/>
                </a:solidFill>
                <a:latin typeface="Perpetua" pitchFamily="18" charset="0"/>
              </a:rPr>
              <a:t> </a:t>
            </a:r>
            <a:r>
              <a:rPr lang="en-US" sz="2400" b="1" smtClean="0">
                <a:solidFill>
                  <a:srgbClr val="800000"/>
                </a:solidFill>
                <a:latin typeface="Perpetua" pitchFamily="18" charset="0"/>
              </a:rPr>
              <a:t>des visites. Il y a encore une tradition d’orner de gui les maisons. Selon une </a:t>
            </a:r>
            <a:r>
              <a:rPr lang="fr-FR" sz="2400" b="1" smtClean="0">
                <a:solidFill>
                  <a:srgbClr val="800000"/>
                </a:solidFill>
                <a:latin typeface="Perpetua" pitchFamily="18" charset="0"/>
              </a:rPr>
              <a:t>légende</a:t>
            </a:r>
            <a:r>
              <a:rPr lang="ru-RU" sz="2400" b="1" smtClean="0">
                <a:solidFill>
                  <a:srgbClr val="800000"/>
                </a:solidFill>
                <a:latin typeface="Perpetua" pitchFamily="18" charset="0"/>
              </a:rPr>
              <a:t> </a:t>
            </a:r>
            <a:r>
              <a:rPr lang="fr-FR" sz="2400" b="1" smtClean="0">
                <a:solidFill>
                  <a:srgbClr val="800000"/>
                </a:solidFill>
                <a:latin typeface="Perpetua" pitchFamily="18" charset="0"/>
              </a:rPr>
              <a:t>célébre le gui apporte du bonheur. C’est un des ornements des cartes postales de Nouvel An.</a:t>
            </a:r>
            <a:endParaRPr lang="ru-RU" sz="2400" b="1" smtClean="0">
              <a:solidFill>
                <a:srgbClr val="800000"/>
              </a:solidFill>
              <a:latin typeface="Perpetua" pitchFamily="18" charset="0"/>
            </a:endParaRPr>
          </a:p>
        </p:txBody>
      </p:sp>
      <p:pic>
        <p:nvPicPr>
          <p:cNvPr id="110595" name="Picture 16" descr="mistletoe005a-jpg"/>
          <p:cNvPicPr>
            <a:picLocks noGrp="1" noChangeAspect="1" noChangeArrowheads="1"/>
          </p:cNvPicPr>
          <p:nvPr>
            <p:ph sz="quarter" idx="2"/>
          </p:nvPr>
        </p:nvPicPr>
        <p:blipFill>
          <a:blip r:embed="rId4" cstate="email"/>
          <a:srcRect/>
          <a:stretch>
            <a:fillRect/>
          </a:stretch>
        </p:blipFill>
        <p:spPr>
          <a:xfrm>
            <a:off x="179388" y="115888"/>
            <a:ext cx="2305050" cy="3189287"/>
          </a:xfrm>
        </p:spPr>
      </p:pic>
      <p:pic>
        <p:nvPicPr>
          <p:cNvPr id="110596" name="Picture 14" descr="Vienna 033"/>
          <p:cNvPicPr>
            <a:picLocks noGrp="1" noChangeAspect="1" noChangeArrowheads="1"/>
          </p:cNvPicPr>
          <p:nvPr>
            <p:ph sz="quarter" idx="3"/>
          </p:nvPr>
        </p:nvPicPr>
        <p:blipFill>
          <a:blip r:embed="rId5" cstate="email">
            <a:lum contrast="10000"/>
          </a:blip>
          <a:srcRect/>
          <a:stretch>
            <a:fillRect/>
          </a:stretch>
        </p:blipFill>
        <p:spPr>
          <a:xfrm rot="442243">
            <a:off x="1676400" y="2217738"/>
            <a:ext cx="2670175" cy="3300412"/>
          </a:xfrm>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fr-FR" sz="5700" b="1" i="1" smtClean="0">
                <a:solidFill>
                  <a:schemeClr val="tx1"/>
                </a:solidFill>
                <a:latin typeface="Perpetua" pitchFamily="18" charset="0"/>
              </a:rPr>
              <a:t>Noël</a:t>
            </a:r>
            <a:r>
              <a:rPr lang="ru-RU" sz="5700" b="1" i="1" smtClean="0">
                <a:solidFill>
                  <a:schemeClr val="tx1"/>
                </a:solidFill>
                <a:latin typeface="Perpetua" pitchFamily="18" charset="0"/>
              </a:rPr>
              <a:t> </a:t>
            </a:r>
            <a:r>
              <a:rPr lang="en-US" sz="5700" b="1" i="1" smtClean="0">
                <a:solidFill>
                  <a:schemeClr val="tx1"/>
                </a:solidFill>
                <a:latin typeface="Perpetua" pitchFamily="18" charset="0"/>
              </a:rPr>
              <a:t>en Russie.</a:t>
            </a:r>
            <a:endParaRPr lang="ru-RU" sz="5700" b="1" i="1" smtClean="0">
              <a:solidFill>
                <a:schemeClr val="tx1"/>
              </a:solidFill>
              <a:latin typeface="Perpetua" pitchFamily="18" charset="0"/>
            </a:endParaRPr>
          </a:p>
        </p:txBody>
      </p:sp>
      <p:sp>
        <p:nvSpPr>
          <p:cNvPr id="43012" name="Rectangle 4"/>
          <p:cNvSpPr>
            <a:spLocks noGrp="1" noChangeArrowheads="1"/>
          </p:cNvSpPr>
          <p:nvPr>
            <p:ph type="body" sz="half" idx="1"/>
          </p:nvPr>
        </p:nvSpPr>
        <p:spPr>
          <a:xfrm>
            <a:off x="250825" y="1412875"/>
            <a:ext cx="4038600" cy="4530725"/>
          </a:xfrm>
        </p:spPr>
        <p:txBody>
          <a:bodyPr/>
          <a:lstStyle/>
          <a:p>
            <a:pPr algn="ctr" eaLnBrk="1" hangingPunct="1">
              <a:buFont typeface="Wingdings" pitchFamily="2" charset="2"/>
              <a:buNone/>
              <a:defRPr/>
            </a:pPr>
            <a:r>
              <a:rPr lang="fr-FR" dirty="0" smtClean="0">
                <a:latin typeface="Perpetua" pitchFamily="18" charset="0"/>
              </a:rPr>
              <a:t>    </a:t>
            </a:r>
            <a:r>
              <a:rPr lang="fr-FR" sz="3600" dirty="0" smtClean="0">
                <a:latin typeface="Perpetua" pitchFamily="18" charset="0"/>
              </a:rPr>
              <a:t>Le Noël, chez nous, elle vient de loin et s’approche tout doucement. Auparavant, on a six semaines de maigre, à</a:t>
            </a:r>
            <a:r>
              <a:rPr lang="ru-RU" sz="3600" dirty="0" smtClean="0">
                <a:latin typeface="Perpetua" pitchFamily="18" charset="0"/>
              </a:rPr>
              <a:t> </a:t>
            </a:r>
            <a:r>
              <a:rPr lang="en-US" sz="3600" dirty="0" smtClean="0">
                <a:latin typeface="Perpetua" pitchFamily="18" charset="0"/>
              </a:rPr>
              <a:t> ne manger </a:t>
            </a:r>
            <a:r>
              <a:rPr lang="en-US" sz="3600" dirty="0" err="1" smtClean="0">
                <a:latin typeface="Perpetua" pitchFamily="18" charset="0"/>
              </a:rPr>
              <a:t>que</a:t>
            </a:r>
            <a:r>
              <a:rPr lang="en-US" sz="3600" dirty="0" smtClean="0">
                <a:latin typeface="Perpetua" pitchFamily="18" charset="0"/>
              </a:rPr>
              <a:t> de </a:t>
            </a:r>
            <a:r>
              <a:rPr lang="en-US" sz="3600" dirty="0" err="1" smtClean="0">
                <a:latin typeface="Perpetua" pitchFamily="18" charset="0"/>
              </a:rPr>
              <a:t>poisson</a:t>
            </a:r>
            <a:r>
              <a:rPr lang="en-US" sz="3600" dirty="0" smtClean="0">
                <a:latin typeface="Perpetua" pitchFamily="18" charset="0"/>
              </a:rPr>
              <a:t>.</a:t>
            </a:r>
            <a:endParaRPr lang="ru-RU" sz="3600" dirty="0" smtClean="0">
              <a:latin typeface="Perpetua" pitchFamily="18" charset="0"/>
            </a:endParaRPr>
          </a:p>
        </p:txBody>
      </p:sp>
      <p:pic>
        <p:nvPicPr>
          <p:cNvPr id="111619" name="Picture 6" descr="894b32a9c9c946f1f216e47777cc223e"/>
          <p:cNvPicPr>
            <a:picLocks noGrp="1" noChangeAspect="1" noChangeArrowheads="1"/>
          </p:cNvPicPr>
          <p:nvPr>
            <p:ph sz="half" idx="2"/>
          </p:nvPr>
        </p:nvPicPr>
        <p:blipFill>
          <a:blip r:embed="rId3" cstate="email"/>
          <a:srcRect/>
          <a:stretch>
            <a:fillRect/>
          </a:stretch>
        </p:blipFill>
        <p:spPr>
          <a:xfrm>
            <a:off x="4427538" y="2205038"/>
            <a:ext cx="4210050" cy="2863850"/>
          </a:xfrm>
        </p:spPr>
      </p:pic>
    </p:spTree>
  </p:cSld>
  <p:clrMapOvr>
    <a:masterClrMapping/>
  </p:clrMapOvr>
  <p:transition spd="slow">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type="body" sz="half" idx="2"/>
          </p:nvPr>
        </p:nvSpPr>
        <p:spPr>
          <a:xfrm>
            <a:off x="4716463" y="981075"/>
            <a:ext cx="4038600" cy="4530725"/>
          </a:xfrm>
        </p:spPr>
        <p:txBody>
          <a:bodyPr/>
          <a:lstStyle/>
          <a:p>
            <a:pPr algn="ctr" eaLnBrk="1" hangingPunct="1">
              <a:buFont typeface="Wingdings" pitchFamily="2" charset="2"/>
              <a:buNone/>
              <a:defRPr/>
            </a:pPr>
            <a:r>
              <a:rPr lang="en-US" sz="2800" dirty="0" smtClean="0">
                <a:latin typeface="Perpetua" pitchFamily="18" charset="0"/>
              </a:rPr>
              <a:t>    </a:t>
            </a:r>
            <a:r>
              <a:rPr lang="en-US" sz="4000" dirty="0" err="1" smtClean="0">
                <a:latin typeface="Perpetua" pitchFamily="18" charset="0"/>
              </a:rPr>
              <a:t>Avant</a:t>
            </a:r>
            <a:r>
              <a:rPr lang="en-US" sz="4000" dirty="0" smtClean="0">
                <a:latin typeface="Perpetua" pitchFamily="18" charset="0"/>
              </a:rPr>
              <a:t> le </a:t>
            </a:r>
            <a:r>
              <a:rPr lang="fr-FR" sz="4000" dirty="0" smtClean="0">
                <a:latin typeface="Perpetua" pitchFamily="18" charset="0"/>
              </a:rPr>
              <a:t>Noël, sur les places et les marchés il y a une forêt de sapin. Et quel sapin! C’est que la Russie n’en manque pas!</a:t>
            </a:r>
            <a:endParaRPr lang="ru-RU" sz="4000" dirty="0" smtClean="0">
              <a:latin typeface="Perpetua" pitchFamily="18" charset="0"/>
            </a:endParaRPr>
          </a:p>
        </p:txBody>
      </p:sp>
      <p:pic>
        <p:nvPicPr>
          <p:cNvPr id="112642" name="Picture 9" descr="53_pre"/>
          <p:cNvPicPr>
            <a:picLocks noGrp="1" noChangeAspect="1" noChangeArrowheads="1"/>
          </p:cNvPicPr>
          <p:nvPr>
            <p:ph sz="half" idx="1"/>
          </p:nvPr>
        </p:nvPicPr>
        <p:blipFill>
          <a:blip r:embed="rId2" cstate="email">
            <a:lum contrast="20000"/>
          </a:blip>
          <a:srcRect/>
          <a:stretch>
            <a:fillRect/>
          </a:stretch>
        </p:blipFill>
        <p:spPr>
          <a:xfrm>
            <a:off x="684213" y="1125538"/>
            <a:ext cx="3990975" cy="4064000"/>
          </a:xfrm>
        </p:spPr>
      </p:pic>
    </p:spTree>
  </p:cSld>
  <p:clrMapOvr>
    <a:masterClrMapping/>
  </p:clrMapOvr>
  <p:transition spd="slow">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body" sz="half" idx="1"/>
          </p:nvPr>
        </p:nvSpPr>
        <p:spPr>
          <a:xfrm>
            <a:off x="468313" y="981075"/>
            <a:ext cx="4038600" cy="4530725"/>
          </a:xfrm>
        </p:spPr>
        <p:txBody>
          <a:bodyPr/>
          <a:lstStyle/>
          <a:p>
            <a:pPr algn="ctr" eaLnBrk="1" hangingPunct="1">
              <a:buFont typeface="Wingdings" pitchFamily="2" charset="2"/>
              <a:buNone/>
              <a:defRPr/>
            </a:pPr>
            <a:r>
              <a:rPr lang="en-US" sz="2800" smtClean="0"/>
              <a:t> </a:t>
            </a:r>
            <a:r>
              <a:rPr lang="en-US" sz="4400" smtClean="0">
                <a:latin typeface="Perpetua" pitchFamily="18" charset="0"/>
              </a:rPr>
              <a:t>Le sapin de </a:t>
            </a:r>
            <a:r>
              <a:rPr lang="fr-FR" sz="4400" smtClean="0">
                <a:latin typeface="Perpetua" pitchFamily="18" charset="0"/>
              </a:rPr>
              <a:t>Noël moderne ne correspond chez nous à aucune tradition religieuse.</a:t>
            </a:r>
            <a:endParaRPr lang="ru-RU" sz="4400" smtClean="0">
              <a:latin typeface="Perpetua" pitchFamily="18" charset="0"/>
            </a:endParaRPr>
          </a:p>
        </p:txBody>
      </p:sp>
      <p:pic>
        <p:nvPicPr>
          <p:cNvPr id="113666" name="Picture 9" descr="image"/>
          <p:cNvPicPr>
            <a:picLocks noGrp="1" noChangeAspect="1" noChangeArrowheads="1"/>
          </p:cNvPicPr>
          <p:nvPr>
            <p:ph sz="half" idx="2"/>
          </p:nvPr>
        </p:nvPicPr>
        <p:blipFill>
          <a:blip r:embed="rId2" cstate="email">
            <a:lum contrast="20000"/>
          </a:blip>
          <a:srcRect/>
          <a:stretch>
            <a:fillRect/>
          </a:stretch>
        </p:blipFill>
        <p:spPr>
          <a:xfrm>
            <a:off x="4932363" y="908050"/>
            <a:ext cx="3614737" cy="4530725"/>
          </a:xfrm>
        </p:spPr>
      </p:pic>
    </p:spTree>
  </p:cSld>
  <p:clrMapOvr>
    <a:masterClrMapping/>
  </p:clrMapOvr>
  <p:transition spd="slow">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ChangeArrowheads="1"/>
          </p:cNvSpPr>
          <p:nvPr>
            <p:ph type="body" sz="half" idx="2"/>
          </p:nvPr>
        </p:nvSpPr>
        <p:spPr>
          <a:xfrm>
            <a:off x="4643438" y="549275"/>
            <a:ext cx="4244975" cy="6669088"/>
          </a:xfrm>
        </p:spPr>
        <p:txBody>
          <a:bodyPr/>
          <a:lstStyle/>
          <a:p>
            <a:pPr algn="ctr" eaLnBrk="1" hangingPunct="1">
              <a:buFont typeface="Wingdings" pitchFamily="2" charset="2"/>
              <a:buNone/>
              <a:defRPr/>
            </a:pPr>
            <a:r>
              <a:rPr lang="en-US" sz="2800" smtClean="0"/>
              <a:t>  </a:t>
            </a:r>
            <a:r>
              <a:rPr lang="en-US" sz="3600" smtClean="0">
                <a:latin typeface="Perpetua" pitchFamily="18" charset="0"/>
              </a:rPr>
              <a:t>La veille, et parfois le jour de </a:t>
            </a:r>
            <a:r>
              <a:rPr lang="fr-FR" sz="3600" smtClean="0">
                <a:latin typeface="Perpetua" pitchFamily="18" charset="0"/>
              </a:rPr>
              <a:t>Noël, on chante des chansons appelées</a:t>
            </a:r>
            <a:r>
              <a:rPr lang="ru-RU" sz="3600" smtClean="0">
                <a:latin typeface="Perpetua" pitchFamily="18" charset="0"/>
              </a:rPr>
              <a:t> </a:t>
            </a:r>
            <a:r>
              <a:rPr lang="en-US" sz="3600" b="1" smtClean="0">
                <a:latin typeface="Perpetua" pitchFamily="18" charset="0"/>
              </a:rPr>
              <a:t>koliadki</a:t>
            </a:r>
            <a:r>
              <a:rPr lang="en-US" sz="3600" smtClean="0">
                <a:latin typeface="Perpetua" pitchFamily="18" charset="0"/>
              </a:rPr>
              <a:t>.</a:t>
            </a:r>
          </a:p>
          <a:p>
            <a:pPr algn="ctr" eaLnBrk="1" hangingPunct="1">
              <a:buFont typeface="Wingdings" pitchFamily="2" charset="2"/>
              <a:buNone/>
              <a:defRPr/>
            </a:pPr>
            <a:r>
              <a:rPr lang="en-US" smtClean="0">
                <a:latin typeface="Perpetua" pitchFamily="18" charset="0"/>
              </a:rPr>
              <a:t>  </a:t>
            </a:r>
            <a:r>
              <a:rPr lang="en-US" i="1" smtClean="0">
                <a:latin typeface="Perpetua" pitchFamily="18" charset="0"/>
              </a:rPr>
              <a:t>La Koliada est </a:t>
            </a:r>
            <a:r>
              <a:rPr lang="fr-FR" i="1" smtClean="0">
                <a:latin typeface="Perpetua" pitchFamily="18" charset="0"/>
              </a:rPr>
              <a:t>née</a:t>
            </a:r>
            <a:r>
              <a:rPr lang="ru-RU" i="1" smtClean="0">
                <a:latin typeface="Perpetua" pitchFamily="18" charset="0"/>
              </a:rPr>
              <a:t> </a:t>
            </a:r>
            <a:r>
              <a:rPr lang="en-US" i="1" smtClean="0">
                <a:latin typeface="Perpetua" pitchFamily="18" charset="0"/>
              </a:rPr>
              <a:t>             A la veille de </a:t>
            </a:r>
            <a:r>
              <a:rPr lang="fr-FR" i="1" smtClean="0">
                <a:latin typeface="Perpetua" pitchFamily="18" charset="0"/>
              </a:rPr>
              <a:t>Noël       Notre Koliada                 N’est pas malhonnête</a:t>
            </a:r>
            <a:r>
              <a:rPr lang="ru-RU" i="1" smtClean="0">
                <a:latin typeface="Perpetua" pitchFamily="18" charset="0"/>
              </a:rPr>
              <a:t> </a:t>
            </a:r>
            <a:r>
              <a:rPr lang="en-US" i="1" smtClean="0">
                <a:latin typeface="Perpetua" pitchFamily="18" charset="0"/>
              </a:rPr>
              <a:t>       A la potre ne va qu</a:t>
            </a:r>
            <a:r>
              <a:rPr lang="fr-FR" i="1" smtClean="0">
                <a:latin typeface="Perpetua" pitchFamily="18" charset="0"/>
              </a:rPr>
              <a:t>êter,     </a:t>
            </a:r>
            <a:r>
              <a:rPr lang="en-US" i="1" smtClean="0">
                <a:latin typeface="Perpetua" pitchFamily="18" charset="0"/>
              </a:rPr>
              <a:t>A la fen</a:t>
            </a:r>
            <a:r>
              <a:rPr lang="fr-FR" i="1" smtClean="0">
                <a:latin typeface="Perpetua" pitchFamily="18" charset="0"/>
              </a:rPr>
              <a:t>ê</a:t>
            </a:r>
            <a:r>
              <a:rPr lang="en-US" i="1" smtClean="0">
                <a:latin typeface="Perpetua" pitchFamily="18" charset="0"/>
              </a:rPr>
              <a:t>tre sait s’arr</a:t>
            </a:r>
            <a:r>
              <a:rPr lang="fr-FR" i="1" smtClean="0">
                <a:latin typeface="Perpetua" pitchFamily="18" charset="0"/>
              </a:rPr>
              <a:t>êter.</a:t>
            </a:r>
            <a:endParaRPr lang="ru-RU" i="1" smtClean="0">
              <a:latin typeface="Perpetua" pitchFamily="18" charset="0"/>
            </a:endParaRPr>
          </a:p>
        </p:txBody>
      </p:sp>
      <p:pic>
        <p:nvPicPr>
          <p:cNvPr id="114690" name="Picture 11" descr="15170448_guashb"/>
          <p:cNvPicPr>
            <a:picLocks noGrp="1" noChangeAspect="1" noChangeArrowheads="1"/>
          </p:cNvPicPr>
          <p:nvPr>
            <p:ph sz="half" idx="1"/>
          </p:nvPr>
        </p:nvPicPr>
        <p:blipFill>
          <a:blip r:embed="rId2" cstate="email">
            <a:lum contrast="20000"/>
          </a:blip>
          <a:srcRect/>
          <a:stretch>
            <a:fillRect/>
          </a:stretch>
        </p:blipFill>
        <p:spPr>
          <a:xfrm>
            <a:off x="395288" y="1484313"/>
            <a:ext cx="4632325" cy="3646487"/>
          </a:xfrm>
        </p:spPr>
      </p:pic>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body" sz="half" idx="1"/>
          </p:nvPr>
        </p:nvSpPr>
        <p:spPr>
          <a:xfrm>
            <a:off x="323850" y="404813"/>
            <a:ext cx="4038600" cy="5832475"/>
          </a:xfrm>
        </p:spPr>
        <p:txBody>
          <a:bodyPr/>
          <a:lstStyle/>
          <a:p>
            <a:pPr algn="ctr" eaLnBrk="1" hangingPunct="1">
              <a:lnSpc>
                <a:spcPct val="90000"/>
              </a:lnSpc>
              <a:buFont typeface="Wingdings" pitchFamily="2" charset="2"/>
              <a:buNone/>
              <a:defRPr/>
            </a:pPr>
            <a:r>
              <a:rPr lang="en-US" sz="2800" smtClean="0">
                <a:latin typeface="Perpetua" pitchFamily="18" charset="0"/>
              </a:rPr>
              <a:t>    </a:t>
            </a:r>
            <a:r>
              <a:rPr lang="en-US" sz="4000" smtClean="0">
                <a:latin typeface="Perpetua" pitchFamily="18" charset="0"/>
              </a:rPr>
              <a:t>Le jour de </a:t>
            </a:r>
            <a:r>
              <a:rPr lang="en-US" sz="4000" b="1" smtClean="0">
                <a:latin typeface="Perpetua" pitchFamily="18" charset="0"/>
              </a:rPr>
              <a:t>Sotchelnik</a:t>
            </a:r>
            <a:r>
              <a:rPr lang="en-US" sz="4000" smtClean="0">
                <a:latin typeface="Perpetua" pitchFamily="18" charset="0"/>
              </a:rPr>
              <a:t>, la veille de </a:t>
            </a:r>
            <a:r>
              <a:rPr lang="fr-FR" sz="4000" smtClean="0">
                <a:latin typeface="Perpetua" pitchFamily="18" charset="0"/>
              </a:rPr>
              <a:t>Noël, on ne mange rien, souvent, jusqu’à la première étoile</a:t>
            </a:r>
            <a:r>
              <a:rPr lang="en-US" sz="4000" smtClean="0">
                <a:latin typeface="Perpetua" pitchFamily="18" charset="0"/>
              </a:rPr>
              <a:t>. On </a:t>
            </a:r>
            <a:r>
              <a:rPr lang="fr-FR" sz="4000" smtClean="0">
                <a:latin typeface="Perpetua" pitchFamily="18" charset="0"/>
              </a:rPr>
              <a:t>prépare</a:t>
            </a:r>
            <a:r>
              <a:rPr lang="ru-RU" sz="4000" smtClean="0">
                <a:latin typeface="Perpetua" pitchFamily="18" charset="0"/>
              </a:rPr>
              <a:t> </a:t>
            </a:r>
            <a:r>
              <a:rPr lang="en-US" sz="4000" b="1" smtClean="0">
                <a:latin typeface="Perpetua" pitchFamily="18" charset="0"/>
              </a:rPr>
              <a:t>koutia</a:t>
            </a:r>
            <a:r>
              <a:rPr lang="en-US" sz="4000" smtClean="0">
                <a:latin typeface="Perpetua" pitchFamily="18" charset="0"/>
              </a:rPr>
              <a:t>, une bouillie de froment au miel.</a:t>
            </a:r>
            <a:endParaRPr lang="ru-RU" sz="4000" smtClean="0">
              <a:latin typeface="Perpetua" pitchFamily="18" charset="0"/>
            </a:endParaRPr>
          </a:p>
        </p:txBody>
      </p:sp>
      <p:pic>
        <p:nvPicPr>
          <p:cNvPr id="115714" name="Picture 7" descr="cuisine-01"/>
          <p:cNvPicPr>
            <a:picLocks noGrp="1" noChangeAspect="1" noChangeArrowheads="1"/>
          </p:cNvPicPr>
          <p:nvPr>
            <p:ph sz="half" idx="2"/>
          </p:nvPr>
        </p:nvPicPr>
        <p:blipFill>
          <a:blip r:embed="rId2" cstate="email"/>
          <a:srcRect/>
          <a:stretch>
            <a:fillRect/>
          </a:stretch>
        </p:blipFill>
        <p:spPr>
          <a:xfrm>
            <a:off x="4427538" y="1268413"/>
            <a:ext cx="4121150" cy="4162425"/>
          </a:xfrm>
        </p:spPr>
      </p:pic>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ChangeArrowheads="1"/>
          </p:cNvSpPr>
          <p:nvPr>
            <p:ph type="body" sz="half" idx="2"/>
          </p:nvPr>
        </p:nvSpPr>
        <p:spPr>
          <a:xfrm>
            <a:off x="4643438" y="476250"/>
            <a:ext cx="4038600" cy="6191250"/>
          </a:xfrm>
        </p:spPr>
        <p:txBody>
          <a:bodyPr/>
          <a:lstStyle/>
          <a:p>
            <a:pPr algn="ctr" eaLnBrk="1" hangingPunct="1">
              <a:buFont typeface="Wingdings" pitchFamily="2" charset="2"/>
              <a:buNone/>
              <a:defRPr/>
            </a:pPr>
            <a:r>
              <a:rPr lang="en-US" sz="2800" dirty="0" smtClean="0">
                <a:latin typeface="Perpetua" pitchFamily="18" charset="0"/>
              </a:rPr>
              <a:t>     </a:t>
            </a:r>
            <a:r>
              <a:rPr lang="en-US" sz="3600" dirty="0" smtClean="0">
                <a:latin typeface="Perpetua" pitchFamily="18" charset="0"/>
              </a:rPr>
              <a:t>Elle </a:t>
            </a:r>
            <a:r>
              <a:rPr lang="en-US" sz="3600" dirty="0" err="1" smtClean="0">
                <a:latin typeface="Perpetua" pitchFamily="18" charset="0"/>
              </a:rPr>
              <a:t>vient</a:t>
            </a:r>
            <a:r>
              <a:rPr lang="en-US" sz="3600" dirty="0" smtClean="0">
                <a:latin typeface="Perpetua" pitchFamily="18" charset="0"/>
              </a:rPr>
              <a:t>, la </a:t>
            </a:r>
            <a:r>
              <a:rPr lang="en-US" sz="3600" dirty="0" err="1" smtClean="0">
                <a:latin typeface="Perpetua" pitchFamily="18" charset="0"/>
              </a:rPr>
              <a:t>messe</a:t>
            </a:r>
            <a:r>
              <a:rPr lang="en-US" sz="3600" dirty="0" smtClean="0">
                <a:latin typeface="Perpetua" pitchFamily="18" charset="0"/>
              </a:rPr>
              <a:t> de </a:t>
            </a:r>
            <a:r>
              <a:rPr lang="en-US" sz="3600" dirty="0" err="1" smtClean="0">
                <a:latin typeface="Perpetua" pitchFamily="18" charset="0"/>
              </a:rPr>
              <a:t>minuit</a:t>
            </a:r>
            <a:r>
              <a:rPr lang="en-US" sz="3600" dirty="0" smtClean="0">
                <a:latin typeface="Perpetua" pitchFamily="18" charset="0"/>
              </a:rPr>
              <a:t>. Les </a:t>
            </a:r>
            <a:r>
              <a:rPr lang="en-US" sz="3600" dirty="0" err="1" smtClean="0">
                <a:latin typeface="Perpetua" pitchFamily="18" charset="0"/>
              </a:rPr>
              <a:t>clochers</a:t>
            </a:r>
            <a:r>
              <a:rPr lang="en-US" sz="3600" dirty="0" smtClean="0">
                <a:latin typeface="Perpetua" pitchFamily="18" charset="0"/>
              </a:rPr>
              <a:t> des </a:t>
            </a:r>
            <a:r>
              <a:rPr lang="fr-FR" sz="3600" dirty="0" smtClean="0">
                <a:latin typeface="Perpetua" pitchFamily="18" charset="0"/>
              </a:rPr>
              <a:t>é</a:t>
            </a:r>
            <a:r>
              <a:rPr lang="en-US" sz="3600" dirty="0" err="1" smtClean="0">
                <a:latin typeface="Perpetua" pitchFamily="18" charset="0"/>
              </a:rPr>
              <a:t>glises</a:t>
            </a:r>
            <a:r>
              <a:rPr lang="en-US" sz="3600" dirty="0" smtClean="0">
                <a:latin typeface="Perpetua" pitchFamily="18" charset="0"/>
              </a:rPr>
              <a:t> </a:t>
            </a:r>
            <a:r>
              <a:rPr lang="en-US" sz="3600" dirty="0" err="1" smtClean="0">
                <a:latin typeface="Perpetua" pitchFamily="18" charset="0"/>
              </a:rPr>
              <a:t>sonnent</a:t>
            </a:r>
            <a:r>
              <a:rPr lang="en-US" sz="3600" dirty="0" smtClean="0">
                <a:latin typeface="Perpetua" pitchFamily="18" charset="0"/>
              </a:rPr>
              <a:t>. Carillon de r</a:t>
            </a:r>
            <a:r>
              <a:rPr lang="fr-FR" sz="3600" dirty="0" smtClean="0">
                <a:latin typeface="Perpetua" pitchFamily="18" charset="0"/>
              </a:rPr>
              <a:t>êve, carillon - miracle, carillon – vision, qui chante la gloire du Seigneur au plus haut des Cieux...C’est Noël!</a:t>
            </a:r>
            <a:endParaRPr lang="ru-RU" sz="3600" dirty="0" smtClean="0">
              <a:latin typeface="Perpetua" pitchFamily="18" charset="0"/>
            </a:endParaRPr>
          </a:p>
        </p:txBody>
      </p:sp>
      <p:pic>
        <p:nvPicPr>
          <p:cNvPr id="116738" name="Picture 7" descr="1396934"/>
          <p:cNvPicPr>
            <a:picLocks noGrp="1" noChangeAspect="1" noChangeArrowheads="1"/>
          </p:cNvPicPr>
          <p:nvPr>
            <p:ph sz="half" idx="1"/>
          </p:nvPr>
        </p:nvPicPr>
        <p:blipFill>
          <a:blip r:embed="rId2" cstate="email"/>
          <a:srcRect/>
          <a:stretch>
            <a:fillRect/>
          </a:stretch>
        </p:blipFill>
        <p:spPr>
          <a:xfrm>
            <a:off x="395288" y="1052513"/>
            <a:ext cx="4476750" cy="4319587"/>
          </a:xfrm>
        </p:spPr>
      </p:pic>
    </p:spTree>
  </p:cSld>
  <p:clrMapOvr>
    <a:masterClrMapping/>
  </p:clrMapOvr>
  <p:transition spd="slow">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68313" y="692150"/>
            <a:ext cx="8229600" cy="1139825"/>
          </a:xfrm>
        </p:spPr>
        <p:txBody>
          <a:bodyPr/>
          <a:lstStyle/>
          <a:p>
            <a:pPr eaLnBrk="1" hangingPunct="1">
              <a:defRPr/>
            </a:pPr>
            <a:r>
              <a:rPr lang="en-US" sz="3200" smtClean="0">
                <a:latin typeface="Perpetua" pitchFamily="18" charset="0"/>
              </a:rPr>
              <a:t>Quand on ressort de l’</a:t>
            </a:r>
            <a:r>
              <a:rPr lang="fr-FR" sz="3200" smtClean="0">
                <a:latin typeface="Perpetua" pitchFamily="18" charset="0"/>
              </a:rPr>
              <a:t>église, tout a changé. Une autre neige, une</a:t>
            </a:r>
            <a:r>
              <a:rPr lang="ru-RU" sz="3200" smtClean="0">
                <a:latin typeface="Perpetua" pitchFamily="18" charset="0"/>
              </a:rPr>
              <a:t> </a:t>
            </a:r>
            <a:r>
              <a:rPr lang="fr-FR" sz="3200" smtClean="0">
                <a:latin typeface="Perpetua" pitchFamily="18" charset="0"/>
              </a:rPr>
              <a:t>neige sainte. Les étoiles aussi sont saintes, des étoiles de </a:t>
            </a:r>
            <a:r>
              <a:rPr lang="fr-FR" sz="3200" smtClean="0">
                <a:solidFill>
                  <a:schemeClr val="tx1"/>
                </a:solidFill>
                <a:latin typeface="Perpetua" pitchFamily="18" charset="0"/>
              </a:rPr>
              <a:t>Noël. Alors</a:t>
            </a:r>
            <a:r>
              <a:rPr lang="en-US" sz="3200" smtClean="0">
                <a:solidFill>
                  <a:schemeClr val="tx1"/>
                </a:solidFill>
                <a:latin typeface="Perpetua" pitchFamily="18" charset="0"/>
              </a:rPr>
              <a:t>, o</a:t>
            </a:r>
            <a:r>
              <a:rPr lang="fr-FR" sz="3200" smtClean="0">
                <a:solidFill>
                  <a:schemeClr val="tx1"/>
                </a:solidFill>
                <a:latin typeface="Perpetua" pitchFamily="18" charset="0"/>
              </a:rPr>
              <a:t>n se contente de les contempler encore et encore. En pensant: </a:t>
            </a:r>
            <a:r>
              <a:rPr lang="ru-RU" sz="3200" smtClean="0">
                <a:solidFill>
                  <a:schemeClr val="tx1"/>
                </a:solidFill>
                <a:latin typeface="Perpetua" pitchFamily="18" charset="0"/>
              </a:rPr>
              <a:t>«</a:t>
            </a:r>
            <a:r>
              <a:rPr lang="en-US" sz="3200" smtClean="0">
                <a:solidFill>
                  <a:schemeClr val="tx1"/>
                </a:solidFill>
                <a:latin typeface="Perpetua" pitchFamily="18" charset="0"/>
              </a:rPr>
              <a:t>Les mages cheminent avec l’</a:t>
            </a:r>
            <a:r>
              <a:rPr lang="fr-FR" sz="3200" smtClean="0">
                <a:latin typeface="Perpetua" pitchFamily="18" charset="0"/>
              </a:rPr>
              <a:t>Étoile!</a:t>
            </a:r>
            <a:r>
              <a:rPr lang="ru-RU" sz="3200" smtClean="0">
                <a:latin typeface="Perpetua" pitchFamily="18" charset="0"/>
              </a:rPr>
              <a:t>»</a:t>
            </a:r>
          </a:p>
        </p:txBody>
      </p:sp>
      <p:pic>
        <p:nvPicPr>
          <p:cNvPr id="117762" name="Picture 8" descr="0902d473e65c700b8b764e742bec156e"/>
          <p:cNvPicPr>
            <a:picLocks noGrp="1" noChangeAspect="1" noChangeArrowheads="1"/>
          </p:cNvPicPr>
          <p:nvPr>
            <p:ph idx="1"/>
          </p:nvPr>
        </p:nvPicPr>
        <p:blipFill>
          <a:blip r:embed="rId2" cstate="email"/>
          <a:srcRect/>
          <a:stretch>
            <a:fillRect/>
          </a:stretch>
        </p:blipFill>
        <p:spPr>
          <a:xfrm>
            <a:off x="1547813" y="2492375"/>
            <a:ext cx="5988050" cy="4144963"/>
          </a:xfrm>
        </p:spPr>
      </p:pic>
    </p:spTree>
  </p:cSld>
  <p:clrMapOvr>
    <a:masterClrMapping/>
  </p:clrMapOvr>
  <p:transition spd="slow">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7772400" cy="1470025"/>
          </a:xfrm>
          <a:noFill/>
          <a:ln>
            <a:noFill/>
          </a:ln>
        </p:spPr>
        <p:style>
          <a:lnRef idx="1">
            <a:schemeClr val="accent2"/>
          </a:lnRef>
          <a:fillRef idx="3">
            <a:schemeClr val="accent2"/>
          </a:fillRef>
          <a:effectRef idx="2">
            <a:schemeClr val="accent2"/>
          </a:effectRef>
          <a:fontRef idx="minor">
            <a:schemeClr val="lt1"/>
          </a:fontRef>
        </p:style>
        <p:txBody>
          <a:bodyPr/>
          <a:lstStyle/>
          <a:p>
            <a:pPr eaLnBrk="1" hangingPunct="1">
              <a:defRPr/>
            </a:pP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Fête de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Pâques</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russie</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8787" name="Picture 2" descr="http://www.kulinarochki.ru/wp-content/uploads/2010/04/pravoslavnaya-pasxa-obychai-tradicii.jpg"/>
          <p:cNvPicPr>
            <a:picLocks noChangeAspect="1" noChangeArrowheads="1"/>
          </p:cNvPicPr>
          <p:nvPr/>
        </p:nvPicPr>
        <p:blipFill>
          <a:blip r:embed="rId5" cstate="email"/>
          <a:srcRect/>
          <a:stretch>
            <a:fillRect/>
          </a:stretch>
        </p:blipFill>
        <p:spPr bwMode="auto">
          <a:xfrm>
            <a:off x="827088" y="1916113"/>
            <a:ext cx="5000625" cy="34083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468313" y="1989138"/>
            <a:ext cx="8229600" cy="4411662"/>
          </a:xfrm>
        </p:spPr>
        <p:txBody>
          <a:bodyPr/>
          <a:lstStyle/>
          <a:p>
            <a:pPr eaLnBrk="1" hangingPunct="1">
              <a:buFont typeface="Wingdings" pitchFamily="2" charset="2"/>
              <a:buNone/>
            </a:pPr>
            <a:r>
              <a:rPr lang="en-US" dirty="0" smtClean="0"/>
              <a:t>		</a:t>
            </a:r>
            <a:r>
              <a:rPr lang="en-US" dirty="0" smtClean="0">
                <a:solidFill>
                  <a:srgbClr val="7030A0"/>
                </a:solidFill>
              </a:rPr>
              <a:t>Les </a:t>
            </a:r>
            <a:r>
              <a:rPr lang="en-US" dirty="0" err="1" smtClean="0">
                <a:solidFill>
                  <a:srgbClr val="7030A0"/>
                </a:solidFill>
              </a:rPr>
              <a:t>peuples</a:t>
            </a:r>
            <a:r>
              <a:rPr lang="en-US" dirty="0" smtClean="0">
                <a:solidFill>
                  <a:srgbClr val="7030A0"/>
                </a:solidFill>
              </a:rPr>
              <a:t> de tout le monde </a:t>
            </a:r>
            <a:r>
              <a:rPr lang="en-US" dirty="0" err="1" smtClean="0">
                <a:solidFill>
                  <a:srgbClr val="7030A0"/>
                </a:solidFill>
              </a:rPr>
              <a:t>ont</a:t>
            </a:r>
            <a:r>
              <a:rPr lang="en-US" dirty="0" smtClean="0">
                <a:solidFill>
                  <a:srgbClr val="7030A0"/>
                </a:solidFill>
              </a:rPr>
              <a:t> </a:t>
            </a:r>
            <a:r>
              <a:rPr lang="en-US" dirty="0" err="1" smtClean="0">
                <a:solidFill>
                  <a:srgbClr val="7030A0"/>
                </a:solidFill>
              </a:rPr>
              <a:t>ses</a:t>
            </a:r>
            <a:r>
              <a:rPr lang="en-US" dirty="0" smtClean="0">
                <a:solidFill>
                  <a:srgbClr val="7030A0"/>
                </a:solidFill>
              </a:rPr>
              <a:t> </a:t>
            </a:r>
            <a:r>
              <a:rPr lang="en-US" dirty="0" err="1" smtClean="0">
                <a:solidFill>
                  <a:srgbClr val="7030A0"/>
                </a:solidFill>
              </a:rPr>
              <a:t>coutumes</a:t>
            </a:r>
            <a:r>
              <a:rPr lang="en-US" dirty="0" smtClean="0">
                <a:solidFill>
                  <a:srgbClr val="7030A0"/>
                </a:solidFill>
              </a:rPr>
              <a:t> et </a:t>
            </a:r>
            <a:r>
              <a:rPr lang="en-US" dirty="0" err="1" smtClean="0">
                <a:solidFill>
                  <a:srgbClr val="7030A0"/>
                </a:solidFill>
              </a:rPr>
              <a:t>ses</a:t>
            </a:r>
            <a:r>
              <a:rPr lang="en-US" dirty="0" smtClean="0">
                <a:solidFill>
                  <a:srgbClr val="7030A0"/>
                </a:solidFill>
              </a:rPr>
              <a:t> </a:t>
            </a:r>
            <a:r>
              <a:rPr lang="ru-RU" dirty="0" err="1" smtClean="0">
                <a:solidFill>
                  <a:srgbClr val="7030A0"/>
                </a:solidFill>
              </a:rPr>
              <a:t>fêtes</a:t>
            </a:r>
            <a:r>
              <a:rPr lang="en-US" dirty="0" smtClean="0">
                <a:solidFill>
                  <a:srgbClr val="7030A0"/>
                </a:solidFill>
              </a:rPr>
              <a:t>.</a:t>
            </a:r>
            <a:r>
              <a:rPr lang="ru-RU" dirty="0" smtClean="0">
                <a:solidFill>
                  <a:srgbClr val="7030A0"/>
                </a:solidFill>
              </a:rPr>
              <a:t> </a:t>
            </a:r>
            <a:r>
              <a:rPr lang="en-US" dirty="0" err="1" smtClean="0">
                <a:solidFill>
                  <a:srgbClr val="7030A0"/>
                </a:solidFill>
              </a:rPr>
              <a:t>Selon</a:t>
            </a:r>
            <a:r>
              <a:rPr lang="en-US" dirty="0" smtClean="0">
                <a:solidFill>
                  <a:srgbClr val="7030A0"/>
                </a:solidFill>
              </a:rPr>
              <a:t> les </a:t>
            </a:r>
            <a:r>
              <a:rPr lang="en-US" dirty="0" err="1" smtClean="0">
                <a:solidFill>
                  <a:srgbClr val="7030A0"/>
                </a:solidFill>
              </a:rPr>
              <a:t>circonstances</a:t>
            </a:r>
            <a:r>
              <a:rPr lang="en-US" dirty="0" smtClean="0">
                <a:solidFill>
                  <a:srgbClr val="7030A0"/>
                </a:solidFill>
              </a:rPr>
              <a:t> et la r</a:t>
            </a:r>
            <a:r>
              <a:rPr lang="ru-RU" dirty="0" err="1" smtClean="0">
                <a:solidFill>
                  <a:srgbClr val="7030A0"/>
                </a:solidFill>
              </a:rPr>
              <a:t>égion</a:t>
            </a:r>
            <a:r>
              <a:rPr lang="en-US" dirty="0" smtClean="0">
                <a:solidFill>
                  <a:srgbClr val="7030A0"/>
                </a:solidFill>
              </a:rPr>
              <a:t>,</a:t>
            </a:r>
            <a:r>
              <a:rPr lang="ru-RU" dirty="0" smtClean="0">
                <a:solidFill>
                  <a:srgbClr val="7030A0"/>
                </a:solidFill>
              </a:rPr>
              <a:t> </a:t>
            </a:r>
            <a:r>
              <a:rPr lang="en-US" dirty="0" smtClean="0">
                <a:solidFill>
                  <a:srgbClr val="7030A0"/>
                </a:solidFill>
              </a:rPr>
              <a:t>on </a:t>
            </a:r>
            <a:r>
              <a:rPr lang="ru-RU" dirty="0" err="1" smtClean="0">
                <a:solidFill>
                  <a:srgbClr val="7030A0"/>
                </a:solidFill>
              </a:rPr>
              <a:t>fête</a:t>
            </a:r>
            <a:r>
              <a:rPr lang="en-US" dirty="0" smtClean="0">
                <a:solidFill>
                  <a:srgbClr val="7030A0"/>
                </a:solidFill>
              </a:rPr>
              <a:t> </a:t>
            </a:r>
            <a:r>
              <a:rPr lang="en-US" dirty="0" err="1" smtClean="0">
                <a:solidFill>
                  <a:srgbClr val="7030A0"/>
                </a:solidFill>
              </a:rPr>
              <a:t>l’arriv</a:t>
            </a:r>
            <a:r>
              <a:rPr lang="ru-RU" dirty="0" err="1" smtClean="0">
                <a:solidFill>
                  <a:srgbClr val="7030A0"/>
                </a:solidFill>
              </a:rPr>
              <a:t>é</a:t>
            </a:r>
            <a:r>
              <a:rPr lang="en-US" dirty="0" smtClean="0">
                <a:solidFill>
                  <a:srgbClr val="7030A0"/>
                </a:solidFill>
              </a:rPr>
              <a:t>e du </a:t>
            </a:r>
            <a:r>
              <a:rPr lang="en-US" dirty="0" err="1" smtClean="0">
                <a:solidFill>
                  <a:srgbClr val="7030A0"/>
                </a:solidFill>
              </a:rPr>
              <a:t>printemps</a:t>
            </a:r>
            <a:r>
              <a:rPr lang="en-US" dirty="0" smtClean="0">
                <a:solidFill>
                  <a:srgbClr val="7030A0"/>
                </a:solidFill>
              </a:rPr>
              <a:t>, du </a:t>
            </a:r>
            <a:r>
              <a:rPr lang="en-US" dirty="0" err="1" smtClean="0">
                <a:solidFill>
                  <a:srgbClr val="7030A0"/>
                </a:solidFill>
              </a:rPr>
              <a:t>Nouvel</a:t>
            </a:r>
            <a:r>
              <a:rPr lang="en-US" dirty="0" smtClean="0">
                <a:solidFill>
                  <a:srgbClr val="7030A0"/>
                </a:solidFill>
              </a:rPr>
              <a:t> An, la fin de la r</a:t>
            </a:r>
            <a:r>
              <a:rPr lang="ru-RU" dirty="0" err="1" smtClean="0">
                <a:solidFill>
                  <a:srgbClr val="7030A0"/>
                </a:solidFill>
              </a:rPr>
              <a:t>é</a:t>
            </a:r>
            <a:r>
              <a:rPr lang="en-US" dirty="0" err="1" smtClean="0">
                <a:solidFill>
                  <a:srgbClr val="7030A0"/>
                </a:solidFill>
              </a:rPr>
              <a:t>colte</a:t>
            </a:r>
            <a:r>
              <a:rPr lang="en-US" dirty="0" smtClean="0">
                <a:solidFill>
                  <a:srgbClr val="7030A0"/>
                </a:solidFill>
              </a:rPr>
              <a:t> </a:t>
            </a:r>
            <a:r>
              <a:rPr lang="en-US" dirty="0" err="1" smtClean="0">
                <a:solidFill>
                  <a:srgbClr val="7030A0"/>
                </a:solidFill>
              </a:rPr>
              <a:t>ou</a:t>
            </a:r>
            <a:r>
              <a:rPr lang="en-US" dirty="0" smtClean="0">
                <a:solidFill>
                  <a:srgbClr val="7030A0"/>
                </a:solidFill>
              </a:rPr>
              <a:t> </a:t>
            </a:r>
            <a:r>
              <a:rPr lang="en-US" dirty="0" err="1" smtClean="0">
                <a:solidFill>
                  <a:srgbClr val="7030A0"/>
                </a:solidFill>
              </a:rPr>
              <a:t>bien</a:t>
            </a:r>
            <a:r>
              <a:rPr lang="en-US" dirty="0" smtClean="0">
                <a:solidFill>
                  <a:srgbClr val="7030A0"/>
                </a:solidFill>
              </a:rPr>
              <a:t> la chasse r</a:t>
            </a:r>
            <a:r>
              <a:rPr lang="ru-RU" dirty="0" err="1" smtClean="0">
                <a:solidFill>
                  <a:srgbClr val="7030A0"/>
                </a:solidFill>
              </a:rPr>
              <a:t>é</a:t>
            </a:r>
            <a:r>
              <a:rPr lang="en-US" dirty="0" err="1" smtClean="0">
                <a:solidFill>
                  <a:srgbClr val="7030A0"/>
                </a:solidFill>
              </a:rPr>
              <a:t>ussie</a:t>
            </a:r>
            <a:r>
              <a:rPr lang="en-US" dirty="0" smtClean="0">
                <a:solidFill>
                  <a:srgbClr val="7030A0"/>
                </a:solidFill>
              </a:rPr>
              <a:t>.</a:t>
            </a:r>
            <a:endParaRPr lang="ru-RU" dirty="0" smtClean="0">
              <a:solidFill>
                <a:srgbClr val="7030A0"/>
              </a:solidFill>
            </a:endParaRPr>
          </a:p>
          <a:p>
            <a:pPr eaLnBrk="1" hangingPunct="1">
              <a:buFont typeface="Wingdings" pitchFamily="2" charset="2"/>
              <a:buNone/>
            </a:pPr>
            <a:endParaRPr lang="ru-RU" dirty="0" smtClean="0"/>
          </a:p>
        </p:txBody>
      </p:sp>
      <p:sp>
        <p:nvSpPr>
          <p:cNvPr id="3" name="Прямоугольник 2"/>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p:txBody>
          <a:bodyPr/>
          <a:lstStyle/>
          <a:p>
            <a:r>
              <a:rPr lang="en-US" smtClean="0"/>
              <a:t>Fetes religieuses</a:t>
            </a:r>
            <a:endParaRPr lang="ru-RU" smtClean="0"/>
          </a:p>
        </p:txBody>
      </p:sp>
      <p:sp>
        <p:nvSpPr>
          <p:cNvPr id="120834" name="Rectangle 3"/>
          <p:cNvSpPr>
            <a:spLocks noGrp="1" noChangeArrowheads="1"/>
          </p:cNvSpPr>
          <p:nvPr>
            <p:ph type="body" idx="4294967295"/>
          </p:nvPr>
        </p:nvSpPr>
        <p:spPr/>
        <p:txBody>
          <a:bodyPr/>
          <a:lstStyle/>
          <a:p>
            <a:endParaRPr lang="ru-RU"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21858" name="Содержимое 3"/>
          <p:cNvSpPr>
            <a:spLocks noGrp="1"/>
          </p:cNvSpPr>
          <p:nvPr>
            <p:ph sz="half" idx="1"/>
          </p:nvPr>
        </p:nvSpPr>
        <p:spPr>
          <a:xfrm>
            <a:off x="4932363" y="1773238"/>
            <a:ext cx="3779837" cy="4032250"/>
          </a:xfrm>
        </p:spPr>
        <p:txBody>
          <a:bodyPr/>
          <a:lstStyle/>
          <a:p>
            <a:pPr eaLnBrk="1" hangingPunct="1">
              <a:buFontTx/>
              <a:buNone/>
            </a:pPr>
            <a:r>
              <a:rPr lang="en-US" smtClean="0"/>
              <a:t>	</a:t>
            </a:r>
            <a:r>
              <a:rPr lang="en-US" sz="3200" smtClean="0"/>
              <a:t>En Russie Pâques est une fête religieuse. Cette fête signifie la résuréction de Jesus Christ. </a:t>
            </a:r>
            <a:endParaRPr lang="ru-RU" sz="3200" smtClean="0"/>
          </a:p>
        </p:txBody>
      </p:sp>
      <p:pic>
        <p:nvPicPr>
          <p:cNvPr id="121859" name="Picture 4" descr="http://visualrian.ru/storage/PreviewWM/1497/31/149731.jpg?1208929448"/>
          <p:cNvPicPr>
            <a:picLocks noChangeAspect="1" noChangeArrowheads="1"/>
          </p:cNvPicPr>
          <p:nvPr/>
        </p:nvPicPr>
        <p:blipFill>
          <a:blip r:embed="rId5" cstate="email"/>
          <a:srcRect/>
          <a:stretch>
            <a:fillRect/>
          </a:stretch>
        </p:blipFill>
        <p:spPr bwMode="auto">
          <a:xfrm>
            <a:off x="468313" y="836613"/>
            <a:ext cx="4175125" cy="512603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23906" name="Содержимое 2"/>
          <p:cNvSpPr>
            <a:spLocks noGrp="1"/>
          </p:cNvSpPr>
          <p:nvPr>
            <p:ph sz="half" idx="1"/>
          </p:nvPr>
        </p:nvSpPr>
        <p:spPr>
          <a:xfrm>
            <a:off x="250825" y="1231900"/>
            <a:ext cx="4105275" cy="5626100"/>
          </a:xfrm>
        </p:spPr>
        <p:txBody>
          <a:bodyPr/>
          <a:lstStyle/>
          <a:p>
            <a:pPr eaLnBrk="1" hangingPunct="1">
              <a:buFontTx/>
              <a:buNone/>
            </a:pPr>
            <a:r>
              <a:rPr lang="en-US" sz="2400" dirty="0" smtClean="0">
                <a:solidFill>
                  <a:srgbClr val="161645"/>
                </a:solidFill>
              </a:rPr>
              <a:t>	</a:t>
            </a:r>
            <a:r>
              <a:rPr lang="en-US" sz="2400" dirty="0" smtClean="0">
                <a:solidFill>
                  <a:schemeClr val="accent2"/>
                </a:solidFill>
              </a:rPr>
              <a:t>La </a:t>
            </a:r>
            <a:r>
              <a:rPr lang="en-US" sz="2400" dirty="0" err="1" smtClean="0">
                <a:solidFill>
                  <a:schemeClr val="accent2"/>
                </a:solidFill>
              </a:rPr>
              <a:t>peinture</a:t>
            </a:r>
            <a:r>
              <a:rPr lang="en-US" sz="2400" dirty="0" smtClean="0">
                <a:solidFill>
                  <a:schemeClr val="accent2"/>
                </a:solidFill>
              </a:rPr>
              <a:t> </a:t>
            </a:r>
            <a:r>
              <a:rPr lang="en-US" sz="2400" dirty="0" err="1" smtClean="0">
                <a:solidFill>
                  <a:schemeClr val="accent2"/>
                </a:solidFill>
              </a:rPr>
              <a:t>sur</a:t>
            </a:r>
            <a:r>
              <a:rPr lang="en-US" sz="2400" dirty="0" smtClean="0">
                <a:solidFill>
                  <a:schemeClr val="accent2"/>
                </a:solidFill>
              </a:rPr>
              <a:t> les </a:t>
            </a:r>
            <a:r>
              <a:rPr lang="en-US" sz="2400" dirty="0" err="1" smtClean="0">
                <a:solidFill>
                  <a:schemeClr val="accent2"/>
                </a:solidFill>
              </a:rPr>
              <a:t>oeufs</a:t>
            </a:r>
            <a:r>
              <a:rPr lang="en-US" sz="2400" dirty="0" smtClean="0">
                <a:solidFill>
                  <a:schemeClr val="accent2"/>
                </a:solidFill>
              </a:rPr>
              <a:t> de </a:t>
            </a:r>
            <a:r>
              <a:rPr lang="en-US" sz="2400" dirty="0" err="1" smtClean="0">
                <a:solidFill>
                  <a:schemeClr val="accent2"/>
                </a:solidFill>
              </a:rPr>
              <a:t>P</a:t>
            </a:r>
            <a:r>
              <a:rPr lang="en-US" dirty="0" err="1" smtClean="0">
                <a:solidFill>
                  <a:schemeClr val="accent2"/>
                </a:solidFill>
              </a:rPr>
              <a:t>â</a:t>
            </a:r>
            <a:r>
              <a:rPr lang="en-US" sz="2400" dirty="0" err="1" smtClean="0">
                <a:solidFill>
                  <a:schemeClr val="accent2"/>
                </a:solidFill>
              </a:rPr>
              <a:t>ques</a:t>
            </a:r>
            <a:r>
              <a:rPr lang="en-US" sz="2400" dirty="0" smtClean="0">
                <a:solidFill>
                  <a:schemeClr val="accent2"/>
                </a:solidFill>
              </a:rPr>
              <a:t> </a:t>
            </a:r>
            <a:r>
              <a:rPr lang="en-US" sz="2400" dirty="0" err="1" smtClean="0">
                <a:solidFill>
                  <a:schemeClr val="accent2"/>
                </a:solidFill>
              </a:rPr>
              <a:t>est</a:t>
            </a:r>
            <a:r>
              <a:rPr lang="en-US" sz="2400" dirty="0" smtClean="0">
                <a:solidFill>
                  <a:schemeClr val="accent2"/>
                </a:solidFill>
              </a:rPr>
              <a:t> un moment </a:t>
            </a:r>
            <a:r>
              <a:rPr lang="en-US" sz="2400" dirty="0" err="1" smtClean="0">
                <a:solidFill>
                  <a:schemeClr val="accent2"/>
                </a:solidFill>
              </a:rPr>
              <a:t>sacr</a:t>
            </a:r>
            <a:r>
              <a:rPr lang="en-US" dirty="0" err="1" smtClean="0">
                <a:solidFill>
                  <a:schemeClr val="accent2"/>
                </a:solidFill>
              </a:rPr>
              <a:t>é</a:t>
            </a:r>
            <a:r>
              <a:rPr lang="en-US" sz="2400" dirty="0" smtClean="0">
                <a:solidFill>
                  <a:schemeClr val="accent2"/>
                </a:solidFill>
              </a:rPr>
              <a:t> qui </a:t>
            </a:r>
            <a:r>
              <a:rPr lang="en-US" sz="2400" dirty="0" err="1" smtClean="0">
                <a:solidFill>
                  <a:schemeClr val="accent2"/>
                </a:solidFill>
              </a:rPr>
              <a:t>est</a:t>
            </a:r>
            <a:r>
              <a:rPr lang="en-US" sz="2400" dirty="0" smtClean="0">
                <a:solidFill>
                  <a:schemeClr val="accent2"/>
                </a:solidFill>
              </a:rPr>
              <a:t> </a:t>
            </a:r>
            <a:r>
              <a:rPr lang="en-US" sz="2400" dirty="0" err="1" smtClean="0">
                <a:solidFill>
                  <a:schemeClr val="accent2"/>
                </a:solidFill>
              </a:rPr>
              <a:t>consider</a:t>
            </a:r>
            <a:r>
              <a:rPr lang="en-US" dirty="0" err="1" smtClean="0">
                <a:solidFill>
                  <a:schemeClr val="accent2"/>
                </a:solidFill>
              </a:rPr>
              <a:t>é</a:t>
            </a:r>
            <a:r>
              <a:rPr lang="en-US" sz="2400" dirty="0" smtClean="0">
                <a:solidFill>
                  <a:schemeClr val="accent2"/>
                </a:solidFill>
              </a:rPr>
              <a:t> </a:t>
            </a:r>
            <a:r>
              <a:rPr lang="en-US" sz="2400" dirty="0" err="1" smtClean="0">
                <a:solidFill>
                  <a:schemeClr val="accent2"/>
                </a:solidFill>
              </a:rPr>
              <a:t>comme</a:t>
            </a:r>
            <a:r>
              <a:rPr lang="en-US" sz="2400" dirty="0" smtClean="0">
                <a:solidFill>
                  <a:schemeClr val="accent2"/>
                </a:solidFill>
              </a:rPr>
              <a:t> un art. A </a:t>
            </a:r>
            <a:r>
              <a:rPr lang="en-US" sz="2400" dirty="0" err="1" smtClean="0">
                <a:solidFill>
                  <a:schemeClr val="accent2"/>
                </a:solidFill>
              </a:rPr>
              <a:t>l’origine</a:t>
            </a:r>
            <a:r>
              <a:rPr lang="ru-RU" sz="2400" dirty="0" smtClean="0">
                <a:solidFill>
                  <a:schemeClr val="accent2"/>
                </a:solidFill>
              </a:rPr>
              <a:t>, </a:t>
            </a:r>
            <a:r>
              <a:rPr lang="en-US" sz="2400" dirty="0" smtClean="0">
                <a:solidFill>
                  <a:schemeClr val="accent2"/>
                </a:solidFill>
              </a:rPr>
              <a:t>les </a:t>
            </a:r>
            <a:r>
              <a:rPr lang="en-US" sz="2400" dirty="0" err="1" smtClean="0">
                <a:solidFill>
                  <a:schemeClr val="accent2"/>
                </a:solidFill>
              </a:rPr>
              <a:t>oeufs</a:t>
            </a:r>
            <a:r>
              <a:rPr lang="en-US" sz="2400" dirty="0" smtClean="0">
                <a:solidFill>
                  <a:schemeClr val="accent2"/>
                </a:solidFill>
              </a:rPr>
              <a:t> </a:t>
            </a:r>
            <a:r>
              <a:rPr lang="en-US" dirty="0" err="1" smtClean="0">
                <a:solidFill>
                  <a:schemeClr val="accent2"/>
                </a:solidFill>
              </a:rPr>
              <a:t>é</a:t>
            </a:r>
            <a:r>
              <a:rPr lang="en-US" sz="2400" dirty="0" err="1" smtClean="0">
                <a:solidFill>
                  <a:schemeClr val="accent2"/>
                </a:solidFill>
              </a:rPr>
              <a:t>taient</a:t>
            </a:r>
            <a:r>
              <a:rPr lang="en-US" sz="2400" dirty="0" smtClean="0">
                <a:solidFill>
                  <a:schemeClr val="accent2"/>
                </a:solidFill>
              </a:rPr>
              <a:t> </a:t>
            </a:r>
            <a:r>
              <a:rPr lang="en-US" sz="2400" dirty="0" err="1" smtClean="0">
                <a:solidFill>
                  <a:schemeClr val="accent2"/>
                </a:solidFill>
              </a:rPr>
              <a:t>peints</a:t>
            </a:r>
            <a:r>
              <a:rPr lang="en-US" sz="2400" dirty="0" smtClean="0">
                <a:solidFill>
                  <a:schemeClr val="accent2"/>
                </a:solidFill>
              </a:rPr>
              <a:t> en rouge. </a:t>
            </a:r>
            <a:r>
              <a:rPr lang="en-US" sz="2400" dirty="0" err="1" smtClean="0">
                <a:solidFill>
                  <a:schemeClr val="accent2"/>
                </a:solidFill>
              </a:rPr>
              <a:t>Cette</a:t>
            </a:r>
            <a:r>
              <a:rPr lang="en-US" sz="2400" dirty="0" smtClean="0">
                <a:solidFill>
                  <a:schemeClr val="accent2"/>
                </a:solidFill>
              </a:rPr>
              <a:t> </a:t>
            </a:r>
            <a:r>
              <a:rPr lang="en-US" sz="2400" dirty="0" err="1" smtClean="0">
                <a:solidFill>
                  <a:schemeClr val="accent2"/>
                </a:solidFill>
              </a:rPr>
              <a:t>couleur</a:t>
            </a:r>
            <a:r>
              <a:rPr lang="en-US" sz="2400" dirty="0" smtClean="0">
                <a:solidFill>
                  <a:schemeClr val="accent2"/>
                </a:solidFill>
              </a:rPr>
              <a:t> </a:t>
            </a:r>
            <a:r>
              <a:rPr lang="en-US" sz="2400" dirty="0" err="1" smtClean="0">
                <a:solidFill>
                  <a:schemeClr val="accent2"/>
                </a:solidFill>
              </a:rPr>
              <a:t>est</a:t>
            </a:r>
            <a:r>
              <a:rPr lang="en-US" sz="2400" dirty="0" smtClean="0">
                <a:solidFill>
                  <a:schemeClr val="accent2"/>
                </a:solidFill>
              </a:rPr>
              <a:t> le </a:t>
            </a:r>
            <a:r>
              <a:rPr lang="en-US" sz="2400" dirty="0" err="1" smtClean="0">
                <a:solidFill>
                  <a:schemeClr val="accent2"/>
                </a:solidFill>
              </a:rPr>
              <a:t>symbole</a:t>
            </a:r>
            <a:r>
              <a:rPr lang="en-US" sz="2400" dirty="0" smtClean="0">
                <a:solidFill>
                  <a:schemeClr val="accent2"/>
                </a:solidFill>
              </a:rPr>
              <a:t> du sang de Jesus Christ et de la vie nouvelle. </a:t>
            </a:r>
            <a:endParaRPr lang="ru-RU" sz="2400" dirty="0" smtClean="0">
              <a:solidFill>
                <a:schemeClr val="accent2"/>
              </a:solidFill>
            </a:endParaRPr>
          </a:p>
        </p:txBody>
      </p:sp>
      <p:pic>
        <p:nvPicPr>
          <p:cNvPr id="123907" name="Picture 2" descr="http://img15.nnm.ru/4/1/6/2/b/1dd82df877a1106e6eb03cc9d18.jpg"/>
          <p:cNvPicPr>
            <a:picLocks noChangeAspect="1" noChangeArrowheads="1"/>
          </p:cNvPicPr>
          <p:nvPr/>
        </p:nvPicPr>
        <p:blipFill>
          <a:blip r:embed="rId5" cstate="email"/>
          <a:srcRect/>
          <a:stretch>
            <a:fillRect/>
          </a:stretch>
        </p:blipFill>
        <p:spPr bwMode="auto">
          <a:xfrm>
            <a:off x="5292725" y="620713"/>
            <a:ext cx="2714625" cy="2174875"/>
          </a:xfrm>
          <a:prstGeom prst="rect">
            <a:avLst/>
          </a:prstGeom>
          <a:noFill/>
          <a:ln w="9525">
            <a:noFill/>
            <a:miter lim="800000"/>
            <a:headEnd/>
            <a:tailEnd/>
          </a:ln>
        </p:spPr>
      </p:pic>
      <p:pic>
        <p:nvPicPr>
          <p:cNvPr id="123908" name="Picture 1" descr="Красивые пасхальные яйца"/>
          <p:cNvPicPr>
            <a:picLocks noChangeAspect="1" noChangeArrowheads="1"/>
          </p:cNvPicPr>
          <p:nvPr/>
        </p:nvPicPr>
        <p:blipFill>
          <a:blip r:embed="rId6" cstate="email"/>
          <a:srcRect/>
          <a:stretch>
            <a:fillRect/>
          </a:stretch>
        </p:blipFill>
        <p:spPr bwMode="auto">
          <a:xfrm>
            <a:off x="5003800" y="3500438"/>
            <a:ext cx="3357563" cy="25161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7716692" cy="2868168"/>
          </a:xfrm>
        </p:spPr>
        <p:txBody>
          <a:bodyPr>
            <a:normAutofit/>
          </a:bodyPr>
          <a:lstStyle/>
          <a:p>
            <a:pPr eaLnBrk="1" hangingPunct="1">
              <a:defRPr/>
            </a:pP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D’abord</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on fait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cuire</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des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oeufs</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pour en faire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bénir</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l’ </a:t>
            </a: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église</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125955" name="Picture 2" descr="http://rus.ruvr.ru/data/2010/04/03/1238177998/3RIA-615934-Preview%20copy.jpg"/>
          <p:cNvPicPr>
            <a:picLocks noChangeAspect="1" noChangeArrowheads="1"/>
          </p:cNvPicPr>
          <p:nvPr/>
        </p:nvPicPr>
        <p:blipFill>
          <a:blip r:embed="rId5" cstate="email"/>
          <a:srcRect/>
          <a:stretch>
            <a:fillRect/>
          </a:stretch>
        </p:blipFill>
        <p:spPr bwMode="auto">
          <a:xfrm>
            <a:off x="684213" y="2133600"/>
            <a:ext cx="7743825" cy="45037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988840"/>
            <a:ext cx="5112568" cy="5411807"/>
          </a:xfrm>
        </p:spPr>
        <p:txBody>
          <a:bodyPr>
            <a:normAutofit/>
          </a:bodyPr>
          <a:lstStyle/>
          <a:p>
            <a:pPr eaLnBrk="1" hangingPunct="1">
              <a:buFontTx/>
              <a:buNone/>
              <a:defRPr/>
            </a:pPr>
            <a:r>
              <a:rPr lang="en-US" sz="2400" dirty="0" smtClean="0"/>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 jour de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Pâques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tout le monde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chez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proches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pour s’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échanger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des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oeufs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et des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koulitchs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offrant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 oeuf 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quelqu’un</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les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Russes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dissent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 Christ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ressuscité</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quoi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faut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répondre</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Vraiment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Il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ressuscité</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8003" name="Picture 2" descr="http://www.soldatru.ru/photo/texts/216/main.jpg"/>
          <p:cNvPicPr>
            <a:picLocks noChangeAspect="1" noChangeArrowheads="1"/>
          </p:cNvPicPr>
          <p:nvPr/>
        </p:nvPicPr>
        <p:blipFill>
          <a:blip r:embed="rId5" cstate="email"/>
          <a:srcRect/>
          <a:stretch>
            <a:fillRect/>
          </a:stretch>
        </p:blipFill>
        <p:spPr bwMode="auto">
          <a:xfrm>
            <a:off x="5292725" y="2079625"/>
            <a:ext cx="3582988" cy="33416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28002" name="Текст 2"/>
          <p:cNvSpPr>
            <a:spLocks noGrp="1"/>
          </p:cNvSpPr>
          <p:nvPr>
            <p:ph type="body" idx="1"/>
          </p:nvPr>
        </p:nvSpPr>
        <p:spPr>
          <a:xfrm>
            <a:off x="611188" y="1700213"/>
            <a:ext cx="4105275" cy="3097212"/>
          </a:xfrm>
        </p:spPr>
        <p:txBody>
          <a:bodyPr/>
          <a:lstStyle/>
          <a:p>
            <a:pPr eaLnBrk="1" hangingPunct="1">
              <a:defRPr/>
            </a:pPr>
            <a:r>
              <a:rPr lang="en-US" sz="3600" smtClean="0">
                <a:solidFill>
                  <a:schemeClr val="accent2"/>
                </a:solidFill>
              </a:rPr>
              <a:t>On va aussi au cimeti</a:t>
            </a:r>
            <a:r>
              <a:rPr lang="fr-FR" sz="3600" smtClean="0">
                <a:solidFill>
                  <a:schemeClr val="accent2"/>
                </a:solidFill>
                <a:effectLst>
                  <a:outerShdw blurRad="38100" dist="38100" dir="2700000" algn="tl">
                    <a:srgbClr val="C0C0C0"/>
                  </a:outerShdw>
                </a:effectLst>
                <a:latin typeface="Perpetua" pitchFamily="18" charset="0"/>
              </a:rPr>
              <a:t>è</a:t>
            </a:r>
            <a:r>
              <a:rPr lang="en-US" sz="3600" smtClean="0">
                <a:solidFill>
                  <a:schemeClr val="accent2"/>
                </a:solidFill>
              </a:rPr>
              <a:t>re pour déposer des fleurs sur les tombeaux des siens</a:t>
            </a:r>
            <a:endParaRPr lang="ru-RU" sz="3600" smtClean="0">
              <a:solidFill>
                <a:schemeClr val="accent2"/>
              </a:solidFill>
            </a:endParaRPr>
          </a:p>
        </p:txBody>
      </p:sp>
      <p:pic>
        <p:nvPicPr>
          <p:cNvPr id="130051" name="Picture 2" descr="http://www.paceka.ru/img/svecha.jpg"/>
          <p:cNvPicPr>
            <a:picLocks noChangeAspect="1" noChangeArrowheads="1"/>
          </p:cNvPicPr>
          <p:nvPr/>
        </p:nvPicPr>
        <p:blipFill>
          <a:blip r:embed="rId5" cstate="email"/>
          <a:srcRect/>
          <a:stretch>
            <a:fillRect/>
          </a:stretch>
        </p:blipFill>
        <p:spPr bwMode="auto">
          <a:xfrm>
            <a:off x="4859338" y="260350"/>
            <a:ext cx="3778250" cy="58356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32098" name="Содержимое 3"/>
          <p:cNvSpPr>
            <a:spLocks noGrp="1"/>
          </p:cNvSpPr>
          <p:nvPr>
            <p:ph sz="half" idx="1"/>
          </p:nvPr>
        </p:nvSpPr>
        <p:spPr>
          <a:xfrm>
            <a:off x="4356100" y="1446213"/>
            <a:ext cx="4568825" cy="5411787"/>
          </a:xfrm>
        </p:spPr>
        <p:txBody>
          <a:bodyPr/>
          <a:lstStyle/>
          <a:p>
            <a:pPr eaLnBrk="1" hangingPunct="1"/>
            <a:r>
              <a:rPr lang="en-US" sz="2400" smtClean="0">
                <a:solidFill>
                  <a:srgbClr val="7030A0"/>
                </a:solidFill>
              </a:rPr>
              <a:t>Les plats tradionnels de la f</a:t>
            </a:r>
            <a:r>
              <a:rPr lang="en-US" smtClean="0">
                <a:solidFill>
                  <a:srgbClr val="7030A0"/>
                </a:solidFill>
              </a:rPr>
              <a:t>ê</a:t>
            </a:r>
            <a:r>
              <a:rPr lang="en-US" sz="2400" smtClean="0">
                <a:solidFill>
                  <a:srgbClr val="7030A0"/>
                </a:solidFill>
              </a:rPr>
              <a:t>te de P</a:t>
            </a:r>
            <a:r>
              <a:rPr lang="en-US" smtClean="0">
                <a:solidFill>
                  <a:srgbClr val="7030A0"/>
                </a:solidFill>
              </a:rPr>
              <a:t>â</a:t>
            </a:r>
            <a:r>
              <a:rPr lang="en-US" sz="2400" smtClean="0">
                <a:solidFill>
                  <a:srgbClr val="7030A0"/>
                </a:solidFill>
              </a:rPr>
              <a:t>ques russe sont le koulich(c’est un g</a:t>
            </a:r>
            <a:r>
              <a:rPr lang="en-US" smtClean="0">
                <a:solidFill>
                  <a:srgbClr val="7030A0"/>
                </a:solidFill>
              </a:rPr>
              <a:t>â</a:t>
            </a:r>
            <a:r>
              <a:rPr lang="en-US" sz="2400" smtClean="0">
                <a:solidFill>
                  <a:srgbClr val="7030A0"/>
                </a:solidFill>
              </a:rPr>
              <a:t>teau aux raisins secs) et la pashka(un mets pascal prepar</a:t>
            </a:r>
            <a:r>
              <a:rPr lang="en-US" smtClean="0">
                <a:solidFill>
                  <a:srgbClr val="7030A0"/>
                </a:solidFill>
              </a:rPr>
              <a:t>é</a:t>
            </a:r>
            <a:r>
              <a:rPr lang="en-US" sz="2400" smtClean="0">
                <a:solidFill>
                  <a:srgbClr val="7030A0"/>
                </a:solidFill>
              </a:rPr>
              <a:t> avec du fromage blanc et decor</a:t>
            </a:r>
            <a:r>
              <a:rPr lang="en-US" smtClean="0">
                <a:solidFill>
                  <a:srgbClr val="7030A0"/>
                </a:solidFill>
              </a:rPr>
              <a:t>é</a:t>
            </a:r>
            <a:r>
              <a:rPr lang="en-US" sz="2400" smtClean="0">
                <a:solidFill>
                  <a:srgbClr val="7030A0"/>
                </a:solidFill>
              </a:rPr>
              <a:t> de raisins secs et de fruits confits et de noix).</a:t>
            </a:r>
          </a:p>
          <a:p>
            <a:pPr eaLnBrk="1" hangingPunct="1"/>
            <a:r>
              <a:rPr lang="en-US" sz="2400" smtClean="0">
                <a:solidFill>
                  <a:srgbClr val="7030A0"/>
                </a:solidFill>
              </a:rPr>
              <a:t>Le lundi de P</a:t>
            </a:r>
            <a:r>
              <a:rPr lang="en-US" smtClean="0">
                <a:solidFill>
                  <a:srgbClr val="7030A0"/>
                </a:solidFill>
              </a:rPr>
              <a:t>â</a:t>
            </a:r>
            <a:r>
              <a:rPr lang="en-US" sz="2400" smtClean="0">
                <a:solidFill>
                  <a:srgbClr val="7030A0"/>
                </a:solidFill>
              </a:rPr>
              <a:t>ques n’est pas feri</a:t>
            </a:r>
            <a:r>
              <a:rPr lang="en-US" smtClean="0">
                <a:solidFill>
                  <a:srgbClr val="7030A0"/>
                </a:solidFill>
              </a:rPr>
              <a:t>é</a:t>
            </a:r>
            <a:r>
              <a:rPr lang="en-US" sz="2400" smtClean="0">
                <a:solidFill>
                  <a:srgbClr val="7030A0"/>
                </a:solidFill>
              </a:rPr>
              <a:t> en Russie.</a:t>
            </a:r>
          </a:p>
        </p:txBody>
      </p:sp>
      <p:pic>
        <p:nvPicPr>
          <p:cNvPr id="132099" name="Picture 2" descr="http://vera.mipt.ru/uploads/diff/95e_435.jpg"/>
          <p:cNvPicPr>
            <a:picLocks noChangeAspect="1" noChangeArrowheads="1"/>
          </p:cNvPicPr>
          <p:nvPr/>
        </p:nvPicPr>
        <p:blipFill>
          <a:blip r:embed="rId5" cstate="email"/>
          <a:srcRect/>
          <a:stretch>
            <a:fillRect/>
          </a:stretch>
        </p:blipFill>
        <p:spPr bwMode="auto">
          <a:xfrm>
            <a:off x="928688" y="214313"/>
            <a:ext cx="2578100" cy="3143250"/>
          </a:xfrm>
          <a:prstGeom prst="rect">
            <a:avLst/>
          </a:prstGeom>
          <a:noFill/>
          <a:ln w="9525">
            <a:noFill/>
            <a:miter lim="800000"/>
            <a:headEnd/>
            <a:tailEnd/>
          </a:ln>
        </p:spPr>
      </p:pic>
      <p:pic>
        <p:nvPicPr>
          <p:cNvPr id="132100" name="Picture 3" descr="http://pics.livejournal.com/agrasteya/pic/000crg3z"/>
          <p:cNvPicPr>
            <a:picLocks noChangeAspect="1" noChangeArrowheads="1"/>
          </p:cNvPicPr>
          <p:nvPr/>
        </p:nvPicPr>
        <p:blipFill>
          <a:blip r:embed="rId6" cstate="email"/>
          <a:srcRect/>
          <a:stretch>
            <a:fillRect/>
          </a:stretch>
        </p:blipFill>
        <p:spPr bwMode="auto">
          <a:xfrm>
            <a:off x="468313" y="3573463"/>
            <a:ext cx="3429000" cy="2571750"/>
          </a:xfrm>
          <a:prstGeom prst="rect">
            <a:avLst/>
          </a:prstGeom>
          <a:noFill/>
          <a:ln w="9525">
            <a:noFill/>
            <a:miter lim="800000"/>
            <a:headEnd/>
            <a:tailEnd/>
          </a:ln>
        </p:spPr>
      </p:pic>
      <p:sp>
        <p:nvSpPr>
          <p:cNvPr id="132101" name="Rectangle 4"/>
          <p:cNvSpPr>
            <a:spLocks noChangeArrowheads="1"/>
          </p:cNvSpPr>
          <p:nvPr/>
        </p:nvSpPr>
        <p:spPr bwMode="auto">
          <a:xfrm>
            <a:off x="0" y="0"/>
            <a:ext cx="9144000" cy="0"/>
          </a:xfrm>
          <a:prstGeom prst="rect">
            <a:avLst/>
          </a:prstGeom>
          <a:noFill/>
          <a:ln w="9525">
            <a:noFill/>
            <a:miter lim="800000"/>
            <a:headEnd/>
            <a:tailEnd/>
          </a:ln>
        </p:spPr>
        <p:txBody>
          <a:bodyPr tIns="-418968" anchor="ctr">
            <a:spAutoFit/>
          </a:bodyPr>
          <a:lstStyle/>
          <a:p>
            <a:r>
              <a:rPr lang="ru-RU">
                <a:cs typeface="Arial" charset="0"/>
              </a:rPr>
              <a:t> </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34146" name="Заголовок 1"/>
          <p:cNvSpPr>
            <a:spLocks noGrp="1"/>
          </p:cNvSpPr>
          <p:nvPr>
            <p:ph type="ctrTitle"/>
          </p:nvPr>
        </p:nvSpPr>
        <p:spPr>
          <a:xfrm>
            <a:off x="0" y="476250"/>
            <a:ext cx="9144000" cy="1470025"/>
          </a:xfrm>
        </p:spPr>
        <p:txBody>
          <a:bodyPr/>
          <a:lstStyle/>
          <a:p>
            <a:pPr algn="ctr" eaLnBrk="1" hangingPunct="1"/>
            <a:r>
              <a:rPr lang="en-US" smtClean="0"/>
              <a:t>Fête de Pâques en France</a:t>
            </a:r>
            <a:endParaRPr lang="ru-RU" smtClean="0"/>
          </a:p>
        </p:txBody>
      </p:sp>
      <p:sp>
        <p:nvSpPr>
          <p:cNvPr id="134147" name="AutoShape 2" descr="http://t2.gstatic.com/images?q=tbn:ANd9GcSpwbj4ihAG0nTd-zNiQITwERulCRlHt8GXrqRf2Znr7sEPsGjoIA"/>
          <p:cNvSpPr>
            <a:spLocks noChangeAspect="1" noChangeArrowheads="1"/>
          </p:cNvSpPr>
          <p:nvPr/>
        </p:nvSpPr>
        <p:spPr bwMode="auto">
          <a:xfrm>
            <a:off x="155575" y="-966788"/>
            <a:ext cx="3133725" cy="2019301"/>
          </a:xfrm>
          <a:prstGeom prst="rect">
            <a:avLst/>
          </a:prstGeom>
          <a:noFill/>
          <a:ln w="9525">
            <a:noFill/>
            <a:miter lim="800000"/>
            <a:headEnd/>
            <a:tailEnd/>
          </a:ln>
        </p:spPr>
        <p:txBody>
          <a:bodyPr/>
          <a:lstStyle/>
          <a:p>
            <a:endParaRPr lang="ru-RU"/>
          </a:p>
        </p:txBody>
      </p:sp>
      <p:sp>
        <p:nvSpPr>
          <p:cNvPr id="134148" name="AutoShape 4" descr="http://t2.gstatic.com/images?q=tbn:ANd9GcSpwbj4ihAG0nTd-zNiQITwERulCRlHt8GXrqRf2Znr7sEPsGjoIA"/>
          <p:cNvSpPr>
            <a:spLocks noChangeAspect="1" noChangeArrowheads="1"/>
          </p:cNvSpPr>
          <p:nvPr/>
        </p:nvSpPr>
        <p:spPr bwMode="auto">
          <a:xfrm>
            <a:off x="155575" y="-966788"/>
            <a:ext cx="3133725" cy="2019301"/>
          </a:xfrm>
          <a:prstGeom prst="rect">
            <a:avLst/>
          </a:prstGeom>
          <a:noFill/>
          <a:ln w="9525">
            <a:noFill/>
            <a:miter lim="800000"/>
            <a:headEnd/>
            <a:tailEnd/>
          </a:ln>
        </p:spPr>
        <p:txBody>
          <a:bodyPr/>
          <a:lstStyle/>
          <a:p>
            <a:endParaRPr lang="ru-RU"/>
          </a:p>
        </p:txBody>
      </p:sp>
      <p:pic>
        <p:nvPicPr>
          <p:cNvPr id="7" name="Picture 6" descr="Картинка 11 из 36">
            <a:hlinkClick r:id="rId5"/>
          </p:cNvPr>
          <p:cNvPicPr>
            <a:picLocks noChangeAspect="1" noChangeArrowheads="1"/>
          </p:cNvPicPr>
          <p:nvPr/>
        </p:nvPicPr>
        <p:blipFill>
          <a:blip r:embed="rId6" cstate="email"/>
          <a:srcRect/>
          <a:stretch>
            <a:fillRect/>
          </a:stretch>
        </p:blipFill>
        <p:spPr bwMode="auto">
          <a:xfrm>
            <a:off x="1619672" y="1988840"/>
            <a:ext cx="6100676" cy="439248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36194" name="Содержимое 2"/>
          <p:cNvSpPr>
            <a:spLocks noGrp="1"/>
          </p:cNvSpPr>
          <p:nvPr>
            <p:ph sz="half" idx="1"/>
          </p:nvPr>
        </p:nvSpPr>
        <p:spPr>
          <a:xfrm>
            <a:off x="395288" y="1303338"/>
            <a:ext cx="3519487" cy="5554662"/>
          </a:xfrm>
        </p:spPr>
        <p:txBody>
          <a:bodyPr/>
          <a:lstStyle/>
          <a:p>
            <a:pPr eaLnBrk="1" hangingPunct="1">
              <a:lnSpc>
                <a:spcPct val="80000"/>
              </a:lnSpc>
            </a:pPr>
            <a:r>
              <a:rPr lang="en-US" sz="3600" dirty="0" err="1" smtClean="0"/>
              <a:t>Pâques</a:t>
            </a:r>
            <a:r>
              <a:rPr lang="en-US" sz="3600" dirty="0" smtClean="0"/>
              <a:t> en France </a:t>
            </a:r>
            <a:r>
              <a:rPr lang="en-US" sz="3600" dirty="0" err="1" smtClean="0"/>
              <a:t>est</a:t>
            </a:r>
            <a:r>
              <a:rPr lang="en-US" sz="3600" dirty="0" smtClean="0"/>
              <a:t> la fête du </a:t>
            </a:r>
            <a:r>
              <a:rPr lang="en-US" sz="3600" dirty="0" err="1" smtClean="0"/>
              <a:t>printemps</a:t>
            </a:r>
            <a:r>
              <a:rPr lang="en-US" sz="3600" dirty="0" smtClean="0"/>
              <a:t>, de </a:t>
            </a:r>
            <a:r>
              <a:rPr lang="en-US" sz="3600" dirty="0" err="1" smtClean="0"/>
              <a:t>l’espérance</a:t>
            </a:r>
            <a:r>
              <a:rPr lang="en-US" sz="3600" dirty="0" smtClean="0"/>
              <a:t> et du </a:t>
            </a:r>
            <a:r>
              <a:rPr lang="en-US" sz="3600" dirty="0" err="1" smtClean="0"/>
              <a:t>renouveau</a:t>
            </a:r>
            <a:r>
              <a:rPr lang="en-US" sz="4000" dirty="0" smtClean="0"/>
              <a:t>. </a:t>
            </a:r>
            <a:endParaRPr lang="ru-RU" sz="4000" dirty="0" smtClean="0"/>
          </a:p>
        </p:txBody>
      </p:sp>
      <p:pic>
        <p:nvPicPr>
          <p:cNvPr id="136195" name="Picture 3" descr="http://content.foto.mail.ru/mail/vitasart/kartinka/i-340.jpg"/>
          <p:cNvPicPr>
            <a:picLocks noChangeAspect="1" noChangeArrowheads="1"/>
          </p:cNvPicPr>
          <p:nvPr/>
        </p:nvPicPr>
        <p:blipFill>
          <a:blip r:embed="rId5" cstate="email"/>
          <a:srcRect/>
          <a:stretch>
            <a:fillRect/>
          </a:stretch>
        </p:blipFill>
        <p:spPr bwMode="auto">
          <a:xfrm>
            <a:off x="4429125" y="642938"/>
            <a:ext cx="3322638" cy="2214562"/>
          </a:xfrm>
          <a:prstGeom prst="rect">
            <a:avLst/>
          </a:prstGeom>
          <a:noFill/>
          <a:ln w="9525">
            <a:noFill/>
            <a:miter lim="800000"/>
            <a:headEnd/>
            <a:tailEnd/>
          </a:ln>
        </p:spPr>
      </p:pic>
      <p:pic>
        <p:nvPicPr>
          <p:cNvPr id="8" name="Picture 4" descr="http://img.galya.ru/galya.ru/Pictures/catalog_diary/2009/04/05/t4_1187178.jpg"/>
          <p:cNvPicPr>
            <a:picLocks noChangeAspect="1" noChangeArrowheads="1"/>
          </p:cNvPicPr>
          <p:nvPr/>
        </p:nvPicPr>
        <p:blipFill>
          <a:blip r:embed="rId6" cstate="email">
            <a:lum contrast="30000"/>
          </a:blip>
          <a:srcRect/>
          <a:stretch>
            <a:fillRect/>
          </a:stretch>
        </p:blipFill>
        <p:spPr bwMode="auto">
          <a:xfrm>
            <a:off x="4357686" y="3286124"/>
            <a:ext cx="4246762" cy="295118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4716463" y="0"/>
            <a:ext cx="4283075" cy="6858000"/>
          </a:xfrm>
          <a:solidFill>
            <a:schemeClr val="bg1">
              <a:alpha val="86000"/>
            </a:schemeClr>
          </a:solidFill>
        </p:spPr>
        <p:txBody>
          <a:bodyPr>
            <a:noAutofit/>
          </a:bodyPr>
          <a:lstStyle/>
          <a:p>
            <a:pPr eaLnBrk="1" hangingPunct="1">
              <a:defRPr/>
            </a:pPr>
            <a:endParaRPr lang="en-US" sz="1100" dirty="0" smtClean="0">
              <a:solidFill>
                <a:schemeClr val="accent6">
                  <a:lumMod val="75000"/>
                </a:schemeClr>
              </a:solidFill>
            </a:endParaRPr>
          </a:p>
          <a:p>
            <a:pPr eaLnBrk="1" hangingPunct="1">
              <a:defRPr/>
            </a:pPr>
            <a:r>
              <a:rPr lang="en-US" sz="4000" dirty="0" err="1" smtClean="0">
                <a:solidFill>
                  <a:schemeClr val="tx1">
                    <a:lumMod val="50000"/>
                  </a:schemeClr>
                </a:solidFill>
              </a:rPr>
              <a:t>L’oeuf</a:t>
            </a:r>
            <a:r>
              <a:rPr lang="en-US" sz="4000" dirty="0" smtClean="0">
                <a:solidFill>
                  <a:schemeClr val="tx1">
                    <a:lumMod val="50000"/>
                  </a:schemeClr>
                </a:solidFill>
              </a:rPr>
              <a:t> </a:t>
            </a:r>
            <a:r>
              <a:rPr lang="en-US" sz="4000" dirty="0" err="1" smtClean="0">
                <a:solidFill>
                  <a:schemeClr val="tx1">
                    <a:lumMod val="50000"/>
                  </a:schemeClr>
                </a:solidFill>
              </a:rPr>
              <a:t>est</a:t>
            </a:r>
            <a:r>
              <a:rPr lang="en-US" sz="4000" dirty="0" smtClean="0">
                <a:solidFill>
                  <a:schemeClr val="tx1">
                    <a:lumMod val="50000"/>
                  </a:schemeClr>
                </a:solidFill>
              </a:rPr>
              <a:t> le principal </a:t>
            </a:r>
            <a:r>
              <a:rPr lang="en-US" sz="4000" dirty="0" err="1" smtClean="0">
                <a:solidFill>
                  <a:schemeClr val="tx1">
                    <a:lumMod val="50000"/>
                  </a:schemeClr>
                </a:solidFill>
              </a:rPr>
              <a:t>symbole</a:t>
            </a:r>
            <a:r>
              <a:rPr lang="en-US" sz="4000" dirty="0" smtClean="0">
                <a:solidFill>
                  <a:schemeClr val="tx1">
                    <a:lumMod val="50000"/>
                  </a:schemeClr>
                </a:solidFill>
              </a:rPr>
              <a:t> </a:t>
            </a:r>
            <a:r>
              <a:rPr lang="en-US" sz="4000" dirty="0" err="1" smtClean="0">
                <a:solidFill>
                  <a:schemeClr val="tx1">
                    <a:lumMod val="50000"/>
                  </a:schemeClr>
                </a:solidFill>
              </a:rPr>
              <a:t>pascal</a:t>
            </a:r>
            <a:r>
              <a:rPr lang="en-US" sz="4000" dirty="0" smtClean="0">
                <a:solidFill>
                  <a:schemeClr val="tx1">
                    <a:lumMod val="50000"/>
                  </a:schemeClr>
                </a:solidFill>
              </a:rPr>
              <a:t>, </a:t>
            </a:r>
            <a:r>
              <a:rPr lang="en-US" sz="4000" dirty="0" err="1" smtClean="0">
                <a:solidFill>
                  <a:schemeClr val="tx1">
                    <a:lumMod val="50000"/>
                  </a:schemeClr>
                </a:solidFill>
              </a:rPr>
              <a:t>tres</a:t>
            </a:r>
            <a:r>
              <a:rPr lang="en-US" sz="4000" dirty="0" smtClean="0">
                <a:solidFill>
                  <a:schemeClr val="tx1">
                    <a:lumMod val="50000"/>
                  </a:schemeClr>
                </a:solidFill>
              </a:rPr>
              <a:t> </a:t>
            </a:r>
            <a:r>
              <a:rPr lang="en-US" sz="4000" dirty="0" err="1" smtClean="0">
                <a:solidFill>
                  <a:schemeClr val="tx1">
                    <a:lumMod val="50000"/>
                  </a:schemeClr>
                </a:solidFill>
              </a:rPr>
              <a:t>reputé</a:t>
            </a:r>
            <a:r>
              <a:rPr lang="en-US" sz="4000" dirty="0" smtClean="0">
                <a:solidFill>
                  <a:schemeClr val="accent6">
                    <a:lumMod val="75000"/>
                  </a:schemeClr>
                </a:solidFill>
              </a:rPr>
              <a:t>. </a:t>
            </a:r>
            <a:endParaRPr lang="ru-RU" sz="4000" dirty="0" smtClean="0">
              <a:solidFill>
                <a:schemeClr val="accent6">
                  <a:lumMod val="75000"/>
                </a:schemeClr>
              </a:solidFill>
            </a:endParaRPr>
          </a:p>
        </p:txBody>
      </p:sp>
      <p:pic>
        <p:nvPicPr>
          <p:cNvPr id="5" name="Picture 12" descr="http://i035.radikal.ru/0804/52/87b03748bcc3.jpg"/>
          <p:cNvPicPr>
            <a:picLocks noChangeAspect="1" noChangeArrowheads="1"/>
          </p:cNvPicPr>
          <p:nvPr/>
        </p:nvPicPr>
        <p:blipFill>
          <a:blip r:embed="rId5" cstate="email"/>
          <a:srcRect/>
          <a:stretch>
            <a:fillRect/>
          </a:stretch>
        </p:blipFill>
        <p:spPr bwMode="auto">
          <a:xfrm>
            <a:off x="357158" y="3571876"/>
            <a:ext cx="2500330" cy="2626397"/>
          </a:xfrm>
          <a:prstGeom prst="rect">
            <a:avLst/>
          </a:prstGeom>
          <a:ln>
            <a:noFill/>
          </a:ln>
          <a:effectLst>
            <a:softEdge rad="112500"/>
          </a:effectLst>
        </p:spPr>
      </p:pic>
      <p:pic>
        <p:nvPicPr>
          <p:cNvPr id="6" name="Picture 4" descr="Картинка 12 из 528">
            <a:hlinkClick r:id="rId6"/>
          </p:cNvPr>
          <p:cNvPicPr>
            <a:picLocks noChangeAspect="1" noChangeArrowheads="1"/>
          </p:cNvPicPr>
          <p:nvPr/>
        </p:nvPicPr>
        <p:blipFill>
          <a:blip r:embed="rId7" cstate="email"/>
          <a:srcRect/>
          <a:stretch>
            <a:fillRect/>
          </a:stretch>
        </p:blipFill>
        <p:spPr bwMode="auto">
          <a:xfrm>
            <a:off x="428596" y="571479"/>
            <a:ext cx="2143140" cy="2678925"/>
          </a:xfrm>
          <a:prstGeom prst="rect">
            <a:avLst/>
          </a:prstGeom>
          <a:ln>
            <a:noFill/>
          </a:ln>
          <a:effectLst>
            <a:softEdge rad="112500"/>
          </a:effectLst>
        </p:spPr>
      </p:pic>
      <p:pic>
        <p:nvPicPr>
          <p:cNvPr id="7" name="Picture 2" descr="Картинка 1 из 524">
            <a:hlinkClick r:id="rId8"/>
          </p:cNvPr>
          <p:cNvPicPr>
            <a:picLocks noChangeAspect="1" noChangeArrowheads="1"/>
          </p:cNvPicPr>
          <p:nvPr/>
        </p:nvPicPr>
        <p:blipFill>
          <a:blip r:embed="rId9" cstate="email"/>
          <a:srcRect/>
          <a:stretch>
            <a:fillRect/>
          </a:stretch>
        </p:blipFill>
        <p:spPr bwMode="auto">
          <a:xfrm>
            <a:off x="2214546" y="1285860"/>
            <a:ext cx="2285984" cy="3714751"/>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eaLnBrk="1" hangingPunct="1">
              <a:buFont typeface="Wingdings" pitchFamily="2" charset="2"/>
              <a:buNone/>
            </a:pPr>
            <a:r>
              <a:rPr lang="en-US" dirty="0" smtClean="0">
                <a:solidFill>
                  <a:srgbClr val="7030A0"/>
                </a:solidFill>
              </a:rPr>
              <a:t>		A pr</a:t>
            </a:r>
            <a:r>
              <a:rPr lang="ru-RU" dirty="0" err="1" smtClean="0">
                <a:solidFill>
                  <a:srgbClr val="7030A0"/>
                </a:solidFill>
              </a:rPr>
              <a:t>é</a:t>
            </a:r>
            <a:r>
              <a:rPr lang="en-US" dirty="0" smtClean="0">
                <a:solidFill>
                  <a:srgbClr val="7030A0"/>
                </a:solidFill>
              </a:rPr>
              <a:t>sent nous c</a:t>
            </a:r>
            <a:r>
              <a:rPr lang="ru-RU" dirty="0" err="1" smtClean="0">
                <a:solidFill>
                  <a:srgbClr val="7030A0"/>
                </a:solidFill>
              </a:rPr>
              <a:t>é</a:t>
            </a:r>
            <a:r>
              <a:rPr lang="en-US" dirty="0" smtClean="0">
                <a:solidFill>
                  <a:srgbClr val="7030A0"/>
                </a:solidFill>
              </a:rPr>
              <a:t>l</a:t>
            </a:r>
            <a:r>
              <a:rPr lang="ru-RU" dirty="0" err="1" smtClean="0">
                <a:solidFill>
                  <a:srgbClr val="7030A0"/>
                </a:solidFill>
              </a:rPr>
              <a:t>é</a:t>
            </a:r>
            <a:r>
              <a:rPr lang="en-US" dirty="0" err="1" smtClean="0">
                <a:solidFill>
                  <a:srgbClr val="7030A0"/>
                </a:solidFill>
              </a:rPr>
              <a:t>brons</a:t>
            </a:r>
            <a:r>
              <a:rPr lang="en-US" dirty="0" smtClean="0">
                <a:solidFill>
                  <a:srgbClr val="7030A0"/>
                </a:solidFill>
              </a:rPr>
              <a:t> les </a:t>
            </a:r>
            <a:r>
              <a:rPr lang="ru-RU" dirty="0" err="1" smtClean="0">
                <a:solidFill>
                  <a:srgbClr val="7030A0"/>
                </a:solidFill>
              </a:rPr>
              <a:t>fêtes</a:t>
            </a:r>
            <a:r>
              <a:rPr lang="en-US" dirty="0" smtClean="0">
                <a:solidFill>
                  <a:srgbClr val="7030A0"/>
                </a:solidFill>
              </a:rPr>
              <a:t> </a:t>
            </a:r>
            <a:r>
              <a:rPr lang="en-US" dirty="0" err="1" smtClean="0">
                <a:solidFill>
                  <a:srgbClr val="7030A0"/>
                </a:solidFill>
              </a:rPr>
              <a:t>civiles</a:t>
            </a:r>
            <a:r>
              <a:rPr lang="en-US" dirty="0" smtClean="0">
                <a:solidFill>
                  <a:srgbClr val="7030A0"/>
                </a:solidFill>
              </a:rPr>
              <a:t> et </a:t>
            </a:r>
            <a:r>
              <a:rPr lang="en-US" dirty="0" err="1" smtClean="0">
                <a:solidFill>
                  <a:srgbClr val="7030A0"/>
                </a:solidFill>
              </a:rPr>
              <a:t>religieuses</a:t>
            </a:r>
            <a:r>
              <a:rPr lang="en-US" dirty="0" smtClean="0">
                <a:solidFill>
                  <a:srgbClr val="7030A0"/>
                </a:solidFill>
              </a:rPr>
              <a:t>. Et </a:t>
            </a:r>
            <a:r>
              <a:rPr lang="en-US" dirty="0" err="1" smtClean="0">
                <a:solidFill>
                  <a:srgbClr val="7030A0"/>
                </a:solidFill>
              </a:rPr>
              <a:t>tous</a:t>
            </a:r>
            <a:r>
              <a:rPr lang="en-US" dirty="0" smtClean="0">
                <a:solidFill>
                  <a:srgbClr val="7030A0"/>
                </a:solidFill>
              </a:rPr>
              <a:t> les </a:t>
            </a:r>
            <a:r>
              <a:rPr lang="en-US" dirty="0" err="1" smtClean="0">
                <a:solidFill>
                  <a:srgbClr val="7030A0"/>
                </a:solidFill>
              </a:rPr>
              <a:t>peuples</a:t>
            </a:r>
            <a:r>
              <a:rPr lang="en-US" dirty="0" smtClean="0">
                <a:solidFill>
                  <a:srgbClr val="7030A0"/>
                </a:solidFill>
              </a:rPr>
              <a:t> le font </a:t>
            </a:r>
            <a:r>
              <a:rPr lang="en-US" dirty="0" err="1" smtClean="0">
                <a:solidFill>
                  <a:srgbClr val="7030A0"/>
                </a:solidFill>
              </a:rPr>
              <a:t>aussi</a:t>
            </a:r>
            <a:r>
              <a:rPr lang="en-US" dirty="0" smtClean="0">
                <a:solidFill>
                  <a:srgbClr val="7030A0"/>
                </a:solidFill>
              </a:rPr>
              <a:t>, </a:t>
            </a:r>
            <a:r>
              <a:rPr lang="en-US" dirty="0" err="1" smtClean="0">
                <a:solidFill>
                  <a:srgbClr val="7030A0"/>
                </a:solidFill>
              </a:rPr>
              <a:t>mais</a:t>
            </a:r>
            <a:r>
              <a:rPr lang="en-US" dirty="0" smtClean="0">
                <a:solidFill>
                  <a:srgbClr val="7030A0"/>
                </a:solidFill>
              </a:rPr>
              <a:t> de </a:t>
            </a:r>
            <a:r>
              <a:rPr lang="en-US" dirty="0" err="1" smtClean="0">
                <a:solidFill>
                  <a:srgbClr val="7030A0"/>
                </a:solidFill>
              </a:rPr>
              <a:t>fa</a:t>
            </a:r>
            <a:r>
              <a:rPr lang="ru-RU" dirty="0" err="1" smtClean="0">
                <a:solidFill>
                  <a:srgbClr val="7030A0"/>
                </a:solidFill>
              </a:rPr>
              <a:t>ç</a:t>
            </a:r>
            <a:r>
              <a:rPr lang="en-US" dirty="0" err="1" smtClean="0">
                <a:solidFill>
                  <a:srgbClr val="7030A0"/>
                </a:solidFill>
              </a:rPr>
              <a:t>ons</a:t>
            </a:r>
            <a:r>
              <a:rPr lang="en-US" dirty="0" smtClean="0">
                <a:solidFill>
                  <a:srgbClr val="7030A0"/>
                </a:solidFill>
              </a:rPr>
              <a:t> diff</a:t>
            </a:r>
            <a:r>
              <a:rPr lang="ru-RU" dirty="0" err="1" smtClean="0">
                <a:solidFill>
                  <a:srgbClr val="7030A0"/>
                </a:solidFill>
              </a:rPr>
              <a:t>é</a:t>
            </a:r>
            <a:r>
              <a:rPr lang="en-US" dirty="0" err="1" smtClean="0">
                <a:solidFill>
                  <a:srgbClr val="7030A0"/>
                </a:solidFill>
              </a:rPr>
              <a:t>rentes</a:t>
            </a:r>
            <a:r>
              <a:rPr lang="en-US" dirty="0" smtClean="0">
                <a:solidFill>
                  <a:srgbClr val="7030A0"/>
                </a:solidFill>
              </a:rPr>
              <a:t>. </a:t>
            </a:r>
            <a:r>
              <a:rPr lang="en-US" dirty="0" err="1" smtClean="0">
                <a:solidFill>
                  <a:srgbClr val="7030A0"/>
                </a:solidFill>
              </a:rPr>
              <a:t>Chaque</a:t>
            </a:r>
            <a:r>
              <a:rPr lang="en-US" dirty="0" smtClean="0">
                <a:solidFill>
                  <a:srgbClr val="7030A0"/>
                </a:solidFill>
              </a:rPr>
              <a:t> </a:t>
            </a:r>
            <a:r>
              <a:rPr lang="ru-RU" dirty="0" err="1" smtClean="0">
                <a:solidFill>
                  <a:srgbClr val="7030A0"/>
                </a:solidFill>
              </a:rPr>
              <a:t>fête</a:t>
            </a:r>
            <a:r>
              <a:rPr lang="en-US" dirty="0" smtClean="0">
                <a:solidFill>
                  <a:srgbClr val="7030A0"/>
                </a:solidFill>
              </a:rPr>
              <a:t> </a:t>
            </a:r>
            <a:r>
              <a:rPr lang="en-US" dirty="0" err="1" smtClean="0">
                <a:solidFill>
                  <a:srgbClr val="7030A0"/>
                </a:solidFill>
              </a:rPr>
              <a:t>porte</a:t>
            </a:r>
            <a:r>
              <a:rPr lang="en-US" dirty="0" smtClean="0">
                <a:solidFill>
                  <a:srgbClr val="7030A0"/>
                </a:solidFill>
              </a:rPr>
              <a:t> </a:t>
            </a:r>
            <a:r>
              <a:rPr lang="en-US" dirty="0" err="1" smtClean="0">
                <a:solidFill>
                  <a:srgbClr val="7030A0"/>
                </a:solidFill>
              </a:rPr>
              <a:t>une</a:t>
            </a:r>
            <a:r>
              <a:rPr lang="en-US" dirty="0" smtClean="0">
                <a:solidFill>
                  <a:srgbClr val="7030A0"/>
                </a:solidFill>
              </a:rPr>
              <a:t> </a:t>
            </a:r>
            <a:r>
              <a:rPr lang="en-US" dirty="0" err="1" smtClean="0">
                <a:solidFill>
                  <a:srgbClr val="7030A0"/>
                </a:solidFill>
              </a:rPr>
              <a:t>partie</a:t>
            </a:r>
            <a:r>
              <a:rPr lang="en-US" dirty="0" smtClean="0">
                <a:solidFill>
                  <a:srgbClr val="7030A0"/>
                </a:solidFill>
              </a:rPr>
              <a:t> de la culture du pays et de </a:t>
            </a:r>
            <a:r>
              <a:rPr lang="en-US" dirty="0" err="1" smtClean="0">
                <a:solidFill>
                  <a:srgbClr val="7030A0"/>
                </a:solidFill>
              </a:rPr>
              <a:t>ses</a:t>
            </a:r>
            <a:r>
              <a:rPr lang="en-US" dirty="0" smtClean="0">
                <a:solidFill>
                  <a:srgbClr val="7030A0"/>
                </a:solidFill>
              </a:rPr>
              <a:t> habitants.</a:t>
            </a:r>
            <a:endParaRPr lang="ru-RU" dirty="0" smtClean="0">
              <a:solidFill>
                <a:srgbClr val="7030A0"/>
              </a:solidFill>
            </a:endParaRPr>
          </a:p>
        </p:txBody>
      </p:sp>
      <p:sp>
        <p:nvSpPr>
          <p:cNvPr id="3" name="Прямоугольник 2"/>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2924175"/>
            <a:ext cx="6696075" cy="3384550"/>
          </a:xfrm>
        </p:spPr>
        <p:txBody>
          <a:bodyPr>
            <a:normAutofit/>
          </a:bodyPr>
          <a:lstStyle/>
          <a:p>
            <a:pPr eaLnBrk="1" hangingPunct="1">
              <a:defRPr/>
            </a:pPr>
            <a:r>
              <a:rPr lang="en-US" dirty="0" smtClean="0">
                <a:solidFill>
                  <a:schemeClr val="accent6">
                    <a:lumMod val="75000"/>
                  </a:schemeClr>
                </a:solidFill>
              </a:rPr>
              <a:t>Manger du </a:t>
            </a:r>
            <a:r>
              <a:rPr lang="en-US" dirty="0" err="1" smtClean="0">
                <a:solidFill>
                  <a:schemeClr val="accent6">
                    <a:lumMod val="75000"/>
                  </a:schemeClr>
                </a:solidFill>
              </a:rPr>
              <a:t>chocolat</a:t>
            </a:r>
            <a:r>
              <a:rPr lang="en-US" dirty="0" smtClean="0">
                <a:solidFill>
                  <a:schemeClr val="accent6">
                    <a:lumMod val="75000"/>
                  </a:schemeClr>
                </a:solidFill>
              </a:rPr>
              <a:t> </a:t>
            </a:r>
            <a:r>
              <a:rPr lang="en-US" dirty="0" err="1" smtClean="0">
                <a:solidFill>
                  <a:schemeClr val="accent6">
                    <a:lumMod val="75000"/>
                  </a:schemeClr>
                </a:solidFill>
              </a:rPr>
              <a:t>sous</a:t>
            </a:r>
            <a:r>
              <a:rPr lang="en-US" dirty="0" smtClean="0">
                <a:solidFill>
                  <a:schemeClr val="accent6">
                    <a:lumMod val="75000"/>
                  </a:schemeClr>
                </a:solidFill>
              </a:rPr>
              <a:t> </a:t>
            </a:r>
            <a:r>
              <a:rPr lang="en-US" dirty="0" err="1" smtClean="0">
                <a:solidFill>
                  <a:schemeClr val="accent6">
                    <a:lumMod val="75000"/>
                  </a:schemeClr>
                </a:solidFill>
              </a:rPr>
              <a:t>différentes</a:t>
            </a:r>
            <a:r>
              <a:rPr lang="en-US" dirty="0" smtClean="0">
                <a:solidFill>
                  <a:schemeClr val="accent6">
                    <a:lumMod val="75000"/>
                  </a:schemeClr>
                </a:solidFill>
              </a:rPr>
              <a:t> </a:t>
            </a:r>
            <a:r>
              <a:rPr lang="en-US" dirty="0" err="1" smtClean="0">
                <a:solidFill>
                  <a:schemeClr val="accent6">
                    <a:lumMod val="75000"/>
                  </a:schemeClr>
                </a:solidFill>
              </a:rPr>
              <a:t>formes</a:t>
            </a:r>
            <a:r>
              <a:rPr lang="en-US" dirty="0" smtClean="0">
                <a:solidFill>
                  <a:schemeClr val="accent6">
                    <a:lumMod val="75000"/>
                  </a:schemeClr>
                </a:solidFill>
              </a:rPr>
              <a:t> </a:t>
            </a:r>
            <a:r>
              <a:rPr lang="en-US" dirty="0" err="1" smtClean="0">
                <a:solidFill>
                  <a:schemeClr val="accent6">
                    <a:lumMod val="75000"/>
                  </a:schemeClr>
                </a:solidFill>
              </a:rPr>
              <a:t>est</a:t>
            </a:r>
            <a:r>
              <a:rPr lang="en-US" dirty="0" smtClean="0">
                <a:solidFill>
                  <a:schemeClr val="accent6">
                    <a:lumMod val="75000"/>
                  </a:schemeClr>
                </a:solidFill>
              </a:rPr>
              <a:t> </a:t>
            </a:r>
            <a:r>
              <a:rPr lang="en-US" dirty="0" err="1" smtClean="0">
                <a:solidFill>
                  <a:schemeClr val="accent6">
                    <a:lumMod val="75000"/>
                  </a:schemeClr>
                </a:solidFill>
              </a:rPr>
              <a:t>une</a:t>
            </a:r>
            <a:r>
              <a:rPr lang="en-US" dirty="0" smtClean="0">
                <a:solidFill>
                  <a:schemeClr val="accent6">
                    <a:lumMod val="75000"/>
                  </a:schemeClr>
                </a:solidFill>
              </a:rPr>
              <a:t> tradition </a:t>
            </a:r>
            <a:r>
              <a:rPr lang="en-US" dirty="0" err="1" smtClean="0">
                <a:solidFill>
                  <a:schemeClr val="accent6">
                    <a:lumMod val="75000"/>
                  </a:schemeClr>
                </a:solidFill>
              </a:rPr>
              <a:t>sympatique</a:t>
            </a:r>
            <a:r>
              <a:rPr lang="en-US" dirty="0" smtClean="0">
                <a:solidFill>
                  <a:schemeClr val="accent6">
                    <a:lumMod val="75000"/>
                  </a:schemeClr>
                </a:solidFill>
              </a:rPr>
              <a:t> en France</a:t>
            </a:r>
            <a:r>
              <a:rPr lang="ru-RU" dirty="0" smtClean="0">
                <a:solidFill>
                  <a:schemeClr val="accent6">
                    <a:lumMod val="75000"/>
                  </a:schemeClr>
                </a:solidFill>
              </a:rPr>
              <a:t>:</a:t>
            </a:r>
            <a:r>
              <a:rPr lang="en-US" dirty="0" err="1" smtClean="0">
                <a:solidFill>
                  <a:schemeClr val="accent6">
                    <a:lumMod val="75000"/>
                  </a:schemeClr>
                </a:solidFill>
              </a:rPr>
              <a:t>oeufs</a:t>
            </a:r>
            <a:r>
              <a:rPr lang="en-US" dirty="0" smtClean="0">
                <a:solidFill>
                  <a:schemeClr val="accent6">
                    <a:lumMod val="75000"/>
                  </a:schemeClr>
                </a:solidFill>
              </a:rPr>
              <a:t> en </a:t>
            </a:r>
            <a:r>
              <a:rPr lang="en-US" dirty="0" err="1" smtClean="0">
                <a:solidFill>
                  <a:schemeClr val="accent6">
                    <a:lumMod val="75000"/>
                  </a:schemeClr>
                </a:solidFill>
              </a:rPr>
              <a:t>chocolat</a:t>
            </a:r>
            <a:r>
              <a:rPr lang="ru-RU" dirty="0" smtClean="0">
                <a:solidFill>
                  <a:schemeClr val="accent6">
                    <a:lumMod val="75000"/>
                  </a:schemeClr>
                </a:solidFill>
              </a:rPr>
              <a:t>,</a:t>
            </a:r>
            <a:r>
              <a:rPr lang="en-US" dirty="0" smtClean="0">
                <a:solidFill>
                  <a:schemeClr val="accent6">
                    <a:lumMod val="75000"/>
                  </a:schemeClr>
                </a:solidFill>
              </a:rPr>
              <a:t> </a:t>
            </a:r>
            <a:r>
              <a:rPr lang="en-US" dirty="0" err="1" smtClean="0">
                <a:solidFill>
                  <a:schemeClr val="accent6">
                    <a:lumMod val="75000"/>
                  </a:schemeClr>
                </a:solidFill>
              </a:rPr>
              <a:t>poules</a:t>
            </a:r>
            <a:r>
              <a:rPr lang="en-US" dirty="0" smtClean="0">
                <a:solidFill>
                  <a:schemeClr val="accent6">
                    <a:lumMod val="75000"/>
                  </a:schemeClr>
                </a:solidFill>
              </a:rPr>
              <a:t> en </a:t>
            </a:r>
            <a:r>
              <a:rPr lang="en-US" dirty="0" err="1" smtClean="0">
                <a:solidFill>
                  <a:schemeClr val="accent6">
                    <a:lumMod val="75000"/>
                  </a:schemeClr>
                </a:solidFill>
              </a:rPr>
              <a:t>chocolat</a:t>
            </a:r>
            <a:r>
              <a:rPr lang="ru-RU" dirty="0" smtClean="0">
                <a:solidFill>
                  <a:schemeClr val="accent6">
                    <a:lumMod val="75000"/>
                  </a:schemeClr>
                </a:solidFill>
              </a:rPr>
              <a:t>,</a:t>
            </a:r>
            <a:r>
              <a:rPr lang="en-US" dirty="0" smtClean="0">
                <a:solidFill>
                  <a:schemeClr val="accent6">
                    <a:lumMod val="75000"/>
                  </a:schemeClr>
                </a:solidFill>
              </a:rPr>
              <a:t>cloches en </a:t>
            </a:r>
            <a:r>
              <a:rPr lang="en-US" dirty="0" err="1" smtClean="0">
                <a:solidFill>
                  <a:schemeClr val="accent6">
                    <a:lumMod val="75000"/>
                  </a:schemeClr>
                </a:solidFill>
              </a:rPr>
              <a:t>chocolat</a:t>
            </a:r>
            <a:r>
              <a:rPr lang="en-US" dirty="0" smtClean="0">
                <a:solidFill>
                  <a:schemeClr val="accent6">
                    <a:lumMod val="75000"/>
                  </a:schemeClr>
                </a:solidFill>
              </a:rPr>
              <a:t>…</a:t>
            </a:r>
            <a:endParaRPr lang="ru-RU" dirty="0">
              <a:solidFill>
                <a:schemeClr val="accent6">
                  <a:lumMod val="75000"/>
                </a:schemeClr>
              </a:solidFill>
            </a:endParaRPr>
          </a:p>
        </p:txBody>
      </p:sp>
      <p:pic>
        <p:nvPicPr>
          <p:cNvPr id="4" name="Picture 8" descr="Картинка 49 из 528">
            <a:hlinkClick r:id="rId5"/>
          </p:cNvPr>
          <p:cNvPicPr>
            <a:picLocks noChangeAspect="1" noChangeArrowheads="1"/>
          </p:cNvPicPr>
          <p:nvPr/>
        </p:nvPicPr>
        <p:blipFill>
          <a:blip r:embed="rId6" cstate="email"/>
          <a:srcRect/>
          <a:stretch>
            <a:fillRect/>
          </a:stretch>
        </p:blipFill>
        <p:spPr bwMode="auto">
          <a:xfrm>
            <a:off x="251520" y="188640"/>
            <a:ext cx="2786082" cy="1813829"/>
          </a:xfrm>
          <a:prstGeom prst="rect">
            <a:avLst/>
          </a:prstGeom>
          <a:ln>
            <a:noFill/>
          </a:ln>
          <a:effectLst>
            <a:softEdge rad="112500"/>
          </a:effectLst>
        </p:spPr>
      </p:pic>
      <p:pic>
        <p:nvPicPr>
          <p:cNvPr id="35842" name="Picture 2" descr="http://www.aif.ru/pictures/201003/pr-2.jpg"/>
          <p:cNvPicPr>
            <a:picLocks noChangeAspect="1" noChangeArrowheads="1"/>
          </p:cNvPicPr>
          <p:nvPr/>
        </p:nvPicPr>
        <p:blipFill>
          <a:blip r:embed="rId7" cstate="email"/>
          <a:srcRect/>
          <a:stretch>
            <a:fillRect/>
          </a:stretch>
        </p:blipFill>
        <p:spPr bwMode="auto">
          <a:xfrm>
            <a:off x="3059832" y="836712"/>
            <a:ext cx="3438525" cy="2057401"/>
          </a:xfrm>
          <a:prstGeom prst="rect">
            <a:avLst/>
          </a:prstGeom>
          <a:ln>
            <a:noFill/>
          </a:ln>
          <a:effectLst>
            <a:softEdge rad="112500"/>
          </a:effectLst>
        </p:spPr>
      </p:pic>
      <p:pic>
        <p:nvPicPr>
          <p:cNvPr id="5" name="Picture 10" descr="Картинка 70 из 528">
            <a:hlinkClick r:id="rId8"/>
          </p:cNvPr>
          <p:cNvPicPr>
            <a:picLocks noChangeAspect="1" noChangeArrowheads="1"/>
          </p:cNvPicPr>
          <p:nvPr/>
        </p:nvPicPr>
        <p:blipFill>
          <a:blip r:embed="rId9" cstate="email"/>
          <a:srcRect/>
          <a:stretch>
            <a:fillRect/>
          </a:stretch>
        </p:blipFill>
        <p:spPr bwMode="auto">
          <a:xfrm>
            <a:off x="7020272" y="500042"/>
            <a:ext cx="1766570" cy="321069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11" name="Содержимое 10"/>
          <p:cNvSpPr>
            <a:spLocks noGrp="1"/>
          </p:cNvSpPr>
          <p:nvPr>
            <p:ph sz="half" idx="1"/>
          </p:nvPr>
        </p:nvSpPr>
        <p:spPr>
          <a:xfrm>
            <a:off x="323850" y="1374775"/>
            <a:ext cx="5184254" cy="5483225"/>
          </a:xfrm>
        </p:spPr>
        <p:txBody>
          <a:bodyPr/>
          <a:lstStyle/>
          <a:p>
            <a:pPr eaLnBrk="1" hangingPunct="1">
              <a:defRPr/>
            </a:pPr>
            <a:r>
              <a:rPr lang="en-US" sz="2400" dirty="0" smtClean="0">
                <a:solidFill>
                  <a:schemeClr val="accent6">
                    <a:lumMod val="75000"/>
                  </a:schemeClr>
                </a:solidFill>
              </a:rPr>
              <a:t>En Alsace</a:t>
            </a:r>
            <a:r>
              <a:rPr lang="ru-RU" sz="2400" dirty="0" smtClean="0">
                <a:solidFill>
                  <a:schemeClr val="accent6">
                    <a:lumMod val="75000"/>
                  </a:schemeClr>
                </a:solidFill>
              </a:rPr>
              <a:t>,</a:t>
            </a:r>
            <a:r>
              <a:rPr lang="en-US" sz="2400" dirty="0" err="1" smtClean="0">
                <a:solidFill>
                  <a:schemeClr val="accent6">
                    <a:lumMod val="75000"/>
                  </a:schemeClr>
                </a:solidFill>
              </a:rPr>
              <a:t>il</a:t>
            </a:r>
            <a:r>
              <a:rPr lang="en-US" sz="2400" dirty="0" smtClean="0">
                <a:solidFill>
                  <a:schemeClr val="accent6">
                    <a:lumMod val="75000"/>
                  </a:schemeClr>
                </a:solidFill>
              </a:rPr>
              <a:t> y a </a:t>
            </a:r>
            <a:r>
              <a:rPr lang="en-US" sz="2400" dirty="0" err="1" smtClean="0">
                <a:solidFill>
                  <a:schemeClr val="accent6">
                    <a:lumMod val="75000"/>
                  </a:schemeClr>
                </a:solidFill>
              </a:rPr>
              <a:t>une</a:t>
            </a:r>
            <a:r>
              <a:rPr lang="en-US" sz="2400" dirty="0" smtClean="0">
                <a:solidFill>
                  <a:schemeClr val="accent6">
                    <a:lumMod val="75000"/>
                  </a:schemeClr>
                </a:solidFill>
              </a:rPr>
              <a:t> tradition </a:t>
            </a:r>
            <a:r>
              <a:rPr lang="en-US" sz="2400" dirty="0" err="1" smtClean="0">
                <a:solidFill>
                  <a:schemeClr val="accent6">
                    <a:lumMod val="75000"/>
                  </a:schemeClr>
                </a:solidFill>
              </a:rPr>
              <a:t>pareille</a:t>
            </a:r>
            <a:r>
              <a:rPr lang="en-US" sz="2400" dirty="0" smtClean="0">
                <a:solidFill>
                  <a:schemeClr val="accent6">
                    <a:lumMod val="75000"/>
                  </a:schemeClr>
                </a:solidFill>
              </a:rPr>
              <a:t> a la tradition </a:t>
            </a:r>
            <a:r>
              <a:rPr lang="en-US" sz="2400" dirty="0" err="1" smtClean="0">
                <a:solidFill>
                  <a:schemeClr val="accent6">
                    <a:lumMod val="75000"/>
                  </a:schemeClr>
                </a:solidFill>
              </a:rPr>
              <a:t>allemande.C’est</a:t>
            </a:r>
            <a:r>
              <a:rPr lang="en-US" sz="2400" dirty="0" smtClean="0">
                <a:solidFill>
                  <a:schemeClr val="accent6">
                    <a:lumMod val="75000"/>
                  </a:schemeClr>
                </a:solidFill>
              </a:rPr>
              <a:t> le lapin qui met les </a:t>
            </a:r>
            <a:r>
              <a:rPr lang="en-US" sz="2400" dirty="0" err="1" smtClean="0">
                <a:solidFill>
                  <a:schemeClr val="accent6">
                    <a:lumMod val="75000"/>
                  </a:schemeClr>
                </a:solidFill>
              </a:rPr>
              <a:t>oeufs</a:t>
            </a:r>
            <a:r>
              <a:rPr lang="en-US" sz="2400" dirty="0" smtClean="0">
                <a:solidFill>
                  <a:schemeClr val="accent6">
                    <a:lumMod val="75000"/>
                  </a:schemeClr>
                </a:solidFill>
              </a:rPr>
              <a:t> pour les </a:t>
            </a:r>
            <a:r>
              <a:rPr lang="en-US" sz="2400" dirty="0" err="1" smtClean="0">
                <a:solidFill>
                  <a:schemeClr val="accent6">
                    <a:lumMod val="75000"/>
                  </a:schemeClr>
                </a:solidFill>
              </a:rPr>
              <a:t>enfants</a:t>
            </a:r>
            <a:r>
              <a:rPr lang="en-US" sz="2400" dirty="0" smtClean="0">
                <a:solidFill>
                  <a:schemeClr val="accent6">
                    <a:lumMod val="75000"/>
                  </a:schemeClr>
                </a:solidFill>
              </a:rPr>
              <a:t> </a:t>
            </a:r>
            <a:r>
              <a:rPr lang="en-US" sz="2400" dirty="0" err="1" smtClean="0">
                <a:solidFill>
                  <a:schemeClr val="accent6">
                    <a:lumMod val="75000"/>
                  </a:schemeClr>
                </a:solidFill>
              </a:rPr>
              <a:t>dans</a:t>
            </a:r>
            <a:r>
              <a:rPr lang="en-US" sz="2400" dirty="0" smtClean="0">
                <a:solidFill>
                  <a:schemeClr val="accent6">
                    <a:lumMod val="75000"/>
                  </a:schemeClr>
                </a:solidFill>
              </a:rPr>
              <a:t> les </a:t>
            </a:r>
            <a:r>
              <a:rPr lang="en-US" sz="2400" dirty="0" err="1" smtClean="0">
                <a:solidFill>
                  <a:schemeClr val="accent6">
                    <a:lumMod val="75000"/>
                  </a:schemeClr>
                </a:solidFill>
              </a:rPr>
              <a:t>nids</a:t>
            </a:r>
            <a:r>
              <a:rPr lang="en-US" sz="2400" dirty="0" smtClean="0">
                <a:solidFill>
                  <a:schemeClr val="accent6">
                    <a:lumMod val="75000"/>
                  </a:schemeClr>
                </a:solidFill>
              </a:rPr>
              <a:t> qui </a:t>
            </a:r>
            <a:r>
              <a:rPr lang="en-US" sz="2400" dirty="0" err="1" smtClean="0">
                <a:solidFill>
                  <a:schemeClr val="accent6">
                    <a:lumMod val="75000"/>
                  </a:schemeClr>
                </a:solidFill>
              </a:rPr>
              <a:t>ont</a:t>
            </a:r>
            <a:r>
              <a:rPr lang="en-US" sz="2400" dirty="0" smtClean="0">
                <a:solidFill>
                  <a:schemeClr val="accent6">
                    <a:lumMod val="75000"/>
                  </a:schemeClr>
                </a:solidFill>
              </a:rPr>
              <a:t> </a:t>
            </a:r>
            <a:r>
              <a:rPr lang="en-US" sz="2400" dirty="0" err="1" smtClean="0">
                <a:solidFill>
                  <a:schemeClr val="accent6">
                    <a:lumMod val="75000"/>
                  </a:schemeClr>
                </a:solidFill>
              </a:rPr>
              <a:t>été</a:t>
            </a:r>
            <a:r>
              <a:rPr lang="en-US" sz="2400" dirty="0" smtClean="0">
                <a:solidFill>
                  <a:schemeClr val="accent6">
                    <a:lumMod val="75000"/>
                  </a:schemeClr>
                </a:solidFill>
              </a:rPr>
              <a:t> </a:t>
            </a:r>
            <a:r>
              <a:rPr lang="en-US" sz="2400" dirty="0" err="1" smtClean="0">
                <a:solidFill>
                  <a:schemeClr val="accent6">
                    <a:lumMod val="75000"/>
                  </a:schemeClr>
                </a:solidFill>
              </a:rPr>
              <a:t>préparés</a:t>
            </a:r>
            <a:r>
              <a:rPr lang="en-US" sz="2400" dirty="0" smtClean="0">
                <a:solidFill>
                  <a:schemeClr val="accent6">
                    <a:lumMod val="75000"/>
                  </a:schemeClr>
                </a:solidFill>
              </a:rPr>
              <a:t>. Au </a:t>
            </a:r>
            <a:r>
              <a:rPr lang="en-US" sz="2400" dirty="0" err="1" smtClean="0">
                <a:solidFill>
                  <a:schemeClr val="accent6">
                    <a:lumMod val="75000"/>
                  </a:schemeClr>
                </a:solidFill>
              </a:rPr>
              <a:t>repas</a:t>
            </a:r>
            <a:r>
              <a:rPr lang="en-US" sz="2400" dirty="0" smtClean="0">
                <a:solidFill>
                  <a:schemeClr val="accent6">
                    <a:lumMod val="75000"/>
                  </a:schemeClr>
                </a:solidFill>
              </a:rPr>
              <a:t> </a:t>
            </a:r>
            <a:r>
              <a:rPr lang="en-US" sz="2400" dirty="0" err="1" smtClean="0">
                <a:solidFill>
                  <a:schemeClr val="accent6">
                    <a:lumMod val="75000"/>
                  </a:schemeClr>
                </a:solidFill>
              </a:rPr>
              <a:t>pascal</a:t>
            </a:r>
            <a:r>
              <a:rPr lang="en-US" sz="2400" dirty="0" smtClean="0">
                <a:solidFill>
                  <a:schemeClr val="accent6">
                    <a:lumMod val="75000"/>
                  </a:schemeClr>
                </a:solidFill>
              </a:rPr>
              <a:t> on mange </a:t>
            </a:r>
            <a:r>
              <a:rPr lang="en-US" sz="2400" dirty="0" err="1" smtClean="0">
                <a:solidFill>
                  <a:schemeClr val="accent6">
                    <a:lumMod val="75000"/>
                  </a:schemeClr>
                </a:solidFill>
              </a:rPr>
              <a:t>souvent</a:t>
            </a:r>
            <a:r>
              <a:rPr lang="en-US" sz="2400" dirty="0" smtClean="0">
                <a:solidFill>
                  <a:schemeClr val="accent6">
                    <a:lumMod val="75000"/>
                  </a:schemeClr>
                </a:solidFill>
              </a:rPr>
              <a:t> du gigot </a:t>
            </a:r>
            <a:r>
              <a:rPr lang="en-US" sz="2400" dirty="0" err="1" smtClean="0">
                <a:solidFill>
                  <a:schemeClr val="accent6">
                    <a:lumMod val="75000"/>
                  </a:schemeClr>
                </a:solidFill>
              </a:rPr>
              <a:t>d’agneau</a:t>
            </a:r>
            <a:endParaRPr lang="ru-RU" sz="2400" dirty="0">
              <a:solidFill>
                <a:schemeClr val="accent6">
                  <a:lumMod val="75000"/>
                </a:schemeClr>
              </a:solidFill>
            </a:endParaRPr>
          </a:p>
        </p:txBody>
      </p:sp>
      <p:pic>
        <p:nvPicPr>
          <p:cNvPr id="142339" name="Picture 2" descr="http://www.aif.ru/pictures/201003/pr-1.jpg"/>
          <p:cNvPicPr>
            <a:picLocks noChangeAspect="1" noChangeArrowheads="1"/>
          </p:cNvPicPr>
          <p:nvPr/>
        </p:nvPicPr>
        <p:blipFill>
          <a:blip r:embed="rId5" cstate="email"/>
          <a:srcRect/>
          <a:stretch>
            <a:fillRect/>
          </a:stretch>
        </p:blipFill>
        <p:spPr bwMode="auto">
          <a:xfrm>
            <a:off x="6011863" y="1557338"/>
            <a:ext cx="2892425" cy="2544762"/>
          </a:xfrm>
          <a:prstGeom prst="rect">
            <a:avLst/>
          </a:prstGeom>
          <a:noFill/>
          <a:ln w="9525">
            <a:noFill/>
            <a:miter lim="800000"/>
            <a:headEnd/>
            <a:tailEnd/>
          </a:ln>
        </p:spPr>
      </p:pic>
      <p:pic>
        <p:nvPicPr>
          <p:cNvPr id="142340" name="Picture 3" descr="http://www.baltinfo.ru/photo/new/12085.jpg"/>
          <p:cNvPicPr>
            <a:picLocks noChangeAspect="1" noChangeArrowheads="1"/>
          </p:cNvPicPr>
          <p:nvPr/>
        </p:nvPicPr>
        <p:blipFill>
          <a:blip r:embed="rId6" cstate="email"/>
          <a:srcRect/>
          <a:stretch>
            <a:fillRect/>
          </a:stretch>
        </p:blipFill>
        <p:spPr bwMode="auto">
          <a:xfrm>
            <a:off x="2987675" y="4076700"/>
            <a:ext cx="2857500" cy="20907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Заголовок 4"/>
          <p:cNvSpPr>
            <a:spLocks noGrp="1"/>
          </p:cNvSpPr>
          <p:nvPr>
            <p:ph type="title"/>
          </p:nvPr>
        </p:nvSpPr>
        <p:spPr/>
        <p:txBody>
          <a:bodyPr/>
          <a:lstStyle/>
          <a:p>
            <a:pPr eaLnBrk="1" hangingPunct="1"/>
            <a:endParaRPr lang="ru-RU"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p:txBody>
          <a:bodyPr/>
          <a:lstStyle/>
          <a:p>
            <a:pPr eaLnBrk="1" hangingPunct="1">
              <a:buFont typeface="Wingdings" pitchFamily="2" charset="2"/>
              <a:buNone/>
            </a:pPr>
            <a:r>
              <a:rPr lang="en-US" smtClean="0"/>
              <a:t>		</a:t>
            </a:r>
            <a:r>
              <a:rPr lang="en-US" smtClean="0">
                <a:solidFill>
                  <a:srgbClr val="7030A0"/>
                </a:solidFill>
              </a:rPr>
              <a:t>L’ étude des </a:t>
            </a:r>
            <a:r>
              <a:rPr lang="ru-RU" smtClean="0">
                <a:solidFill>
                  <a:srgbClr val="7030A0"/>
                </a:solidFill>
              </a:rPr>
              <a:t>fête</a:t>
            </a:r>
            <a:r>
              <a:rPr lang="en-US" smtClean="0">
                <a:solidFill>
                  <a:srgbClr val="7030A0"/>
                </a:solidFill>
              </a:rPr>
              <a:t>s donne la possibilit</a:t>
            </a:r>
            <a:r>
              <a:rPr lang="ru-RU" smtClean="0">
                <a:solidFill>
                  <a:srgbClr val="7030A0"/>
                </a:solidFill>
              </a:rPr>
              <a:t>é</a:t>
            </a:r>
            <a:r>
              <a:rPr lang="en-US" smtClean="0">
                <a:solidFill>
                  <a:srgbClr val="7030A0"/>
                </a:solidFill>
              </a:rPr>
              <a:t> d’apprendre des traditions et des</a:t>
            </a:r>
            <a:r>
              <a:rPr lang="ru-RU" smtClean="0">
                <a:solidFill>
                  <a:srgbClr val="7030A0"/>
                </a:solidFill>
              </a:rPr>
              <a:t> </a:t>
            </a:r>
            <a:r>
              <a:rPr lang="en-US" smtClean="0">
                <a:solidFill>
                  <a:srgbClr val="7030A0"/>
                </a:solidFill>
              </a:rPr>
              <a:t>coutumes du pays. La caracteristique comparative de la celébration dans de différents pays c’est le bon moyen d’apprendre des lignes de distinction de la culture et de la mode de vie des gens. </a:t>
            </a:r>
            <a:endParaRPr lang="ru-RU" smtClean="0">
              <a:solidFill>
                <a:srgbClr val="7030A0"/>
              </a:solidFill>
            </a:endParaRPr>
          </a:p>
        </p:txBody>
      </p:sp>
      <p:sp>
        <p:nvSpPr>
          <p:cNvPr id="3" name="Прямоугольник 2"/>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5778" name="Rectangle 3"/>
          <p:cNvSpPr>
            <a:spLocks noGrp="1" noChangeArrowheads="1"/>
          </p:cNvSpPr>
          <p:nvPr>
            <p:ph idx="1"/>
          </p:nvPr>
        </p:nvSpPr>
        <p:spPr/>
        <p:txBody>
          <a:bodyPr/>
          <a:lstStyle/>
          <a:p>
            <a:pPr eaLnBrk="1" hangingPunct="1">
              <a:buFont typeface="Wingdings" pitchFamily="2" charset="2"/>
              <a:buNone/>
            </a:pPr>
            <a:r>
              <a:rPr lang="en-US" dirty="0" smtClean="0">
                <a:solidFill>
                  <a:srgbClr val="6600FF"/>
                </a:solidFill>
              </a:rPr>
              <a:t>Plus </a:t>
            </a:r>
            <a:r>
              <a:rPr lang="en-US" dirty="0" err="1" smtClean="0">
                <a:solidFill>
                  <a:srgbClr val="6600FF"/>
                </a:solidFill>
              </a:rPr>
              <a:t>tard</a:t>
            </a:r>
            <a:r>
              <a:rPr lang="en-US" dirty="0" smtClean="0">
                <a:solidFill>
                  <a:srgbClr val="6600FF"/>
                </a:solidFill>
              </a:rPr>
              <a:t> </a:t>
            </a:r>
            <a:r>
              <a:rPr lang="ru-RU" dirty="0" err="1" smtClean="0">
                <a:solidFill>
                  <a:srgbClr val="6600FF"/>
                </a:solidFill>
              </a:rPr>
              <a:t>à</a:t>
            </a:r>
            <a:r>
              <a:rPr lang="en-US" dirty="0" smtClean="0">
                <a:solidFill>
                  <a:srgbClr val="6600FF"/>
                </a:solidFill>
              </a:rPr>
              <a:t> </a:t>
            </a:r>
            <a:r>
              <a:rPr lang="en-US" dirty="0" err="1" smtClean="0">
                <a:solidFill>
                  <a:srgbClr val="6600FF"/>
                </a:solidFill>
              </a:rPr>
              <a:t>l’arriv</a:t>
            </a:r>
            <a:r>
              <a:rPr lang="ru-RU" dirty="0" err="1" smtClean="0">
                <a:solidFill>
                  <a:srgbClr val="6600FF"/>
                </a:solidFill>
              </a:rPr>
              <a:t>é</a:t>
            </a:r>
            <a:r>
              <a:rPr lang="en-US" dirty="0" smtClean="0">
                <a:solidFill>
                  <a:srgbClr val="6600FF"/>
                </a:solidFill>
              </a:rPr>
              <a:t> de la religion, les gens </a:t>
            </a:r>
            <a:r>
              <a:rPr lang="en-US" dirty="0" err="1" smtClean="0">
                <a:solidFill>
                  <a:srgbClr val="6600FF"/>
                </a:solidFill>
              </a:rPr>
              <a:t>ont</a:t>
            </a:r>
            <a:r>
              <a:rPr lang="en-US" dirty="0" smtClean="0">
                <a:solidFill>
                  <a:srgbClr val="6600FF"/>
                </a:solidFill>
              </a:rPr>
              <a:t> </a:t>
            </a:r>
            <a:r>
              <a:rPr lang="en-US" dirty="0" err="1" smtClean="0">
                <a:solidFill>
                  <a:srgbClr val="6600FF"/>
                </a:solidFill>
              </a:rPr>
              <a:t>commenc</a:t>
            </a:r>
            <a:r>
              <a:rPr lang="ru-RU" dirty="0" err="1" smtClean="0">
                <a:solidFill>
                  <a:srgbClr val="6600FF"/>
                </a:solidFill>
              </a:rPr>
              <a:t>é</a:t>
            </a:r>
            <a:r>
              <a:rPr lang="en-US" dirty="0" smtClean="0">
                <a:solidFill>
                  <a:srgbClr val="6600FF"/>
                </a:solidFill>
              </a:rPr>
              <a:t> à </a:t>
            </a:r>
            <a:r>
              <a:rPr lang="ru-RU" dirty="0" err="1" smtClean="0">
                <a:solidFill>
                  <a:srgbClr val="6600FF"/>
                </a:solidFill>
              </a:rPr>
              <a:t>célébre</a:t>
            </a:r>
            <a:r>
              <a:rPr lang="en-US" dirty="0" smtClean="0">
                <a:solidFill>
                  <a:srgbClr val="6600FF"/>
                </a:solidFill>
              </a:rPr>
              <a:t>r les </a:t>
            </a:r>
            <a:r>
              <a:rPr lang="en-US" dirty="0" err="1" smtClean="0">
                <a:solidFill>
                  <a:srgbClr val="6600FF"/>
                </a:solidFill>
              </a:rPr>
              <a:t>jours</a:t>
            </a:r>
            <a:r>
              <a:rPr lang="en-US" dirty="0" smtClean="0">
                <a:solidFill>
                  <a:srgbClr val="6600FF"/>
                </a:solidFill>
              </a:rPr>
              <a:t>, </a:t>
            </a:r>
            <a:r>
              <a:rPr lang="en-US" sz="2800" dirty="0" err="1" smtClean="0">
                <a:solidFill>
                  <a:srgbClr val="6600FF"/>
                </a:solidFill>
              </a:rPr>
              <a:t>consacr</a:t>
            </a:r>
            <a:r>
              <a:rPr lang="ru-RU" sz="2800" dirty="0" err="1" smtClean="0">
                <a:solidFill>
                  <a:srgbClr val="6600FF"/>
                </a:solidFill>
              </a:rPr>
              <a:t>é</a:t>
            </a:r>
            <a:r>
              <a:rPr lang="en-US" sz="2800" dirty="0" smtClean="0">
                <a:solidFill>
                  <a:srgbClr val="6600FF"/>
                </a:solidFill>
              </a:rPr>
              <a:t>s</a:t>
            </a:r>
            <a:r>
              <a:rPr lang="en-US" dirty="0" smtClean="0">
                <a:solidFill>
                  <a:srgbClr val="6600FF"/>
                </a:solidFill>
              </a:rPr>
              <a:t> aux Saints </a:t>
            </a:r>
            <a:r>
              <a:rPr lang="en-US" dirty="0" err="1" smtClean="0">
                <a:solidFill>
                  <a:srgbClr val="6600FF"/>
                </a:solidFill>
              </a:rPr>
              <a:t>ou</a:t>
            </a:r>
            <a:r>
              <a:rPr lang="en-US" dirty="0" smtClean="0">
                <a:solidFill>
                  <a:srgbClr val="6600FF"/>
                </a:solidFill>
              </a:rPr>
              <a:t> </a:t>
            </a:r>
            <a:r>
              <a:rPr lang="en-US" dirty="0" err="1" smtClean="0">
                <a:solidFill>
                  <a:srgbClr val="6600FF"/>
                </a:solidFill>
              </a:rPr>
              <a:t>bien</a:t>
            </a:r>
            <a:r>
              <a:rPr lang="en-US" dirty="0" smtClean="0">
                <a:solidFill>
                  <a:srgbClr val="6600FF"/>
                </a:solidFill>
              </a:rPr>
              <a:t> aux e</a:t>
            </a:r>
            <a:r>
              <a:rPr lang="ru-RU" dirty="0" err="1" smtClean="0">
                <a:solidFill>
                  <a:srgbClr val="6600FF"/>
                </a:solidFill>
              </a:rPr>
              <a:t>vénements</a:t>
            </a:r>
            <a:r>
              <a:rPr lang="ru-RU" dirty="0" smtClean="0">
                <a:solidFill>
                  <a:srgbClr val="6600FF"/>
                </a:solidFill>
              </a:rPr>
              <a:t> </a:t>
            </a:r>
            <a:r>
              <a:rPr lang="en-US" dirty="0" err="1" smtClean="0">
                <a:solidFill>
                  <a:srgbClr val="6600FF"/>
                </a:solidFill>
              </a:rPr>
              <a:t>remarquables</a:t>
            </a:r>
            <a:r>
              <a:rPr lang="en-US" dirty="0" smtClean="0">
                <a:solidFill>
                  <a:srgbClr val="6600FF"/>
                </a:solidFill>
              </a:rPr>
              <a:t>.</a:t>
            </a:r>
            <a:endParaRPr lang="ru-RU" dirty="0" smtClean="0">
              <a:solidFill>
                <a:srgbClr val="6600FF"/>
              </a:solidFill>
            </a:endParaRPr>
          </a:p>
        </p:txBody>
      </p:sp>
      <p:sp>
        <p:nvSpPr>
          <p:cNvPr id="4" name="Прямоугольник 3"/>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6802" name="Rectangle 3"/>
          <p:cNvSpPr>
            <a:spLocks noGrp="1" noChangeArrowheads="1"/>
          </p:cNvSpPr>
          <p:nvPr>
            <p:ph idx="1"/>
          </p:nvPr>
        </p:nvSpPr>
        <p:spPr/>
        <p:txBody>
          <a:bodyPr/>
          <a:lstStyle/>
          <a:p>
            <a:pPr eaLnBrk="1" hangingPunct="1">
              <a:buFont typeface="Wingdings" pitchFamily="2" charset="2"/>
              <a:buNone/>
            </a:pPr>
            <a:r>
              <a:rPr lang="en-US" dirty="0" smtClean="0"/>
              <a:t>		</a:t>
            </a:r>
            <a:r>
              <a:rPr lang="en-US" dirty="0" err="1" smtClean="0">
                <a:solidFill>
                  <a:srgbClr val="7030A0"/>
                </a:solidFill>
              </a:rPr>
              <a:t>L’étude</a:t>
            </a:r>
            <a:r>
              <a:rPr lang="en-US" dirty="0" smtClean="0">
                <a:solidFill>
                  <a:srgbClr val="7030A0"/>
                </a:solidFill>
              </a:rPr>
              <a:t> des </a:t>
            </a:r>
            <a:r>
              <a:rPr lang="ru-RU" dirty="0" err="1" smtClean="0">
                <a:solidFill>
                  <a:srgbClr val="7030A0"/>
                </a:solidFill>
              </a:rPr>
              <a:t>fête</a:t>
            </a:r>
            <a:r>
              <a:rPr lang="en-US" dirty="0" smtClean="0">
                <a:solidFill>
                  <a:srgbClr val="7030A0"/>
                </a:solidFill>
              </a:rPr>
              <a:t>s </a:t>
            </a:r>
            <a:r>
              <a:rPr lang="en-US" dirty="0" err="1" smtClean="0">
                <a:solidFill>
                  <a:srgbClr val="7030A0"/>
                </a:solidFill>
              </a:rPr>
              <a:t>donne</a:t>
            </a:r>
            <a:r>
              <a:rPr lang="en-US" dirty="0" smtClean="0">
                <a:solidFill>
                  <a:srgbClr val="7030A0"/>
                </a:solidFill>
              </a:rPr>
              <a:t> la </a:t>
            </a:r>
            <a:r>
              <a:rPr lang="en-US" dirty="0" err="1" smtClean="0">
                <a:solidFill>
                  <a:srgbClr val="7030A0"/>
                </a:solidFill>
              </a:rPr>
              <a:t>possibilit</a:t>
            </a:r>
            <a:r>
              <a:rPr lang="ru-RU" dirty="0" err="1" smtClean="0">
                <a:solidFill>
                  <a:srgbClr val="7030A0"/>
                </a:solidFill>
              </a:rPr>
              <a:t>é</a:t>
            </a:r>
            <a:r>
              <a:rPr lang="en-US" dirty="0" smtClean="0">
                <a:solidFill>
                  <a:srgbClr val="7030A0"/>
                </a:solidFill>
              </a:rPr>
              <a:t> </a:t>
            </a:r>
            <a:r>
              <a:rPr lang="en-US" dirty="0" err="1" smtClean="0">
                <a:solidFill>
                  <a:srgbClr val="7030A0"/>
                </a:solidFill>
              </a:rPr>
              <a:t>d’apprendre</a:t>
            </a:r>
            <a:r>
              <a:rPr lang="en-US" dirty="0" smtClean="0">
                <a:solidFill>
                  <a:srgbClr val="7030A0"/>
                </a:solidFill>
              </a:rPr>
              <a:t> des traditions et des</a:t>
            </a:r>
            <a:r>
              <a:rPr lang="ru-RU" dirty="0" smtClean="0">
                <a:solidFill>
                  <a:srgbClr val="7030A0"/>
                </a:solidFill>
              </a:rPr>
              <a:t> </a:t>
            </a:r>
            <a:r>
              <a:rPr lang="en-US" dirty="0" err="1" smtClean="0">
                <a:solidFill>
                  <a:srgbClr val="7030A0"/>
                </a:solidFill>
              </a:rPr>
              <a:t>coutumes</a:t>
            </a:r>
            <a:r>
              <a:rPr lang="en-US" dirty="0" smtClean="0">
                <a:solidFill>
                  <a:srgbClr val="7030A0"/>
                </a:solidFill>
              </a:rPr>
              <a:t> du pays. La </a:t>
            </a:r>
            <a:r>
              <a:rPr lang="en-US" dirty="0" err="1" smtClean="0">
                <a:solidFill>
                  <a:srgbClr val="7030A0"/>
                </a:solidFill>
              </a:rPr>
              <a:t>caracteristique</a:t>
            </a:r>
            <a:r>
              <a:rPr lang="en-US" dirty="0" smtClean="0">
                <a:solidFill>
                  <a:srgbClr val="7030A0"/>
                </a:solidFill>
              </a:rPr>
              <a:t> comparative de la </a:t>
            </a:r>
            <a:r>
              <a:rPr lang="en-US" dirty="0" err="1" smtClean="0">
                <a:solidFill>
                  <a:srgbClr val="7030A0"/>
                </a:solidFill>
              </a:rPr>
              <a:t>celébration</a:t>
            </a:r>
            <a:r>
              <a:rPr lang="en-US" dirty="0" smtClean="0">
                <a:solidFill>
                  <a:srgbClr val="7030A0"/>
                </a:solidFill>
              </a:rPr>
              <a:t> </a:t>
            </a:r>
            <a:r>
              <a:rPr lang="en-US" dirty="0" err="1" smtClean="0">
                <a:solidFill>
                  <a:srgbClr val="7030A0"/>
                </a:solidFill>
              </a:rPr>
              <a:t>dans</a:t>
            </a:r>
            <a:r>
              <a:rPr lang="en-US" dirty="0" smtClean="0">
                <a:solidFill>
                  <a:srgbClr val="7030A0"/>
                </a:solidFill>
              </a:rPr>
              <a:t> de </a:t>
            </a:r>
            <a:r>
              <a:rPr lang="en-US" dirty="0" err="1" smtClean="0">
                <a:solidFill>
                  <a:srgbClr val="7030A0"/>
                </a:solidFill>
              </a:rPr>
              <a:t>différents</a:t>
            </a:r>
            <a:r>
              <a:rPr lang="en-US" dirty="0" smtClean="0">
                <a:solidFill>
                  <a:srgbClr val="7030A0"/>
                </a:solidFill>
              </a:rPr>
              <a:t> pays </a:t>
            </a:r>
            <a:r>
              <a:rPr lang="en-US" dirty="0" err="1" smtClean="0">
                <a:solidFill>
                  <a:srgbClr val="7030A0"/>
                </a:solidFill>
              </a:rPr>
              <a:t>c’est</a:t>
            </a:r>
            <a:r>
              <a:rPr lang="en-US" dirty="0" smtClean="0">
                <a:solidFill>
                  <a:srgbClr val="7030A0"/>
                </a:solidFill>
              </a:rPr>
              <a:t> le bon </a:t>
            </a:r>
            <a:r>
              <a:rPr lang="en-US" dirty="0" err="1" smtClean="0">
                <a:solidFill>
                  <a:srgbClr val="7030A0"/>
                </a:solidFill>
              </a:rPr>
              <a:t>moyen</a:t>
            </a:r>
            <a:r>
              <a:rPr lang="en-US" dirty="0" smtClean="0">
                <a:solidFill>
                  <a:srgbClr val="7030A0"/>
                </a:solidFill>
              </a:rPr>
              <a:t> </a:t>
            </a:r>
            <a:r>
              <a:rPr lang="en-US" dirty="0" err="1" smtClean="0">
                <a:solidFill>
                  <a:srgbClr val="7030A0"/>
                </a:solidFill>
              </a:rPr>
              <a:t>d’apprendre</a:t>
            </a:r>
            <a:r>
              <a:rPr lang="en-US" dirty="0" smtClean="0">
                <a:solidFill>
                  <a:srgbClr val="7030A0"/>
                </a:solidFill>
              </a:rPr>
              <a:t> des </a:t>
            </a:r>
            <a:r>
              <a:rPr lang="en-US" dirty="0" err="1" smtClean="0">
                <a:solidFill>
                  <a:srgbClr val="7030A0"/>
                </a:solidFill>
              </a:rPr>
              <a:t>lignes</a:t>
            </a:r>
            <a:r>
              <a:rPr lang="en-US" dirty="0" smtClean="0">
                <a:solidFill>
                  <a:srgbClr val="7030A0"/>
                </a:solidFill>
              </a:rPr>
              <a:t> de distinction de la culture et de la mode de vie des gens. </a:t>
            </a:r>
            <a:endParaRPr lang="ru-RU" dirty="0" smtClean="0">
              <a:solidFill>
                <a:srgbClr val="7030A0"/>
              </a:solidFill>
            </a:endParaRPr>
          </a:p>
        </p:txBody>
      </p:sp>
      <p:sp>
        <p:nvSpPr>
          <p:cNvPr id="3" name="Прямоугольник 2"/>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pPr eaLnBrk="1" hangingPunct="1">
              <a:buFont typeface="Wingdings" pitchFamily="2" charset="2"/>
              <a:buNone/>
            </a:pPr>
            <a:r>
              <a:rPr lang="en-US" dirty="0" smtClean="0"/>
              <a:t>		</a:t>
            </a:r>
            <a:r>
              <a:rPr lang="en-US" dirty="0" err="1" smtClean="0">
                <a:solidFill>
                  <a:srgbClr val="7030A0"/>
                </a:solidFill>
              </a:rPr>
              <a:t>Dans</a:t>
            </a:r>
            <a:r>
              <a:rPr lang="en-US" dirty="0" smtClean="0">
                <a:solidFill>
                  <a:srgbClr val="7030A0"/>
                </a:solidFill>
              </a:rPr>
              <a:t> </a:t>
            </a:r>
            <a:r>
              <a:rPr lang="en-US" dirty="0" err="1" smtClean="0">
                <a:solidFill>
                  <a:srgbClr val="7030A0"/>
                </a:solidFill>
              </a:rPr>
              <a:t>ce</a:t>
            </a:r>
            <a:r>
              <a:rPr lang="en-US" dirty="0" smtClean="0">
                <a:solidFill>
                  <a:srgbClr val="7030A0"/>
                </a:solidFill>
              </a:rPr>
              <a:t> </a:t>
            </a:r>
            <a:r>
              <a:rPr lang="en-US" dirty="0" err="1" smtClean="0">
                <a:solidFill>
                  <a:srgbClr val="7030A0"/>
                </a:solidFill>
              </a:rPr>
              <a:t>projet</a:t>
            </a:r>
            <a:r>
              <a:rPr lang="en-US" dirty="0" smtClean="0">
                <a:solidFill>
                  <a:srgbClr val="7030A0"/>
                </a:solidFill>
              </a:rPr>
              <a:t> nous </a:t>
            </a:r>
            <a:r>
              <a:rPr lang="en-US" dirty="0" err="1" smtClean="0">
                <a:solidFill>
                  <a:srgbClr val="7030A0"/>
                </a:solidFill>
              </a:rPr>
              <a:t>allons</a:t>
            </a:r>
            <a:r>
              <a:rPr lang="en-US" dirty="0" smtClean="0">
                <a:solidFill>
                  <a:srgbClr val="7030A0"/>
                </a:solidFill>
              </a:rPr>
              <a:t> </a:t>
            </a:r>
            <a:r>
              <a:rPr lang="en-US" dirty="0" err="1" smtClean="0">
                <a:solidFill>
                  <a:srgbClr val="7030A0"/>
                </a:solidFill>
              </a:rPr>
              <a:t>analiser</a:t>
            </a:r>
            <a:r>
              <a:rPr lang="en-US" dirty="0" smtClean="0">
                <a:solidFill>
                  <a:srgbClr val="7030A0"/>
                </a:solidFill>
              </a:rPr>
              <a:t> les </a:t>
            </a:r>
            <a:r>
              <a:rPr lang="ru-RU" dirty="0" err="1" smtClean="0">
                <a:solidFill>
                  <a:srgbClr val="7030A0"/>
                </a:solidFill>
              </a:rPr>
              <a:t>fête</a:t>
            </a:r>
            <a:r>
              <a:rPr lang="en-US" dirty="0" smtClean="0">
                <a:solidFill>
                  <a:srgbClr val="7030A0"/>
                </a:solidFill>
              </a:rPr>
              <a:t>s </a:t>
            </a:r>
            <a:r>
              <a:rPr lang="en-US" dirty="0" err="1" smtClean="0">
                <a:solidFill>
                  <a:srgbClr val="7030A0"/>
                </a:solidFill>
              </a:rPr>
              <a:t>russes</a:t>
            </a:r>
            <a:r>
              <a:rPr lang="en-US" dirty="0" smtClean="0">
                <a:solidFill>
                  <a:srgbClr val="7030A0"/>
                </a:solidFill>
              </a:rPr>
              <a:t> et </a:t>
            </a:r>
            <a:r>
              <a:rPr lang="en-US" dirty="0" err="1" smtClean="0">
                <a:solidFill>
                  <a:srgbClr val="7030A0"/>
                </a:solidFill>
              </a:rPr>
              <a:t>fran</a:t>
            </a:r>
            <a:r>
              <a:rPr lang="ru-RU" dirty="0" err="1" smtClean="0">
                <a:solidFill>
                  <a:srgbClr val="7030A0"/>
                </a:solidFill>
              </a:rPr>
              <a:t>ç</a:t>
            </a:r>
            <a:r>
              <a:rPr lang="en-US" dirty="0" err="1" smtClean="0">
                <a:solidFill>
                  <a:srgbClr val="7030A0"/>
                </a:solidFill>
              </a:rPr>
              <a:t>aises</a:t>
            </a:r>
            <a:r>
              <a:rPr lang="en-US" dirty="0" smtClean="0">
                <a:solidFill>
                  <a:srgbClr val="7030A0"/>
                </a:solidFill>
              </a:rPr>
              <a:t>. De </a:t>
            </a:r>
            <a:r>
              <a:rPr lang="en-US" dirty="0" err="1" smtClean="0">
                <a:solidFill>
                  <a:srgbClr val="7030A0"/>
                </a:solidFill>
              </a:rPr>
              <a:t>telle</a:t>
            </a:r>
            <a:r>
              <a:rPr lang="en-US" dirty="0" smtClean="0">
                <a:solidFill>
                  <a:srgbClr val="7030A0"/>
                </a:solidFill>
              </a:rPr>
              <a:t> </a:t>
            </a:r>
            <a:r>
              <a:rPr lang="en-US" dirty="0" err="1" smtClean="0">
                <a:solidFill>
                  <a:srgbClr val="7030A0"/>
                </a:solidFill>
              </a:rPr>
              <a:t>mani</a:t>
            </a:r>
            <a:r>
              <a:rPr lang="fr-FR" dirty="0" smtClean="0">
                <a:solidFill>
                  <a:srgbClr val="7030A0"/>
                </a:solidFill>
              </a:rPr>
              <a:t>è</a:t>
            </a:r>
            <a:r>
              <a:rPr lang="en-US" dirty="0" smtClean="0">
                <a:solidFill>
                  <a:srgbClr val="7030A0"/>
                </a:solidFill>
              </a:rPr>
              <a:t>re, nous </a:t>
            </a:r>
            <a:r>
              <a:rPr lang="en-US" dirty="0" err="1" smtClean="0">
                <a:solidFill>
                  <a:srgbClr val="7030A0"/>
                </a:solidFill>
              </a:rPr>
              <a:t>aspirons</a:t>
            </a:r>
            <a:r>
              <a:rPr lang="en-US" dirty="0" smtClean="0">
                <a:solidFill>
                  <a:srgbClr val="7030A0"/>
                </a:solidFill>
              </a:rPr>
              <a:t> comparer et </a:t>
            </a:r>
            <a:r>
              <a:rPr lang="en-US" dirty="0" err="1" smtClean="0">
                <a:solidFill>
                  <a:srgbClr val="7030A0"/>
                </a:solidFill>
              </a:rPr>
              <a:t>trouver</a:t>
            </a:r>
            <a:r>
              <a:rPr lang="en-US" dirty="0" smtClean="0">
                <a:solidFill>
                  <a:srgbClr val="7030A0"/>
                </a:solidFill>
              </a:rPr>
              <a:t> les </a:t>
            </a:r>
            <a:r>
              <a:rPr lang="en-US" dirty="0" err="1" smtClean="0">
                <a:solidFill>
                  <a:srgbClr val="7030A0"/>
                </a:solidFill>
              </a:rPr>
              <a:t>différences</a:t>
            </a:r>
            <a:r>
              <a:rPr lang="en-US" dirty="0" smtClean="0">
                <a:solidFill>
                  <a:srgbClr val="7030A0"/>
                </a:solidFill>
              </a:rPr>
              <a:t> </a:t>
            </a:r>
            <a:r>
              <a:rPr lang="en-US" dirty="0" err="1" smtClean="0">
                <a:solidFill>
                  <a:srgbClr val="7030A0"/>
                </a:solidFill>
              </a:rPr>
              <a:t>dans</a:t>
            </a:r>
            <a:r>
              <a:rPr lang="en-US" dirty="0" smtClean="0">
                <a:solidFill>
                  <a:srgbClr val="7030A0"/>
                </a:solidFill>
              </a:rPr>
              <a:t> la culture </a:t>
            </a:r>
            <a:r>
              <a:rPr lang="en-US" dirty="0" err="1" smtClean="0">
                <a:solidFill>
                  <a:srgbClr val="7030A0"/>
                </a:solidFill>
              </a:rPr>
              <a:t>fran</a:t>
            </a:r>
            <a:r>
              <a:rPr lang="ru-RU" dirty="0" err="1" smtClean="0">
                <a:solidFill>
                  <a:srgbClr val="7030A0"/>
                </a:solidFill>
              </a:rPr>
              <a:t>ç</a:t>
            </a:r>
            <a:r>
              <a:rPr lang="en-US" dirty="0" err="1" smtClean="0">
                <a:solidFill>
                  <a:srgbClr val="7030A0"/>
                </a:solidFill>
              </a:rPr>
              <a:t>aise</a:t>
            </a:r>
            <a:r>
              <a:rPr lang="en-US" dirty="0" smtClean="0">
                <a:solidFill>
                  <a:srgbClr val="7030A0"/>
                </a:solidFill>
              </a:rPr>
              <a:t> et </a:t>
            </a:r>
            <a:r>
              <a:rPr lang="en-US" dirty="0" err="1" smtClean="0">
                <a:solidFill>
                  <a:srgbClr val="7030A0"/>
                </a:solidFill>
              </a:rPr>
              <a:t>russe</a:t>
            </a:r>
            <a:r>
              <a:rPr lang="en-US" dirty="0" smtClean="0">
                <a:solidFill>
                  <a:srgbClr val="7030A0"/>
                </a:solidFill>
              </a:rPr>
              <a:t>.</a:t>
            </a:r>
            <a:endParaRPr lang="ru-RU" dirty="0" smtClean="0">
              <a:solidFill>
                <a:srgbClr val="7030A0"/>
              </a:solidFill>
            </a:endParaRPr>
          </a:p>
        </p:txBody>
      </p:sp>
      <p:sp>
        <p:nvSpPr>
          <p:cNvPr id="5" name="Прямоугольник 4"/>
          <p:cNvSpPr/>
          <p:nvPr/>
        </p:nvSpPr>
        <p:spPr>
          <a:xfrm>
            <a:off x="1403648" y="0"/>
            <a:ext cx="6495689" cy="1107996"/>
          </a:xfrm>
          <a:prstGeom prst="rect">
            <a:avLst/>
          </a:prstGeom>
        </p:spPr>
        <p:txBody>
          <a:bodyPr wrap="none">
            <a:spAutoFit/>
          </a:bodyPr>
          <a:lstStyle/>
          <a:p>
            <a:pPr fontAlgn="auto">
              <a:spcBef>
                <a:spcPts val="0"/>
              </a:spcBef>
              <a:spcAft>
                <a:spcPts val="0"/>
              </a:spcAft>
              <a:defRPr/>
            </a:pPr>
            <a:r>
              <a:rPr lang="en-US"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L’argumentation</a:t>
            </a:r>
            <a:endParaRPr lang="ru-RU" sz="6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9388" y="4581525"/>
            <a:ext cx="8964612" cy="1295400"/>
          </a:xfrm>
        </p:spPr>
        <p:txBody>
          <a:bodyPr/>
          <a:lstStyle/>
          <a:p>
            <a:pPr eaLnBrk="1" hangingPunct="1"/>
            <a:r>
              <a:rPr lang="en-US" sz="3600" b="1" smtClean="0">
                <a:solidFill>
                  <a:srgbClr val="7030A0"/>
                </a:solidFill>
              </a:rPr>
              <a:t>F</a:t>
            </a:r>
            <a:r>
              <a:rPr lang="ru-RU" sz="3600" b="1" smtClean="0">
                <a:solidFill>
                  <a:srgbClr val="7030A0"/>
                </a:solidFill>
              </a:rPr>
              <a:t>ête</a:t>
            </a:r>
            <a:r>
              <a:rPr lang="en-US" sz="3600" b="1" smtClean="0">
                <a:solidFill>
                  <a:srgbClr val="7030A0"/>
                </a:solidFill>
              </a:rPr>
              <a:t> de l’arriv</a:t>
            </a:r>
            <a:r>
              <a:rPr lang="ru-RU" sz="3600" b="1" smtClean="0">
                <a:solidFill>
                  <a:srgbClr val="7030A0"/>
                </a:solidFill>
              </a:rPr>
              <a:t>é</a:t>
            </a:r>
            <a:r>
              <a:rPr lang="en-US" sz="3600" b="1" smtClean="0">
                <a:solidFill>
                  <a:srgbClr val="7030A0"/>
                </a:solidFill>
              </a:rPr>
              <a:t>e du printemps en Inde</a:t>
            </a:r>
            <a:endParaRPr lang="ru-RU" sz="3600" b="1" smtClean="0">
              <a:solidFill>
                <a:srgbClr val="7030A0"/>
              </a:solidFill>
            </a:endParaRPr>
          </a:p>
        </p:txBody>
      </p:sp>
      <p:pic>
        <p:nvPicPr>
          <p:cNvPr id="78851" name="Picture 5" descr="Картинка 15 из 2338"/>
          <p:cNvPicPr>
            <a:picLocks noChangeAspect="1" noChangeArrowheads="1"/>
          </p:cNvPicPr>
          <p:nvPr/>
        </p:nvPicPr>
        <p:blipFill>
          <a:blip r:embed="rId4" cstate="email"/>
          <a:srcRect/>
          <a:stretch>
            <a:fillRect/>
          </a:stretch>
        </p:blipFill>
        <p:spPr bwMode="auto">
          <a:xfrm>
            <a:off x="395288" y="333375"/>
            <a:ext cx="5715000" cy="3695700"/>
          </a:xfrm>
          <a:prstGeom prst="rect">
            <a:avLst/>
          </a:prstGeom>
          <a:noFill/>
          <a:ln w="66675">
            <a:solidFill>
              <a:srgbClr val="EC90E5"/>
            </a:solidFill>
            <a:prstDash val="sysDash"/>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3730"/>
                                        </p:tgtEl>
                                        <p:attrNameLst>
                                          <p:attrName>style.visibility</p:attrName>
                                        </p:attrNameLst>
                                      </p:cBhvr>
                                      <p:to>
                                        <p:strVal val="visible"/>
                                      </p:to>
                                    </p:set>
                                    <p:animEffect transition="in" filter="fade">
                                      <p:cBhvr>
                                        <p:cTn id="7" dur="600">
                                          <p:stCondLst>
                                            <p:cond delay="0"/>
                                          </p:stCondLst>
                                        </p:cTn>
                                        <p:tgtEl>
                                          <p:spTgt spid="73730"/>
                                        </p:tgtEl>
                                      </p:cBhvr>
                                    </p:animEffect>
                                    <p:anim calcmode="lin" valueType="num">
                                      <p:cBhvr>
                                        <p:cTn id="8" dur="600" fill="hold">
                                          <p:stCondLst>
                                            <p:cond delay="0"/>
                                          </p:stCondLst>
                                        </p:cTn>
                                        <p:tgtEl>
                                          <p:spTgt spid="7373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373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37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5">
  <a:themeElements>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fontScheme name="0000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001 1">
        <a:dk1>
          <a:srgbClr val="4D4D4D"/>
        </a:dk1>
        <a:lt1>
          <a:srgbClr val="FFFFFF"/>
        </a:lt1>
        <a:dk2>
          <a:srgbClr val="000000"/>
        </a:dk2>
        <a:lt2>
          <a:srgbClr val="0033CC"/>
        </a:lt2>
        <a:accent1>
          <a:srgbClr val="CC0000"/>
        </a:accent1>
        <a:accent2>
          <a:srgbClr val="FF7C80"/>
        </a:accent2>
        <a:accent3>
          <a:srgbClr val="FFFFFF"/>
        </a:accent3>
        <a:accent4>
          <a:srgbClr val="404040"/>
        </a:accent4>
        <a:accent5>
          <a:srgbClr val="E2AAAA"/>
        </a:accent5>
        <a:accent6>
          <a:srgbClr val="E77073"/>
        </a:accent6>
        <a:hlink>
          <a:srgbClr val="99CCFF"/>
        </a:hlink>
        <a:folHlink>
          <a:srgbClr val="EAEAEA"/>
        </a:folHlink>
      </a:clrScheme>
      <a:clrMap bg1="lt1" tx1="dk1" bg2="lt2" tx2="dk2" accent1="accent1" accent2="accent2" accent3="accent3" accent4="accent4" accent5="accent5" accent6="accent6" hlink="hlink" folHlink="folHlink"/>
    </a:extraClrScheme>
    <a:extraClrScheme>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clrMap bg1="lt1" tx1="dk1" bg2="lt2" tx2="dk2" accent1="accent1" accent2="accent2" accent3="accent3" accent4="accent4" accent5="accent5" accent6="accent6" hlink="hlink" folHlink="folHlink"/>
    </a:extraClrScheme>
    <a:extraClrScheme>
      <a:clrScheme name="00001 3">
        <a:dk1>
          <a:srgbClr val="4D4D4D"/>
        </a:dk1>
        <a:lt1>
          <a:srgbClr val="FFFFFF"/>
        </a:lt1>
        <a:dk2>
          <a:srgbClr val="000000"/>
        </a:dk2>
        <a:lt2>
          <a:srgbClr val="336699"/>
        </a:lt2>
        <a:accent1>
          <a:srgbClr val="FFCC00"/>
        </a:accent1>
        <a:accent2>
          <a:srgbClr val="CC3300"/>
        </a:accent2>
        <a:accent3>
          <a:srgbClr val="FFFFFF"/>
        </a:accent3>
        <a:accent4>
          <a:srgbClr val="404040"/>
        </a:accent4>
        <a:accent5>
          <a:srgbClr val="FFE2AA"/>
        </a:accent5>
        <a:accent6>
          <a:srgbClr val="B92D00"/>
        </a:accent6>
        <a:hlink>
          <a:srgbClr val="6633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l-Shablon2">
  <a:themeElements>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fontScheme name="pl-Shablon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Shabl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Shabl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Shabl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Shabl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Shabl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Shabl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Shabl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Shabl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Shabl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Shabl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Shabl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Shabl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3.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4.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5.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6.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7.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8.xml><?xml version="1.0" encoding="utf-8"?>
<a:themeOverride xmlns:a="http://schemas.openxmlformats.org/drawingml/2006/main">
  <a:clrScheme name="00001 2">
    <a:dk1>
      <a:srgbClr val="4D4D4D"/>
    </a:dk1>
    <a:lt1>
      <a:srgbClr val="FFFFFF"/>
    </a:lt1>
    <a:dk2>
      <a:srgbClr val="000000"/>
    </a:dk2>
    <a:lt2>
      <a:srgbClr val="336699"/>
    </a:lt2>
    <a:accent1>
      <a:srgbClr val="CC0000"/>
    </a:accent1>
    <a:accent2>
      <a:srgbClr val="808080"/>
    </a:accent2>
    <a:accent3>
      <a:srgbClr val="FFFFFF"/>
    </a:accent3>
    <a:accent4>
      <a:srgbClr val="404040"/>
    </a:accent4>
    <a:accent5>
      <a:srgbClr val="E2AAAA"/>
    </a:accent5>
    <a:accent6>
      <a:srgbClr val="737373"/>
    </a:accent6>
    <a:hlink>
      <a:srgbClr val="663300"/>
    </a:hlink>
    <a:folHlink>
      <a:srgbClr val="EAEAEA"/>
    </a:folHlink>
  </a:clrScheme>
</a:themeOverride>
</file>

<file path=ppt/theme/themeOverride19.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pl-Shablon2 13">
    <a:dk1>
      <a:srgbClr val="205FF6"/>
    </a:dk1>
    <a:lt1>
      <a:srgbClr val="FFFFFF"/>
    </a:lt1>
    <a:dk2>
      <a:srgbClr val="000000"/>
    </a:dk2>
    <a:lt2>
      <a:srgbClr val="808080"/>
    </a:lt2>
    <a:accent1>
      <a:srgbClr val="BBE0E3"/>
    </a:accent1>
    <a:accent2>
      <a:srgbClr val="333399"/>
    </a:accent2>
    <a:accent3>
      <a:srgbClr val="FFFFFF"/>
    </a:accent3>
    <a:accent4>
      <a:srgbClr val="1A50D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191</TotalTime>
  <Words>1101</Words>
  <Application>Microsoft Office PowerPoint</Application>
  <PresentationFormat>Экран (4:3)</PresentationFormat>
  <Paragraphs>106</Paragraphs>
  <Slides>53</Slides>
  <Notes>22</Notes>
  <HiddenSlides>1</HiddenSlides>
  <MMClips>0</MMClips>
  <ScaleCrop>false</ScaleCrop>
  <HeadingPairs>
    <vt:vector size="4" baseType="variant">
      <vt:variant>
        <vt:lpstr>Тема</vt:lpstr>
      </vt:variant>
      <vt:variant>
        <vt:i4>5</vt:i4>
      </vt:variant>
      <vt:variant>
        <vt:lpstr>Заголовки слайдов</vt:lpstr>
      </vt:variant>
      <vt:variant>
        <vt:i4>53</vt:i4>
      </vt:variant>
    </vt:vector>
  </HeadingPairs>
  <TitlesOfParts>
    <vt:vector size="58" baseType="lpstr">
      <vt:lpstr>1_Поток</vt:lpstr>
      <vt:lpstr>1_Тема Office</vt:lpstr>
      <vt:lpstr>Занавес</vt:lpstr>
      <vt:lpstr>template5</vt:lpstr>
      <vt:lpstr>pl-Shablon2</vt:lpstr>
      <vt:lpstr>Слайд 1</vt:lpstr>
      <vt:lpstr>Слайд 2</vt:lpstr>
      <vt:lpstr>Слайд 3</vt:lpstr>
      <vt:lpstr>Слайд 4</vt:lpstr>
      <vt:lpstr>Слайд 5</vt:lpstr>
      <vt:lpstr>Слайд 6</vt:lpstr>
      <vt:lpstr>Слайд 7</vt:lpstr>
      <vt:lpstr>Слайд 8</vt:lpstr>
      <vt:lpstr>Fête de l’arrivée du printemps en Inde</vt:lpstr>
      <vt:lpstr>La fin  de la récolte auJapon</vt:lpstr>
      <vt:lpstr>Célébration du Saint-Patrick en Irlande.</vt:lpstr>
      <vt:lpstr>Fêtes nationales en Russie et en France.  </vt:lpstr>
      <vt:lpstr>Слайд 13</vt:lpstr>
      <vt:lpstr>Ce jour – là, les Français et les Françaises célèbrent l´anniversaire de la Bastille.</vt:lpstr>
      <vt:lpstr>Слайд 15</vt:lpstr>
      <vt:lpstr>Слайд 16</vt:lpstr>
      <vt:lpstr>Слайд 17</vt:lpstr>
      <vt:lpstr>Слайд 18</vt:lpstr>
      <vt:lpstr>Слайд 19</vt:lpstr>
      <vt:lpstr>Слайд 20</vt:lpstr>
      <vt:lpstr>Слайд 21</vt:lpstr>
      <vt:lpstr>Le 4 Novembre</vt:lpstr>
      <vt:lpstr>Слайд 23</vt:lpstr>
      <vt:lpstr>Слайд 24</vt:lpstr>
      <vt:lpstr>Le Noël  et Le Nouvel An en France et en Russie. </vt:lpstr>
      <vt:lpstr>Слайд 26</vt:lpstr>
      <vt:lpstr>Le Noël</vt:lpstr>
      <vt:lpstr>Слайд 28</vt:lpstr>
      <vt:lpstr>Слайд 29</vt:lpstr>
      <vt:lpstr>Le Nouvel An</vt:lpstr>
      <vt:lpstr>Слайд 31</vt:lpstr>
      <vt:lpstr>Noël en Russie.</vt:lpstr>
      <vt:lpstr>Слайд 33</vt:lpstr>
      <vt:lpstr>Слайд 34</vt:lpstr>
      <vt:lpstr>Слайд 35</vt:lpstr>
      <vt:lpstr>Слайд 36</vt:lpstr>
      <vt:lpstr>Слайд 37</vt:lpstr>
      <vt:lpstr>Quand on ressort de l’église, tout a changé. Une autre neige, une neige sainte. Les étoiles aussi sont saintes, des étoiles de Noël. Alors, on se contente de les contempler encore et encore. En pensant: «Les mages cheminent avec l’Étoile!»</vt:lpstr>
      <vt:lpstr>Fête de Pâques en russie.</vt:lpstr>
      <vt:lpstr>Fetes religieuses</vt:lpstr>
      <vt:lpstr>Слайд 41</vt:lpstr>
      <vt:lpstr>Слайд 42</vt:lpstr>
      <vt:lpstr>D’abord on fait cuire des oeufs pour en faire bénir a l’ église. </vt:lpstr>
      <vt:lpstr>Слайд 44</vt:lpstr>
      <vt:lpstr>Слайд 45</vt:lpstr>
      <vt:lpstr>Слайд 46</vt:lpstr>
      <vt:lpstr>Fête de Pâques en France</vt:lpstr>
      <vt:lpstr>Слайд 48</vt:lpstr>
      <vt:lpstr>Слайд 49</vt:lpstr>
      <vt:lpstr>Слайд 50</vt:lpstr>
      <vt:lpstr>Слайд 51</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L’argumentation.</dc:title>
  <dc:creator>407а2</dc:creator>
  <cp:lastModifiedBy>Roman</cp:lastModifiedBy>
  <cp:revision>26</cp:revision>
  <dcterms:created xsi:type="dcterms:W3CDTF">2012-01-25T08:16:55Z</dcterms:created>
  <dcterms:modified xsi:type="dcterms:W3CDTF">2012-02-13T18:01:13Z</dcterms:modified>
</cp:coreProperties>
</file>