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40" r:id="rId2"/>
    <p:sldMasterId id="2147483852" r:id="rId3"/>
    <p:sldMasterId id="2147483864" r:id="rId4"/>
    <p:sldMasterId id="2147483888" r:id="rId5"/>
    <p:sldMasterId id="2147483960" r:id="rId6"/>
  </p:sldMasterIdLst>
  <p:notesMasterIdLst>
    <p:notesMasterId r:id="rId46"/>
  </p:notesMasterIdLst>
  <p:sldIdLst>
    <p:sldId id="256" r:id="rId7"/>
    <p:sldId id="262" r:id="rId8"/>
    <p:sldId id="289" r:id="rId9"/>
    <p:sldId id="264" r:id="rId10"/>
    <p:sldId id="258" r:id="rId11"/>
    <p:sldId id="259" r:id="rId12"/>
    <p:sldId id="272" r:id="rId13"/>
    <p:sldId id="273" r:id="rId14"/>
    <p:sldId id="290" r:id="rId15"/>
    <p:sldId id="284" r:id="rId16"/>
    <p:sldId id="291" r:id="rId17"/>
    <p:sldId id="292" r:id="rId18"/>
    <p:sldId id="280" r:id="rId19"/>
    <p:sldId id="275" r:id="rId20"/>
    <p:sldId id="287" r:id="rId21"/>
    <p:sldId id="277" r:id="rId22"/>
    <p:sldId id="279" r:id="rId23"/>
    <p:sldId id="281" r:id="rId24"/>
    <p:sldId id="283" r:id="rId25"/>
    <p:sldId id="282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10" r:id="rId41"/>
    <p:sldId id="309" r:id="rId42"/>
    <p:sldId id="311" r:id="rId43"/>
    <p:sldId id="288" r:id="rId44"/>
    <p:sldId id="265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94" d="100"/>
          <a:sy n="94" d="100"/>
        </p:scale>
        <p:origin x="-1466" y="-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179581-9449-4B25-9A94-9C1C725B250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621673-67F0-4811-81A3-4E1E55B8E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BD0105-D587-4613-B493-70381FC9D2C5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744529"/>
            <a:ext cx="8429684" cy="1398587"/>
          </a:xfrm>
        </p:spPr>
        <p:txBody>
          <a:bodyPr/>
          <a:lstStyle>
            <a:lvl1pPr>
              <a:defRPr b="1" cap="none" spc="0">
                <a:ln w="1905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2D0D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93D3-29D8-4425-AC0C-DEF155B4B05A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664D-47CD-47CA-8CA0-20B2E51ED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0883-FC93-4554-A081-046966BA27DA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1386-E731-4605-B64E-0AD27808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25F0-D019-4BB9-BE21-3D0FE91FD806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84A0-F2CF-420F-96DF-1DD000B54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4546-6414-42A9-9995-6E82D80EC5D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D7B1-B172-4418-B6C8-8E87987C3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28A7-34EA-4FF1-909F-991B198964F9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2D77-36F7-4B9D-93BA-234AB1A5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5478-FD34-4555-BCCC-69F592F5999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1794-A486-4074-97C9-957DB0AEC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D16D-3F30-4A81-96BB-CE00A34B643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6697-49CA-4652-8FE6-A9F822FB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1628-AFFE-4E19-8A11-2D0A1810DF8F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BB47-79F8-439E-B79F-F50E83FBE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89A9-E0F0-47D8-80FC-C7AA471C98D5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0F6F-AE71-4CDF-B8B7-0C843FF8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33E6-2050-4E08-B36C-CE1A1E1BC402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D60E-3BE5-4C0B-B1C4-BC3AB9CF0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0FDE-4213-4C07-9CF9-C608B584046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D602-3567-4FF4-A04A-5BA52C1C9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79D2-E6AA-471C-97C5-E1BB3E4B15F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9CBF-1036-4F18-999E-36EA8D492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4C7D-DB2C-498F-A7D0-FBA9800853DF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1DC7-B9AE-4DD7-B781-9D214136F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9BFC-4000-4E16-B9BF-41BE383E091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D413-D0DE-4B6C-86A9-CA8021D22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1E6B-CFF9-4B74-8C0A-071D6197941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98D7-60B8-4233-AF16-A8EBC4DA7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C678-4F39-4D52-80D2-923E45ECCAB8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0271-3034-4E72-82A3-B8FA6F854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144361-D6E0-4F8C-A97D-A5B1E4B8980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154CC1-09E5-4394-82DF-E0BB0D8CD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fld id="{893E20F9-1ACB-4B08-B660-7F27EFB4B24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4523-3A2A-4357-9347-F9D2C644A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4EC9-CFB9-4C62-9738-14820C68F95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EDC5-D0B9-483C-A5AA-E38B25830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225B-460B-4232-8222-C38DEFD3BFE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0461-3114-4C44-85CA-B6EE9BF9D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8D0F3F-230B-4573-9795-44F6AC4C521B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4501FC-4DF8-445D-A4EF-B943F4DE8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A5D6-80EC-47E2-ADCB-92194FDC3748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5B82-C3C2-4CF3-984C-F11613D83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4669-884C-4E38-B61C-7003EADE0E8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0CA5-4AAE-4D97-AF86-CEF87B819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544DF3-B284-462F-9B67-901BE26F6275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A63252-FA45-491C-AA45-C9FBE639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8C7F86-C610-41B1-A85E-3C86C79D9A5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64DEEC-DE79-41BF-8975-CF04D0C10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EA40-7457-4900-931D-DDABBD8BBD76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3853-D3B1-4A73-BB31-FF55882FC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6A17-D568-4484-924C-7084EB9759BB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FAE7-EB25-4991-8EEC-245D40309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D9E4-C17F-44AD-90E4-0539C036705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47F1-CEBA-4639-A001-A21A58353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290D83-7F14-4D43-8DBE-5C3B9E94CA25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6DB564-5F9E-4339-AC4D-D56BF7DD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fld id="{0B48D173-CF8B-4BA9-B771-E6FEDCBF120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ED24-E3A2-48F7-A9C5-BC9AA602E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F07B-6FAC-4F40-95D5-09B88903155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247-C29A-485B-AB42-D9885A8B0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A481-DD5C-488C-8751-31FB7C096F6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8940-CD3B-43F7-A612-4E501D0B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382C4E-DAAD-4F6A-8158-99E8AB26FC1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252A7B-FCE4-40B5-98DC-F7C9AD8D8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1601-975E-404E-A587-009C447EB88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8C8C-88DD-4881-90B4-294297E82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B07C-FE11-4EA0-B10A-AD1F6ECBBDB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15C7-3589-4D8D-B7E1-EB6CA84A8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9F8A19-6A0A-43C3-B007-C0C8A4D8CCA5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29D3A1-1FBF-4F41-AA27-97B2C7A25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7E8A20-C1DB-426A-B118-CCD5190657CB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00B195-E646-4A02-9EB4-27CE732D5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D76A-0FDB-4745-A83D-BFC2186A4F6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BA46-DB1A-4EC4-8D70-735CD333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207D-0948-4BFC-AB78-B9B097DD107A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EF42-DEDD-4AF8-8B1A-31B200736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569C6-9D15-4FC5-85C1-3A9FEEA3D946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A1A0-7B23-4B62-96F2-09C9BCA99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6F72CE-7E45-4BCB-AE0F-64C204B34C6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A58F92-FBEC-44D0-BEFE-F96A165C6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fld id="{B71DD8E1-1F2B-4E9C-B6FA-DE7C6A5385A9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BEEC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2028-0E60-43E5-BD58-A592794A5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54B7-2870-4703-9BA4-1839C278C22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F22A-B671-46E6-8A7A-404E781AD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996D-1A4F-4AC2-BB12-99968418E8D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F0E5-5672-4BCE-AC71-BB597A84C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1321-2D05-41DA-A6F5-ADF9477CF5A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70A4-BD6A-4B42-9AF1-20EDE58CE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60CBF-A38C-48A3-B262-8ADDFC98D0EA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C423AF-B999-4D47-9233-B97C8864D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B256-59D3-4F8C-AA37-FC755F7D46E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384-70BA-4814-BD5C-AC14E03A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7C4738-B3FB-49DB-AE71-824B4615F33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C634EC-851F-4C31-A55D-893AADADB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306B45-D52A-4E52-9515-6CF3CC8712D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40CAC-5D3B-40A4-B86A-2F523386B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E92A-A9FA-420A-8A95-FC7FF4603AD8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A9FA-E12C-40FE-8A61-7B48BE84B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29B1-4BC9-4E16-9084-4038EEF7A81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A9B2-9F8B-4DC0-AC4F-A50498F0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83656F8-D1C2-46C3-AF19-75ED3D8B68D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A01CBF9B-7839-4F83-86F5-AEA222397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C42934F9-05FB-43B8-A63F-7A38668F8805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F752160-0C46-4595-9185-8DD983417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FC9F55D-6CAF-4FF4-A94D-D0A1EEC64DF8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8DF2366-8236-4C7B-8C6E-139DC2E6B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DCAD5B12-0F71-4969-A24D-51C49FE21A82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E7DDE1B-9DA0-4E21-8BFF-47F097DD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3B8A-85E8-4E41-9017-977F9183CB7E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D79-FF29-4C88-905D-ABC16AF45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6DBD5FA-C375-47C5-A7B5-45253F686B2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75DD44D-A024-497C-9B24-BB9CBC41E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86962A4-E461-48A7-88A0-709436EE98C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7257E24-6F93-4FBD-837E-BE29C7A2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75F75ACF-D7A6-41B6-881D-1AAF784D6A43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21779D8-DD78-4722-AA07-8FFA4824E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FB90D63-CE9A-4343-AE37-BAF6FF093E52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ED24837-1BA5-4231-86A5-403BE2A4F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896E760C-FFBD-488C-8E0B-146ED127A59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21F7F61-2B25-441A-B5F1-19D7A10E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F4074E8E-54F5-4C6A-8C05-46ABB33DAFE1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365E6B5-6838-4174-8456-B9AF90C79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A40436A-2D4B-4AF6-9762-A1B3BBA1A2E7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1195AE6-C8AA-4671-9EAA-91F61D30F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FEBF-12CC-4D55-936F-3334EB25099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D216-A549-4CAB-8E0E-72A5A0B2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3DB2-EB41-4DA0-957D-AF6C14D516B6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3DF5-E991-4609-B724-718CA9B3F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D7A8-4009-4703-A8AD-0C35C20BA7C2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3D7A-80D2-4142-BCCC-CB5AB7568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F2936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991F8-6B3E-4401-8F77-C8DD1740EB6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F2936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F2936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54AB7-0FB5-4486-A33C-1C2E44A16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00" r:id="rId2"/>
    <p:sldLayoutId id="2147483999" r:id="rId3"/>
    <p:sldLayoutId id="2147483998" r:id="rId4"/>
    <p:sldLayoutId id="2147483997" r:id="rId5"/>
    <p:sldLayoutId id="2147483996" r:id="rId6"/>
    <p:sldLayoutId id="2147483995" r:id="rId7"/>
    <p:sldLayoutId id="2147483994" r:id="rId8"/>
    <p:sldLayoutId id="2147483993" r:id="rId9"/>
    <p:sldLayoutId id="2147483992" r:id="rId10"/>
    <p:sldLayoutId id="214748399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0">
            <a:solidFill>
              <a:srgbClr val="FF9933"/>
            </a:solidFill>
          </a:ln>
          <a:solidFill>
            <a:srgbClr val="271D0F"/>
          </a:solidFill>
          <a:latin typeface="+mj-lt"/>
          <a:ea typeface="+mj-ea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71D0F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F0E1AB-99A3-4178-98DE-51A0EBD4D494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E333A-D688-4FC6-A643-F57DFF2C3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0" r:id="rId2"/>
    <p:sldLayoutId id="2147484009" r:id="rId3"/>
    <p:sldLayoutId id="2147484008" r:id="rId4"/>
    <p:sldLayoutId id="2147484007" r:id="rId5"/>
    <p:sldLayoutId id="2147484006" r:id="rId6"/>
    <p:sldLayoutId id="2147484005" r:id="rId7"/>
    <p:sldLayoutId id="2147484004" r:id="rId8"/>
    <p:sldLayoutId id="2147484003" r:id="rId9"/>
    <p:sldLayoutId id="2147484002" r:id="rId10"/>
    <p:sldLayoutId id="21474840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4E3B3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5E031-04D8-4B7C-8CDC-C839A91E6770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E3B3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B33877-4E9E-4A64-8984-33E1104ED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16" r:id="rId4"/>
    <p:sldLayoutId id="2147484015" r:id="rId5"/>
    <p:sldLayoutId id="2147484031" r:id="rId6"/>
    <p:sldLayoutId id="2147484014" r:id="rId7"/>
    <p:sldLayoutId id="2147484032" r:id="rId8"/>
    <p:sldLayoutId id="2147484033" r:id="rId9"/>
    <p:sldLayoutId id="2147484013" r:id="rId10"/>
    <p:sldLayoutId id="21474840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D38E2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6CEA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CFB8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4E3B3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DF3669-9E0C-4A8A-98DE-856C32EE3BBD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E3B3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DAF02-8B69-441F-A75D-3D6F52D59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21" r:id="rId4"/>
    <p:sldLayoutId id="2147484020" r:id="rId5"/>
    <p:sldLayoutId id="2147484037" r:id="rId6"/>
    <p:sldLayoutId id="2147484019" r:id="rId7"/>
    <p:sldLayoutId id="2147484038" r:id="rId8"/>
    <p:sldLayoutId id="2147484039" r:id="rId9"/>
    <p:sldLayoutId id="2147484018" r:id="rId10"/>
    <p:sldLayoutId id="21474840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D38E2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6CEA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CFB8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4E3B3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98A7B-EE02-4E09-9FB0-9774173A63BB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E3B3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6FA78-CBBE-4E8D-8343-3F71852C5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26" r:id="rId4"/>
    <p:sldLayoutId id="2147484025" r:id="rId5"/>
    <p:sldLayoutId id="2147484043" r:id="rId6"/>
    <p:sldLayoutId id="2147484024" r:id="rId7"/>
    <p:sldLayoutId id="2147484044" r:id="rId8"/>
    <p:sldLayoutId id="2147484045" r:id="rId9"/>
    <p:sldLayoutId id="2147484023" r:id="rId10"/>
    <p:sldLayoutId id="21474840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D38E2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6CEA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CFB8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246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9F2936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1CCEE-4D1C-467D-9440-21A814665965}" type="datetimeFigureOut">
              <a:rPr lang="ru-RU"/>
              <a:pPr>
                <a:defRPr/>
              </a:pPr>
              <a:t>18.02.2012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9F2936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9F2936">
                    <a:lumMod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E2F59-9B5C-4517-9B9D-75D77E84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247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pload.wikimedia.org/wikipedia/commons/4/46/Roissy-en-France_-_Vue_aerienne_02.jpg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212725"/>
            <a:ext cx="8967788" cy="3322638"/>
          </a:xfrm>
        </p:spPr>
      </p:pic>
      <p:sp>
        <p:nvSpPr>
          <p:cNvPr id="757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38" y="4286250"/>
            <a:ext cx="2906712" cy="1752600"/>
          </a:xfrm>
        </p:spPr>
        <p:txBody>
          <a:bodyPr/>
          <a:lstStyle/>
          <a:p>
            <a:pPr marR="0"/>
            <a:r>
              <a:rPr lang="ru-RU" smtClean="0"/>
              <a:t>Учитель: Луговая Наталия Александровна</a:t>
            </a:r>
          </a:p>
          <a:p>
            <a:pPr marR="0"/>
            <a:endParaRPr lang="ru-RU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49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4995" name="Picture 2" descr="C:\Documents and Settings\Александр\Рабочий стол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6063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97975" cy="685641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8067" name="Picture 2" descr="C:\Documents and Settings\Александр\Рабочий стол\122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0"/>
            <a:ext cx="911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"/>
            <a:ext cx="9234488" cy="68548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01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0115" name="Picture 3" descr="C:\Documents and Settings\Александр\Рабочий стол\120681e372b61b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11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1139" name="Picture 2" descr="C:\Documents and Settings\Александр\Рабочий стол\stuardes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63" name="Picture 2" descr="C:\Documents and Settings\Александр\Рабочий стол\10ac49c2c04570d2880a155500d0a35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31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3187" name="Picture 2" descr="C:\Documents and Settings\Александр\Рабочий стол\20070601-18924115104660024b64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sz="4000" smtClean="0">
                <a:latin typeface="Century Gothic" pitchFamily="34" charset="0"/>
              </a:rPr>
              <a:t>Aéroport Paris-Charles-de-Gaulle</a:t>
            </a:r>
          </a:p>
        </p:txBody>
      </p:sp>
      <p:pic>
        <p:nvPicPr>
          <p:cNvPr id="8195" name="Picture 10" descr="Fichier:Roissy-en-France - Vue aerienne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1176338"/>
            <a:ext cx="8143875" cy="6065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58750" y="981075"/>
            <a:ext cx="8467725" cy="1712913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2786063"/>
            <a:ext cx="7772400" cy="3081337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0" dirty="0" smtClean="0"/>
              <a:t>“</a:t>
            </a:r>
            <a:r>
              <a:rPr lang="en-US" sz="3600" dirty="0" smtClean="0"/>
              <a:t> </a:t>
            </a:r>
            <a:r>
              <a:rPr lang="en-US" sz="16000" dirty="0" smtClean="0"/>
              <a:t>La </a:t>
            </a:r>
            <a:r>
              <a:rPr lang="en-US" sz="16000" dirty="0" err="1" smtClean="0"/>
              <a:t>connaissance</a:t>
            </a:r>
            <a:r>
              <a:rPr lang="en-US" sz="16000" dirty="0" smtClean="0"/>
              <a:t> de la langue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0" dirty="0" err="1" smtClean="0"/>
              <a:t>étrang</a:t>
            </a:r>
            <a:r>
              <a:rPr lang="ru-RU" sz="16000" dirty="0" err="1" smtClean="0"/>
              <a:t>ѐ</a:t>
            </a:r>
            <a:r>
              <a:rPr lang="en-US" sz="16000" dirty="0" smtClean="0"/>
              <a:t>re </a:t>
            </a:r>
            <a:r>
              <a:rPr lang="en-US" sz="16000" dirty="0" err="1" smtClean="0"/>
              <a:t>c’est</a:t>
            </a:r>
            <a:r>
              <a:rPr lang="en-US" sz="16000" dirty="0" smtClean="0"/>
              <a:t> la </a:t>
            </a:r>
            <a:r>
              <a:rPr lang="en-US" sz="16000" dirty="0" err="1" smtClean="0"/>
              <a:t>possibilité</a:t>
            </a:r>
            <a:r>
              <a:rPr lang="en-US" sz="16000" dirty="0" smtClean="0"/>
              <a:t>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0" dirty="0" smtClean="0"/>
              <a:t>de </a:t>
            </a:r>
            <a:r>
              <a:rPr lang="en-US" sz="16000" dirty="0" err="1" smtClean="0"/>
              <a:t>découvrir</a:t>
            </a:r>
            <a:r>
              <a:rPr lang="en-US" sz="16000" dirty="0" smtClean="0"/>
              <a:t> un </a:t>
            </a:r>
            <a:r>
              <a:rPr lang="en-US" sz="16000" dirty="0" err="1" smtClean="0"/>
              <a:t>autre</a:t>
            </a:r>
            <a:r>
              <a:rPr lang="en-US" sz="16000" dirty="0" smtClean="0"/>
              <a:t> monde”.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0" dirty="0" smtClean="0"/>
              <a:t>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                                                 </a:t>
            </a:r>
            <a:r>
              <a:rPr lang="en-US" sz="11200" dirty="0" err="1" smtClean="0"/>
              <a:t>Anatol</a:t>
            </a:r>
            <a:r>
              <a:rPr lang="en-US" sz="11200" dirty="0" smtClean="0"/>
              <a:t> France                                               </a:t>
            </a:r>
            <a:endParaRPr lang="ru-RU" sz="11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52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5235" name="Picture 2" descr="C:\Documents and Settings\Александр\Рабочий стол\at-Charles-de-Gaulle-International-718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57188" y="744538"/>
            <a:ext cx="8429625" cy="1398587"/>
          </a:xfrm>
        </p:spPr>
        <p:txBody>
          <a:bodyPr rtlCol="0"/>
          <a:lstStyle/>
          <a:p>
            <a:pPr>
              <a:defRPr/>
            </a:pPr>
            <a:r>
              <a:rPr lang="en-US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Mon </a:t>
            </a:r>
            <a:r>
              <a:rPr lang="fr-FR" smtClean="0">
                <a:ln>
                  <a:noFill/>
                </a:ln>
                <a:solidFill>
                  <a:srgbClr val="271D0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hôtel</a:t>
            </a:r>
            <a:r>
              <a:rPr lang="ru-RU" smtClean="0">
                <a:ln>
                  <a:noFill/>
                </a:ln>
                <a:solidFill>
                  <a:srgbClr val="271D0F"/>
                </a:solidFill>
                <a:effectLst/>
              </a:rPr>
              <a:t> </a:t>
            </a:r>
            <a:r>
              <a:rPr lang="en-US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08050"/>
            <a:ext cx="8229600" cy="4525963"/>
          </a:xfrm>
        </p:spPr>
        <p:txBody>
          <a:bodyPr/>
          <a:lstStyle/>
          <a:p>
            <a:r>
              <a:rPr lang="en-US" sz="2000" smtClean="0"/>
              <a:t>Chaque </a:t>
            </a:r>
            <a:r>
              <a:rPr lang="fr-FR" sz="2000" smtClean="0"/>
              <a:t>été</a:t>
            </a:r>
            <a:r>
              <a:rPr lang="ru-RU" sz="2000" smtClean="0"/>
              <a:t> </a:t>
            </a:r>
            <a:r>
              <a:rPr lang="en-US" sz="2000" smtClean="0"/>
              <a:t>mes parents choisissent un </a:t>
            </a:r>
            <a:r>
              <a:rPr lang="fr-FR" sz="2000" smtClean="0"/>
              <a:t>hôtel</a:t>
            </a:r>
            <a:r>
              <a:rPr lang="ru-RU" sz="2000" smtClean="0"/>
              <a:t> </a:t>
            </a:r>
            <a:r>
              <a:rPr lang="en-US" sz="2000" smtClean="0"/>
              <a:t>. </a:t>
            </a:r>
            <a:r>
              <a:rPr lang="fr-FR" sz="2000" smtClean="0"/>
              <a:t>Mes parents ont trouvé cet hôtel</a:t>
            </a:r>
            <a:r>
              <a:rPr lang="ru-RU" sz="2000" smtClean="0"/>
              <a:t> </a:t>
            </a:r>
            <a:r>
              <a:rPr lang="en-US" sz="2000" smtClean="0"/>
              <a:t>en </a:t>
            </a:r>
            <a:r>
              <a:rPr lang="fr-FR" sz="2000" smtClean="0"/>
              <a:t>Turquie </a:t>
            </a:r>
            <a:r>
              <a:rPr lang="en-US" sz="2000" smtClean="0"/>
              <a:t>par Internet.</a:t>
            </a:r>
            <a:endParaRPr lang="ru-RU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333375"/>
            <a:ext cx="8229600" cy="1511300"/>
          </a:xfrm>
        </p:spPr>
        <p:txBody>
          <a:bodyPr/>
          <a:lstStyle/>
          <a:p>
            <a:r>
              <a:rPr lang="en-US" sz="2800" smtClean="0"/>
              <a:t>Il y a une site </a:t>
            </a:r>
            <a:r>
              <a:rPr lang="fr-FR" sz="2800" smtClean="0"/>
              <a:t>spé</a:t>
            </a:r>
            <a:r>
              <a:rPr lang="en-US" sz="2800" smtClean="0"/>
              <a:t>cial –</a:t>
            </a:r>
            <a:r>
              <a:rPr lang="ru-RU" sz="2800" smtClean="0">
                <a:latin typeface="Arial" charset="0"/>
              </a:rPr>
              <a:t> «</a:t>
            </a:r>
            <a:r>
              <a:rPr lang="en-US" sz="2800" smtClean="0">
                <a:latin typeface="Arial" charset="0"/>
              </a:rPr>
              <a:t>Magic Life Waterworld</a:t>
            </a:r>
            <a:r>
              <a:rPr lang="ru-RU" sz="2800" smtClean="0">
                <a:latin typeface="Arial" charset="0"/>
              </a:rPr>
              <a:t>»</a:t>
            </a:r>
            <a:r>
              <a:rPr lang="en-US" sz="2800" smtClean="0">
                <a:latin typeface="Arial" charset="0"/>
              </a:rPr>
              <a:t>où on a trouvé</a:t>
            </a:r>
            <a:r>
              <a:rPr lang="en-US" sz="2800" smtClean="0"/>
              <a:t> c</a:t>
            </a:r>
            <a:r>
              <a:rPr lang="en-US" sz="2800" smtClean="0">
                <a:latin typeface="Arial" charset="0"/>
              </a:rPr>
              <a:t>et </a:t>
            </a:r>
            <a:r>
              <a:rPr lang="fr-FR" sz="2800" smtClean="0"/>
              <a:t>hôtel</a:t>
            </a:r>
            <a:r>
              <a:rPr lang="ru-RU" sz="2800" smtClean="0"/>
              <a:t> </a:t>
            </a:r>
            <a:r>
              <a:rPr lang="en-US" sz="2800" smtClean="0"/>
              <a:t>de </a:t>
            </a:r>
            <a:r>
              <a:rPr lang="fr-FR" sz="2800" smtClean="0"/>
              <a:t>très</a:t>
            </a:r>
            <a:r>
              <a:rPr lang="ru-RU" sz="2800" smtClean="0"/>
              <a:t> </a:t>
            </a:r>
            <a:r>
              <a:rPr lang="en-US" sz="2800" smtClean="0"/>
              <a:t>grande classe.</a:t>
            </a:r>
            <a:endParaRPr lang="ru-RU" sz="2800" smtClean="0"/>
          </a:p>
        </p:txBody>
      </p:sp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781300"/>
            <a:ext cx="5003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1300"/>
            <a:ext cx="36004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052513"/>
            <a:ext cx="8229600" cy="4525962"/>
          </a:xfrm>
        </p:spPr>
        <p:txBody>
          <a:bodyPr/>
          <a:lstStyle/>
          <a:p>
            <a:r>
              <a:rPr lang="en-US" smtClean="0"/>
              <a:t>L' </a:t>
            </a:r>
            <a:r>
              <a:rPr lang="fr-FR" smtClean="0"/>
              <a:t>hôtel est</a:t>
            </a:r>
            <a:r>
              <a:rPr lang="ru-RU" smtClean="0"/>
              <a:t> </a:t>
            </a:r>
            <a:r>
              <a:rPr lang="fr-FR" smtClean="0"/>
              <a:t>situé</a:t>
            </a:r>
            <a:r>
              <a:rPr lang="ru-RU" smtClean="0"/>
              <a:t> </a:t>
            </a:r>
            <a:r>
              <a:rPr lang="en-US" smtClean="0"/>
              <a:t>dans un quartier calme.</a:t>
            </a:r>
            <a:endParaRPr lang="ru-RU" smtClean="0"/>
          </a:p>
        </p:txBody>
      </p:sp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979738"/>
            <a:ext cx="47879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997200"/>
            <a:ext cx="4103688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765175"/>
            <a:ext cx="8229600" cy="4525963"/>
          </a:xfrm>
        </p:spPr>
        <p:txBody>
          <a:bodyPr/>
          <a:lstStyle/>
          <a:p>
            <a:r>
              <a:rPr lang="en-US" smtClean="0"/>
              <a:t>Il y a un restaurant principal et cinq restaurants à la carte.</a:t>
            </a:r>
            <a:endParaRPr lang="ru-RU" smtClean="0"/>
          </a:p>
        </p:txBody>
      </p:sp>
      <p:pic>
        <p:nvPicPr>
          <p:cNvPr id="1013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36838"/>
            <a:ext cx="446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36838"/>
            <a:ext cx="4248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r>
              <a:rPr lang="en-US" smtClean="0"/>
              <a:t>A l’</a:t>
            </a:r>
            <a:r>
              <a:rPr lang="fr-FR" smtClean="0"/>
              <a:t>hôtel</a:t>
            </a:r>
            <a:r>
              <a:rPr lang="en-US" smtClean="0"/>
              <a:t> il y a aussi quelques  bars.</a:t>
            </a:r>
            <a:endParaRPr lang="ru-RU" smtClean="0"/>
          </a:p>
        </p:txBody>
      </p:sp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86000"/>
            <a:ext cx="5472112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276475"/>
            <a:ext cx="33210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81075"/>
            <a:ext cx="8229600" cy="4525963"/>
          </a:xfrm>
        </p:spPr>
        <p:txBody>
          <a:bodyPr/>
          <a:lstStyle/>
          <a:p>
            <a:r>
              <a:rPr lang="en-US" sz="2000" smtClean="0"/>
              <a:t>Notre chambre donne sur la mer. Elle est </a:t>
            </a:r>
            <a:r>
              <a:rPr lang="fr-FR" sz="2000" smtClean="0"/>
              <a:t>très</a:t>
            </a:r>
            <a:r>
              <a:rPr lang="ru-RU" sz="2000" smtClean="0"/>
              <a:t> </a:t>
            </a:r>
            <a:r>
              <a:rPr lang="en-US" sz="2000" smtClean="0"/>
              <a:t>confortable, </a:t>
            </a:r>
            <a:r>
              <a:rPr lang="fr-FR" sz="2000" smtClean="0"/>
              <a:t>agréable</a:t>
            </a:r>
            <a:r>
              <a:rPr lang="en-US" sz="2000" smtClean="0"/>
              <a:t>. La chambre a deux cabinets de toilette, une douche et un lavabo. Elle est </a:t>
            </a:r>
            <a:r>
              <a:rPr lang="fr-FR" sz="2000" smtClean="0"/>
              <a:t>très grande.Nous avons à notre disposition un téléphone</a:t>
            </a:r>
            <a:r>
              <a:rPr lang="en-US" sz="2000" smtClean="0"/>
              <a:t> et un </a:t>
            </a:r>
            <a:r>
              <a:rPr lang="fr-FR" sz="2000" smtClean="0"/>
              <a:t>TV</a:t>
            </a:r>
            <a:r>
              <a:rPr lang="en-US" sz="2000" smtClean="0"/>
              <a:t>.</a:t>
            </a:r>
            <a:endParaRPr lang="ru-RU" sz="2000" smtClean="0"/>
          </a:p>
        </p:txBody>
      </p:sp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852738"/>
            <a:ext cx="47513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38877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229600" cy="4525962"/>
          </a:xfrm>
        </p:spPr>
        <p:txBody>
          <a:bodyPr/>
          <a:lstStyle/>
          <a:p>
            <a:r>
              <a:rPr lang="en-US" smtClean="0"/>
              <a:t>Je voudrais visiter cet </a:t>
            </a:r>
            <a:r>
              <a:rPr lang="fr-FR" smtClean="0"/>
              <a:t>hôtel de nouveau.</a:t>
            </a:r>
            <a:endParaRPr lang="ru-RU" smtClean="0"/>
          </a:p>
        </p:txBody>
      </p:sp>
      <p:pic>
        <p:nvPicPr>
          <p:cNvPr id="1044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068638"/>
            <a:ext cx="51847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068638"/>
            <a:ext cx="36004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54013" y="1255713"/>
            <a:ext cx="8624887" cy="1944687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/>
            <a:r>
              <a:rPr lang="en-US" sz="5400" smtClean="0">
                <a:solidFill>
                  <a:srgbClr val="C9FAF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Jacaranda</a:t>
            </a:r>
            <a:endParaRPr lang="ru-RU" sz="5400" smtClean="0">
              <a:solidFill>
                <a:srgbClr val="C9FAF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Рисунок 3" descr="148876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38"/>
            <a:ext cx="52197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Nisos-Hotel-Varuna-yex.-Justiniano-Hotel-Beleki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0"/>
            <a:ext cx="4710113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_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4925" y="2887663"/>
            <a:ext cx="52895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562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français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avec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l`anglais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seule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langue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présentée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les continents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plus de 50 pays du monde.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Содержимое 9" descr="worldma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349500"/>
            <a:ext cx="5140325" cy="3602038"/>
          </a:xfr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 rot="5400000" flipH="1">
            <a:off x="0" y="7151688"/>
            <a:ext cx="642938" cy="55562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500" y="5857875"/>
            <a:ext cx="8229600" cy="500063"/>
          </a:xfrm>
        </p:spPr>
        <p:txBody>
          <a:bodyPr/>
          <a:lstStyle/>
          <a:p>
            <a:r>
              <a:rPr lang="fr-FR" sz="2400" smtClean="0"/>
              <a:t>Cet été nous sommes allés enTurquie. </a:t>
            </a:r>
            <a:r>
              <a:rPr lang="en-US" sz="2400" smtClean="0"/>
              <a:t>Notre hôtel s</a:t>
            </a:r>
            <a:r>
              <a:rPr lang="fr-FR" sz="2400" smtClean="0"/>
              <a:t>`</a:t>
            </a:r>
            <a:r>
              <a:rPr lang="en-US" sz="2400" smtClean="0"/>
              <a:t>appelle Jacaranda. </a:t>
            </a:r>
            <a:r>
              <a:rPr lang="fr-FR" sz="2400" smtClean="0"/>
              <a:t>Il est situé au Belek. </a:t>
            </a:r>
            <a:endParaRPr lang="ru-RU" sz="2400" smtClean="0"/>
          </a:p>
        </p:txBody>
      </p:sp>
      <p:pic>
        <p:nvPicPr>
          <p:cNvPr id="9" name="Содержимое 8" descr="292_5706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30413" y="731838"/>
            <a:ext cx="5108575" cy="433387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Рисунок 6" descr="TR1444-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 rot="420000">
            <a:off x="3486150" y="1200150"/>
            <a:ext cx="4618038" cy="3930650"/>
          </a:xfrm>
        </p:spPr>
      </p:pic>
      <p:sp>
        <p:nvSpPr>
          <p:cNvPr id="107523" name="Прямоугольник 2"/>
          <p:cNvSpPr>
            <a:spLocks noChangeArrowheads="1"/>
          </p:cNvSpPr>
          <p:nvPr/>
        </p:nvSpPr>
        <p:spPr bwMode="auto">
          <a:xfrm>
            <a:off x="714375" y="5429250"/>
            <a:ext cx="5873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Constantia" pitchFamily="18" charset="0"/>
              </a:rPr>
              <a:t>C`est  un hôtel </a:t>
            </a:r>
            <a:r>
              <a:rPr lang="fr-FR" sz="2800">
                <a:solidFill>
                  <a:srgbClr val="FFFFFF"/>
                </a:solidFill>
                <a:latin typeface="Constantia" pitchFamily="18" charset="0"/>
              </a:rPr>
              <a:t>à prix raisonnables, </a:t>
            </a:r>
            <a:r>
              <a:rPr lang="en-US" sz="2800">
                <a:solidFill>
                  <a:srgbClr val="FFFFFF"/>
                </a:solidFill>
                <a:latin typeface="Constantia" pitchFamily="18" charset="0"/>
                <a:cs typeface="Calibri" pitchFamily="34" charset="0"/>
              </a:rPr>
              <a:t>très  bien tenu. </a:t>
            </a:r>
            <a:endParaRPr lang="ru-RU" sz="280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403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143500" cy="3857625"/>
          </a:xfrm>
        </p:spPr>
      </p:pic>
      <p:pic>
        <p:nvPicPr>
          <p:cNvPr id="4" name="Рисунок 3" descr="22142_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32105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acaranda_Belek_vex.Intourist_Club_Belekq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7613" y="249238"/>
            <a:ext cx="6218237" cy="5572125"/>
          </a:xfrm>
          <a:noFill/>
          <a:ln w="9525"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5500688"/>
            <a:ext cx="5797550" cy="1071562"/>
          </a:xfrm>
        </p:spPr>
        <p:txBody>
          <a:bodyPr/>
          <a:lstStyle/>
          <a:p>
            <a:r>
              <a:rPr lang="fr-FR" sz="3200" smtClean="0"/>
              <a:t>Nous avons eu une chambre simple.</a:t>
            </a:r>
            <a:endParaRPr lang="ru-RU" sz="32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788" y="15875"/>
            <a:ext cx="2843212" cy="6842125"/>
          </a:xfrm>
        </p:spPr>
        <p:txBody>
          <a:bodyPr/>
          <a:lstStyle/>
          <a:p>
            <a:r>
              <a:rPr lang="en-US" sz="2400" smtClean="0"/>
              <a:t>C`est une belle chambre ensoleillée, </a:t>
            </a:r>
            <a:r>
              <a:rPr lang="en-US" sz="2400" smtClean="0">
                <a:cs typeface="Calibri" pitchFamily="34" charset="0"/>
              </a:rPr>
              <a:t>très confortable. Nous </a:t>
            </a:r>
            <a:r>
              <a:rPr lang="fr-FR" sz="2400" smtClean="0"/>
              <a:t>avons  à notre disposition un poste de</a:t>
            </a:r>
            <a:r>
              <a:rPr lang="en-US" sz="2400" smtClean="0"/>
              <a:t> télé, un téléphone, un réfrigérateur. </a:t>
            </a:r>
            <a:r>
              <a:rPr lang="fr-FR" sz="2400" smtClean="0"/>
              <a:t>L'intérieur de la chambre est </a:t>
            </a:r>
            <a:r>
              <a:rPr lang="en-US" sz="2400" smtClean="0">
                <a:cs typeface="Calibri" pitchFamily="34" charset="0"/>
              </a:rPr>
              <a:t>très sympa!</a:t>
            </a:r>
            <a:endParaRPr lang="ru-RU" sz="2400" smtClean="0"/>
          </a:p>
        </p:txBody>
      </p:sp>
      <p:pic>
        <p:nvPicPr>
          <p:cNvPr id="14" name="Рисунок 13" descr="52S8000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ln w="9525"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5229225"/>
            <a:ext cx="6159500" cy="1414463"/>
          </a:xfrm>
        </p:spPr>
        <p:txBody>
          <a:bodyPr/>
          <a:lstStyle/>
          <a:p>
            <a:r>
              <a:rPr lang="en-US" sz="2800" smtClean="0"/>
              <a:t>Nous prenons notre petit déjeuner, le déjeuner et le dîner </a:t>
            </a:r>
            <a:r>
              <a:rPr lang="fr-FR" sz="2800" smtClean="0"/>
              <a:t>à l`</a:t>
            </a:r>
            <a:r>
              <a:rPr lang="en-US" sz="2800" smtClean="0"/>
              <a:t>hôtel. L`ambiance y est </a:t>
            </a:r>
            <a:r>
              <a:rPr lang="en-US" sz="2800" smtClean="0">
                <a:cs typeface="Calibri" pitchFamily="34" charset="0"/>
              </a:rPr>
              <a:t>très sympathique. </a:t>
            </a:r>
            <a:endParaRPr lang="ru-RU" sz="2800" smtClean="0"/>
          </a:p>
        </p:txBody>
      </p:sp>
      <p:pic>
        <p:nvPicPr>
          <p:cNvPr id="7" name="Рисунок 6" descr="foto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133350"/>
            <a:ext cx="6589713" cy="49450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333375"/>
            <a:ext cx="2808287" cy="3600450"/>
          </a:xfrm>
        </p:spPr>
        <p:txBody>
          <a:bodyPr/>
          <a:lstStyle/>
          <a:p>
            <a:r>
              <a:rPr lang="en-US" sz="2800" smtClean="0">
                <a:cs typeface="Calibri" pitchFamily="34" charset="0"/>
              </a:rPr>
              <a:t>Il y un smorgasbord. </a:t>
            </a:r>
          </a:p>
          <a:p>
            <a:r>
              <a:rPr lang="en-US" sz="2800" smtClean="0">
                <a:cs typeface="Calibri" pitchFamily="34" charset="0"/>
              </a:rPr>
              <a:t>Au </a:t>
            </a:r>
            <a:r>
              <a:rPr lang="en-US" sz="2800" smtClean="0"/>
              <a:t>petit déjeuner je le choisis chaque fois pour goûter une bonne cuisine turque.</a:t>
            </a:r>
            <a:endParaRPr lang="ru-RU" sz="2800" smtClean="0"/>
          </a:p>
        </p:txBody>
      </p:sp>
      <p:pic>
        <p:nvPicPr>
          <p:cNvPr id="5" name="Рисунок 4" descr="137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7050" y="407988"/>
            <a:ext cx="6192838" cy="5084762"/>
          </a:xfr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4270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_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6175" y="3714750"/>
            <a:ext cx="4187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204-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3200400"/>
            <a:ext cx="64119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12_58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7900" y="0"/>
            <a:ext cx="56261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9750" y="2714625"/>
            <a:ext cx="8424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Constantia" pitchFamily="18" charset="0"/>
              </a:rPr>
              <a:t>Je suis </a:t>
            </a:r>
            <a:r>
              <a:rPr lang="en-US" sz="4000">
                <a:solidFill>
                  <a:srgbClr val="FFFF00"/>
                </a:solidFill>
                <a:latin typeface="Constantia" pitchFamily="18" charset="0"/>
                <a:cs typeface="Calibri" pitchFamily="34" charset="0"/>
              </a:rPr>
              <a:t>très contente de mon repos</a:t>
            </a:r>
            <a:endParaRPr lang="ru-RU" sz="400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990600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en-US" sz="3600" b="1" smtClean="0"/>
              <a:t>Carte de débarquement 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Ne </a:t>
            </a:r>
            <a:r>
              <a:rPr lang="en-US" sz="1800" dirty="0" err="1" smtClean="0"/>
              <a:t>concerne</a:t>
            </a:r>
            <a:r>
              <a:rPr lang="en-US" sz="1800" dirty="0" smtClean="0"/>
              <a:t> pas les voyageurs de </a:t>
            </a:r>
            <a:r>
              <a:rPr lang="en-US" sz="1800" dirty="0" err="1" smtClean="0"/>
              <a:t>nationalité</a:t>
            </a:r>
            <a:r>
              <a:rPr lang="en-US" sz="1800" dirty="0" smtClean="0"/>
              <a:t> </a:t>
            </a:r>
            <a:r>
              <a:rPr lang="en-US" sz="1800" dirty="0" err="1" smtClean="0"/>
              <a:t>francaise</a:t>
            </a:r>
            <a:r>
              <a:rPr lang="en-US" sz="18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Ni les </a:t>
            </a:r>
            <a:r>
              <a:rPr lang="en-US" sz="1800" dirty="0" err="1" smtClean="0"/>
              <a:t>ressortissants</a:t>
            </a:r>
            <a:r>
              <a:rPr lang="en-US" sz="1800" dirty="0" smtClean="0"/>
              <a:t> des </a:t>
            </a:r>
            <a:r>
              <a:rPr lang="en-US" sz="1800" dirty="0" err="1" smtClean="0"/>
              <a:t>autres</a:t>
            </a:r>
            <a:r>
              <a:rPr lang="en-US" sz="1800" dirty="0" smtClean="0"/>
              <a:t> pays </a:t>
            </a:r>
            <a:r>
              <a:rPr lang="en-US" sz="1800" dirty="0" err="1" smtClean="0"/>
              <a:t>membres</a:t>
            </a:r>
            <a:r>
              <a:rPr lang="en-US" sz="1800" dirty="0" smtClean="0"/>
              <a:t> de la C.E.E.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1.Nom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2.Pr</a:t>
            </a:r>
            <a:r>
              <a:rPr lang="ru-RU" sz="2400" dirty="0" err="1" smtClean="0"/>
              <a:t>é</a:t>
            </a:r>
            <a:r>
              <a:rPr lang="en-US" sz="2400" dirty="0" smtClean="0"/>
              <a:t>nom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3.Nom de </a:t>
            </a:r>
            <a:r>
              <a:rPr lang="en-US" sz="2400" dirty="0" err="1" smtClean="0"/>
              <a:t>jeune</a:t>
            </a:r>
            <a:r>
              <a:rPr lang="en-US" sz="2400" dirty="0" smtClean="0"/>
              <a:t> </a:t>
            </a:r>
            <a:r>
              <a:rPr lang="en-US" sz="2400" dirty="0" err="1" smtClean="0"/>
              <a:t>fille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4.Date de naissance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5.Lieu de naissance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6.Nationalit</a:t>
            </a:r>
            <a:r>
              <a:rPr lang="ru-RU" sz="2400" dirty="0" err="1" smtClean="0"/>
              <a:t>é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7.Profession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8.Domicile/</a:t>
            </a:r>
            <a:r>
              <a:rPr lang="en-US" sz="2400" dirty="0" err="1" smtClean="0"/>
              <a:t>Adresse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9.Aéroport </a:t>
            </a:r>
            <a:r>
              <a:rPr lang="en-US" sz="2400" dirty="0" err="1" smtClean="0"/>
              <a:t>ou</a:t>
            </a:r>
            <a:r>
              <a:rPr lang="en-US" sz="2400" dirty="0" smtClean="0"/>
              <a:t> port d '</a:t>
            </a:r>
            <a:r>
              <a:rPr lang="en-US" sz="2400" dirty="0" err="1" smtClean="0"/>
              <a:t>embarquement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10.Votre signature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9213" y="420688"/>
            <a:ext cx="8229600" cy="1431925"/>
          </a:xfr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378075"/>
            <a:ext cx="84296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 </a:t>
            </a:r>
            <a:r>
              <a:rPr lang="en-US" sz="2800">
                <a:latin typeface="Constantia" pitchFamily="18" charset="0"/>
              </a:rPr>
              <a:t>savoir employer le lexique sur le sujet</a:t>
            </a:r>
          </a:p>
          <a:p>
            <a:r>
              <a:rPr lang="en-US" sz="2800">
                <a:latin typeface="Constantia" pitchFamily="18" charset="0"/>
              </a:rPr>
              <a:t> répéter la formation du Subjonctif présent et </a:t>
            </a:r>
          </a:p>
          <a:p>
            <a:r>
              <a:rPr lang="en-US" sz="2800">
                <a:latin typeface="Constantia" pitchFamily="18" charset="0"/>
              </a:rPr>
              <a:t>son emploi dans  le discours,</a:t>
            </a:r>
          </a:p>
          <a:p>
            <a:r>
              <a:rPr lang="en-US" sz="2800">
                <a:latin typeface="Constantia" pitchFamily="18" charset="0"/>
              </a:rPr>
              <a:t> présenter  son discours monologique </a:t>
            </a:r>
          </a:p>
          <a:p>
            <a:r>
              <a:rPr lang="en-US" sz="2800">
                <a:latin typeface="Constantia" pitchFamily="18" charset="0"/>
              </a:rPr>
              <a:t> composer les dialogues.</a:t>
            </a:r>
          </a:p>
          <a:p>
            <a:r>
              <a:rPr lang="en-US" sz="2800">
                <a:latin typeface="Constantia" pitchFamily="18" charset="0"/>
              </a:rPr>
              <a:t>Résoudre des probl</a:t>
            </a:r>
            <a:r>
              <a:rPr lang="ru-RU" sz="2800">
                <a:latin typeface="Constantia" pitchFamily="18" charset="0"/>
              </a:rPr>
              <a:t>ѐ</a:t>
            </a:r>
            <a:r>
              <a:rPr lang="en-US" sz="2800">
                <a:latin typeface="Constantia" pitchFamily="18" charset="0"/>
              </a:rPr>
              <a:t>mes  communicatifs</a:t>
            </a:r>
          </a:p>
          <a:p>
            <a:r>
              <a:rPr lang="en-US" sz="2800">
                <a:latin typeface="Constantia" pitchFamily="18" charset="0"/>
              </a:rPr>
              <a:t> apprendre  à remplir </a:t>
            </a:r>
            <a:r>
              <a:rPr lang="ru-RU" sz="2800" b="1">
                <a:latin typeface="Constantia" pitchFamily="18" charset="0"/>
              </a:rPr>
              <a:t> </a:t>
            </a:r>
            <a:r>
              <a:rPr lang="en-US" sz="2800" b="1">
                <a:latin typeface="Constantia" pitchFamily="18" charset="0"/>
              </a:rPr>
              <a:t>Carte de débarquement </a:t>
            </a:r>
            <a:r>
              <a:rPr lang="en-US" sz="280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9213" y="493713"/>
            <a:ext cx="8229600" cy="1431925"/>
          </a:xfr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88" y="2357438"/>
            <a:ext cx="7945437" cy="393858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 savoir employer le </a:t>
            </a:r>
            <a:r>
              <a:rPr lang="en-US" dirty="0" err="1" smtClean="0"/>
              <a:t>lexique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sujet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 </a:t>
            </a:r>
            <a:r>
              <a:rPr lang="en-US" dirty="0" err="1" smtClean="0"/>
              <a:t>répéter</a:t>
            </a:r>
            <a:r>
              <a:rPr lang="en-US" dirty="0" smtClean="0"/>
              <a:t> la formation du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r>
              <a:rPr lang="en-US" dirty="0" smtClean="0"/>
              <a:t> et son </a:t>
            </a:r>
            <a:r>
              <a:rPr lang="en-US" dirty="0" err="1" smtClean="0"/>
              <a:t>emploi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 le </a:t>
            </a:r>
            <a:r>
              <a:rPr lang="en-US" dirty="0" err="1" smtClean="0"/>
              <a:t>discours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 </a:t>
            </a:r>
            <a:r>
              <a:rPr lang="en-US" dirty="0" err="1" smtClean="0"/>
              <a:t>présenter</a:t>
            </a:r>
            <a:r>
              <a:rPr lang="en-US" dirty="0" smtClean="0"/>
              <a:t>  son </a:t>
            </a:r>
            <a:r>
              <a:rPr lang="en-US" dirty="0" err="1" smtClean="0"/>
              <a:t>discours</a:t>
            </a:r>
            <a:r>
              <a:rPr lang="en-US" dirty="0" smtClean="0"/>
              <a:t> </a:t>
            </a:r>
            <a:r>
              <a:rPr lang="en-US" dirty="0" err="1" smtClean="0"/>
              <a:t>monologique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 composer les dialogues.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err="1" smtClean="0"/>
              <a:t>résoudre</a:t>
            </a:r>
            <a:r>
              <a:rPr lang="en-US" dirty="0" smtClean="0"/>
              <a:t> des </a:t>
            </a:r>
            <a:r>
              <a:rPr lang="en-US" dirty="0" err="1" smtClean="0"/>
              <a:t>probl</a:t>
            </a:r>
            <a:r>
              <a:rPr lang="ru-RU" dirty="0" err="1" smtClean="0"/>
              <a:t>ѐ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communicatifs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 </a:t>
            </a:r>
            <a:r>
              <a:rPr lang="en-US" dirty="0" err="1" smtClean="0"/>
              <a:t>apprendre</a:t>
            </a:r>
            <a:r>
              <a:rPr lang="en-US" dirty="0" smtClean="0"/>
              <a:t> à </a:t>
            </a:r>
            <a:r>
              <a:rPr lang="en-US" dirty="0" err="1" smtClean="0"/>
              <a:t>remplir</a:t>
            </a:r>
            <a:r>
              <a:rPr lang="en-US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Carte de </a:t>
            </a:r>
            <a:r>
              <a:rPr lang="en-US" b="1" dirty="0" err="1" smtClean="0"/>
              <a:t>débarquement</a:t>
            </a:r>
            <a:r>
              <a:rPr lang="en-US" b="1" dirty="0" smtClean="0"/>
              <a:t> 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" y="420688"/>
            <a:ext cx="8132763" cy="1450975"/>
          </a:xfrm>
        </p:spPr>
      </p:pic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14375" y="2357438"/>
            <a:ext cx="7278688" cy="421481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La destination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se </a:t>
            </a:r>
            <a:r>
              <a:rPr lang="en-US" sz="11200" dirty="0" err="1" smtClean="0"/>
              <a:t>renseigner</a:t>
            </a:r>
            <a:endParaRPr lang="en-US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le bureau </a:t>
            </a:r>
            <a:r>
              <a:rPr lang="en-US" sz="11200" dirty="0" err="1" smtClean="0"/>
              <a:t>d’information</a:t>
            </a:r>
            <a:endParaRPr lang="en-US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</a:t>
            </a:r>
            <a:r>
              <a:rPr lang="en-US" sz="11200" dirty="0" err="1" smtClean="0"/>
              <a:t>enregistrer</a:t>
            </a:r>
            <a:endParaRPr lang="en-US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la </a:t>
            </a:r>
            <a:r>
              <a:rPr lang="en-US" sz="11200" dirty="0" err="1" smtClean="0"/>
              <a:t>compagnie</a:t>
            </a:r>
            <a:r>
              <a:rPr lang="en-US" sz="11200" dirty="0" smtClean="0"/>
              <a:t> </a:t>
            </a:r>
            <a:r>
              <a:rPr lang="en-US" sz="11200" dirty="0" err="1" smtClean="0"/>
              <a:t>aérienne</a:t>
            </a:r>
            <a:endParaRPr lang="en-US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le </a:t>
            </a:r>
            <a:r>
              <a:rPr lang="en-US" sz="11200" dirty="0" err="1" smtClean="0"/>
              <a:t>fonctionnement</a:t>
            </a:r>
            <a:endParaRPr lang="en-US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</a:t>
            </a:r>
            <a:r>
              <a:rPr lang="en-US" sz="11200" dirty="0" err="1" smtClean="0"/>
              <a:t>souhaiter</a:t>
            </a:r>
            <a:r>
              <a:rPr lang="en-US" sz="11200" dirty="0" smtClean="0"/>
              <a:t> la </a:t>
            </a:r>
            <a:r>
              <a:rPr lang="en-US" sz="11200" dirty="0" err="1" smtClean="0"/>
              <a:t>bienvenue</a:t>
            </a:r>
            <a:endParaRPr lang="en-US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</a:t>
            </a:r>
            <a:r>
              <a:rPr lang="en-US" sz="11200" dirty="0" err="1" smtClean="0"/>
              <a:t>luxueux</a:t>
            </a:r>
            <a:endParaRPr lang="en-US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 </a:t>
            </a:r>
            <a:r>
              <a:rPr lang="en-US" sz="11200" dirty="0" err="1" smtClean="0"/>
              <a:t>ensoleillé</a:t>
            </a:r>
            <a:r>
              <a:rPr lang="en-US" sz="11200" dirty="0" smtClean="0"/>
              <a:t>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1200" dirty="0" smtClean="0"/>
              <a:t>la </a:t>
            </a:r>
            <a:r>
              <a:rPr lang="en-US" sz="11200" dirty="0" err="1" smtClean="0"/>
              <a:t>réservation</a:t>
            </a:r>
            <a:r>
              <a:rPr lang="en-US" sz="11200" dirty="0" smtClean="0"/>
              <a:t>.</a:t>
            </a:r>
            <a:endParaRPr lang="ru-RU" sz="11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9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407988"/>
            <a:ext cx="8418512" cy="2365375"/>
          </a:xfrm>
        </p:spPr>
      </p:pic>
      <p:pic>
        <p:nvPicPr>
          <p:cNvPr id="3" name="Текст 2"/>
          <p:cNvPicPr>
            <a:picLocks noGrp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2609850"/>
            <a:ext cx="7785100" cy="33274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9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82947" name="Picture 2" descr="C:\Documents and Settings\Александр\Рабочий стол\161955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7049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75" y="0"/>
            <a:ext cx="9228138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Отель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</TotalTime>
  <Words>402</Words>
  <Application>Microsoft Office PowerPoint</Application>
  <PresentationFormat>Экран (4:3)</PresentationFormat>
  <Paragraphs>73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36</vt:i4>
      </vt:variant>
      <vt:variant>
        <vt:lpstr>Заголовки слайдов</vt:lpstr>
      </vt:variant>
      <vt:variant>
        <vt:i4>39</vt:i4>
      </vt:variant>
    </vt:vector>
  </HeadingPairs>
  <TitlesOfParts>
    <vt:vector size="84" baseType="lpstr">
      <vt:lpstr>Constantia</vt:lpstr>
      <vt:lpstr>Arial</vt:lpstr>
      <vt:lpstr>Calibri</vt:lpstr>
      <vt:lpstr>Century Schoolbook</vt:lpstr>
      <vt:lpstr>Wingdings</vt:lpstr>
      <vt:lpstr>Wingdings 2</vt:lpstr>
      <vt:lpstr>Times New Roman</vt:lpstr>
      <vt:lpstr>Comic Sans MS</vt:lpstr>
      <vt:lpstr>Century Gothic</vt:lpstr>
      <vt:lpstr>Отель</vt:lpstr>
      <vt:lpstr>Тема Office</vt:lpstr>
      <vt:lpstr>Эркер</vt:lpstr>
      <vt:lpstr>1_Эркер</vt:lpstr>
      <vt:lpstr>2_Эркер</vt:lpstr>
      <vt:lpstr>Поток</vt:lpstr>
      <vt:lpstr>Отель</vt:lpstr>
      <vt:lpstr>Эркер</vt:lpstr>
      <vt:lpstr>Эркер</vt:lpstr>
      <vt:lpstr>Эркер</vt:lpstr>
      <vt:lpstr>Эркер</vt:lpstr>
      <vt:lpstr>Эркер</vt:lpstr>
      <vt:lpstr>Эркер</vt:lpstr>
      <vt:lpstr>1_Эркер</vt:lpstr>
      <vt:lpstr>1_Эркер</vt:lpstr>
      <vt:lpstr>1_Эркер</vt:lpstr>
      <vt:lpstr>1_Эркер</vt:lpstr>
      <vt:lpstr>1_Эркер</vt:lpstr>
      <vt:lpstr>1_Эркер</vt:lpstr>
      <vt:lpstr>2_Эркер</vt:lpstr>
      <vt:lpstr>2_Эркер</vt:lpstr>
      <vt:lpstr>2_Эркер</vt:lpstr>
      <vt:lpstr>2_Эркер</vt:lpstr>
      <vt:lpstr>2_Эркер</vt:lpstr>
      <vt:lpstr>2_Эркер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Le français est, avec l`anglais, la seule langue présentée sur tous les continents dans plus de 50 pays du monde.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Aéroport Paris-Charles-de-Gaulle</vt:lpstr>
      <vt:lpstr>Слайд 20</vt:lpstr>
      <vt:lpstr>Mon hôtel 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Cet été nous sommes allés enTurquie. Notre hôtel s`appelle Jacaranda. Il est situé au Belek.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Carte de débarquement 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французского языка тема: «La musique francaise nous aide a etudier le francais»</dc:title>
  <cp:lastModifiedBy>User</cp:lastModifiedBy>
  <cp:revision>55</cp:revision>
  <dcterms:modified xsi:type="dcterms:W3CDTF">2012-02-18T17:34:33Z</dcterms:modified>
</cp:coreProperties>
</file>