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3" r:id="rId4"/>
    <p:sldId id="264" r:id="rId5"/>
    <p:sldId id="258" r:id="rId6"/>
    <p:sldId id="259" r:id="rId7"/>
    <p:sldId id="266" r:id="rId8"/>
    <p:sldId id="267" r:id="rId9"/>
    <p:sldId id="260" r:id="rId10"/>
    <p:sldId id="261" r:id="rId11"/>
    <p:sldId id="26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506" y="-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nvGrpSpPr>
          <p:cNvPr id="6" name="Группа 1"/>
          <p:cNvGrpSpPr>
            <a:grpSpLocks/>
          </p:cNvGrpSpPr>
          <p:nvPr/>
        </p:nvGrpSpPr>
        <p:grpSpPr bwMode="auto">
          <a:xfrm>
            <a:off x="-19050" y="203200"/>
            <a:ext cx="9180513" cy="647700"/>
            <a:chOff x="-19045" y="216550"/>
            <a:chExt cx="9180548" cy="649224"/>
          </a:xfrm>
        </p:grpSpPr>
        <p:sp>
          <p:nvSpPr>
            <p:cNvPr id="7"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9"/>
          <p:cNvSpPr>
            <a:spLocks noGrp="1"/>
          </p:cNvSpPr>
          <p:nvPr>
            <p:ph type="dt" sz="half" idx="10"/>
          </p:nvPr>
        </p:nvSpPr>
        <p:spPr/>
        <p:txBody>
          <a:bodyPr/>
          <a:lstStyle>
            <a:lvl1pPr>
              <a:defRPr/>
            </a:lvl1pPr>
          </a:lstStyle>
          <a:p>
            <a:pPr>
              <a:defRPr/>
            </a:pPr>
            <a:fld id="{91C5DFBE-23E1-480C-A558-52F2FDA07B73}" type="datetimeFigureOut">
              <a:rPr lang="ru-RU"/>
              <a:pPr>
                <a:defRPr/>
              </a:pPr>
              <a:t>17.03.2012</a:t>
            </a:fld>
            <a:endParaRPr lang="ru-RU"/>
          </a:p>
        </p:txBody>
      </p:sp>
      <p:sp>
        <p:nvSpPr>
          <p:cNvPr id="11" name="Нижний колонтитул 18"/>
          <p:cNvSpPr>
            <a:spLocks noGrp="1"/>
          </p:cNvSpPr>
          <p:nvPr>
            <p:ph type="ftr" sz="quarter" idx="11"/>
          </p:nvPr>
        </p:nvSpPr>
        <p:spPr/>
        <p:txBody>
          <a:bodyPr/>
          <a:lstStyle>
            <a:lvl1pPr>
              <a:defRPr/>
            </a:lvl1pPr>
          </a:lstStyle>
          <a:p>
            <a:pPr>
              <a:defRPr/>
            </a:pPr>
            <a:endParaRPr lang="ru-RU"/>
          </a:p>
        </p:txBody>
      </p:sp>
      <p:sp>
        <p:nvSpPr>
          <p:cNvPr id="12" name="Номер слайда 26"/>
          <p:cNvSpPr>
            <a:spLocks noGrp="1"/>
          </p:cNvSpPr>
          <p:nvPr>
            <p:ph type="sldNum" sz="quarter" idx="12"/>
          </p:nvPr>
        </p:nvSpPr>
        <p:spPr/>
        <p:txBody>
          <a:bodyPr/>
          <a:lstStyle>
            <a:lvl1pPr>
              <a:defRPr/>
            </a:lvl1pPr>
          </a:lstStyle>
          <a:p>
            <a:pPr>
              <a:defRPr/>
            </a:pPr>
            <a:fld id="{67428697-885F-4659-A7F6-749C29B61A6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C313E0F-E936-4A98-B0EE-8F929EDE3F6A}" type="datetimeFigureOut">
              <a:rPr lang="ru-RU"/>
              <a:pPr>
                <a:defRPr/>
              </a:pPr>
              <a:t>17.03.2012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D23D0E4-2DE6-4472-8B7A-DED13B3FAD7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69D86E4-EA0F-4DCB-B601-C99153C70F0C}" type="datetimeFigureOut">
              <a:rPr lang="ru-RU"/>
              <a:pPr>
                <a:defRPr/>
              </a:pPr>
              <a:t>17.03.2012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E892707-9BF8-4EE5-A967-4DDE722A7A7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4831A23-98C3-45BB-8B78-5412351B3D99}" type="datetimeFigureOut">
              <a:rPr lang="ru-RU"/>
              <a:pPr>
                <a:defRPr/>
              </a:pPr>
              <a:t>17.03.2012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110EFE7-9B52-48BA-AF00-CD4F645F575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nvGrpSpPr>
          <p:cNvPr id="6" name="Группа 1"/>
          <p:cNvGrpSpPr>
            <a:grpSpLocks/>
          </p:cNvGrpSpPr>
          <p:nvPr/>
        </p:nvGrpSpPr>
        <p:grpSpPr bwMode="auto">
          <a:xfrm>
            <a:off x="-19050" y="203200"/>
            <a:ext cx="9180513" cy="647700"/>
            <a:chOff x="-19045" y="216550"/>
            <a:chExt cx="9180548" cy="649224"/>
          </a:xfrm>
        </p:grpSpPr>
        <p:sp>
          <p:nvSpPr>
            <p:cNvPr id="7"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40EB73A9-C208-4C7E-B9FC-4A2D2BCC1614}" type="datetimeFigureOut">
              <a:rPr lang="ru-RU"/>
              <a:pPr>
                <a:defRPr/>
              </a:pPr>
              <a:t>17.03.2012</a:t>
            </a:fld>
            <a:endParaRPr lang="ru-RU"/>
          </a:p>
        </p:txBody>
      </p:sp>
      <p:sp>
        <p:nvSpPr>
          <p:cNvPr id="10" name="Нижний колонтитул 4"/>
          <p:cNvSpPr>
            <a:spLocks noGrp="1"/>
          </p:cNvSpPr>
          <p:nvPr>
            <p:ph type="ftr" sz="quarter" idx="11"/>
          </p:nvPr>
        </p:nvSpPr>
        <p:spPr/>
        <p:txBody>
          <a:bodyPr/>
          <a:lstStyle>
            <a:lvl1pPr>
              <a:defRPr/>
            </a:lvl1pPr>
          </a:lstStyle>
          <a:p>
            <a:pPr>
              <a:defRPr/>
            </a:pPr>
            <a:endParaRPr lang="ru-RU"/>
          </a:p>
        </p:txBody>
      </p:sp>
      <p:sp>
        <p:nvSpPr>
          <p:cNvPr id="11" name="Номер слайда 5"/>
          <p:cNvSpPr>
            <a:spLocks noGrp="1"/>
          </p:cNvSpPr>
          <p:nvPr>
            <p:ph type="sldNum" sz="quarter" idx="12"/>
          </p:nvPr>
        </p:nvSpPr>
        <p:spPr/>
        <p:txBody>
          <a:bodyPr/>
          <a:lstStyle>
            <a:lvl1pPr>
              <a:defRPr/>
            </a:lvl1pPr>
          </a:lstStyle>
          <a:p>
            <a:pPr>
              <a:defRPr/>
            </a:pPr>
            <a:fld id="{6B1B9948-249D-42A3-85AA-38AF9740D1F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DB4AFDB-F9A4-4487-807B-2A53FF9A2834}" type="datetimeFigureOut">
              <a:rPr lang="ru-RU"/>
              <a:pPr>
                <a:defRPr/>
              </a:pPr>
              <a:t>17.03.2012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1B61FDBD-0832-458D-8A20-15F7ED38B9A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2092BE27-7DF8-4650-83A7-F62D13697DED}" type="datetimeFigureOut">
              <a:rPr lang="ru-RU"/>
              <a:pPr>
                <a:defRPr/>
              </a:pPr>
              <a:t>17.03.2012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8F1D039D-A428-4300-A21B-A373A71EFC8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EB18A3AD-B6FD-420B-9D20-D58C26551722}" type="datetimeFigureOut">
              <a:rPr lang="ru-RU"/>
              <a:pPr>
                <a:defRPr/>
              </a:pPr>
              <a:t>17.03.2012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E0477630-4ED7-4C86-99AE-728526E2626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74E3842-2420-466C-8631-E27CE021A03E}" type="datetimeFigureOut">
              <a:rPr lang="ru-RU"/>
              <a:pPr>
                <a:defRPr/>
              </a:pPr>
              <a:t>17.03.2012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4F2C02EA-0A5C-4721-B2C3-410E01D6DD2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F49497F-18C0-40A9-80F2-57C0A3711D95}" type="datetimeFigureOut">
              <a:rPr lang="ru-RU"/>
              <a:pPr>
                <a:defRPr/>
              </a:pPr>
              <a:t>17.03.2012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E11BF484-C898-4AFB-8079-437047ED668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89D0260D-0427-4657-846E-7A0FEE3C4342}" type="datetimeFigureOut">
              <a:rPr lang="ru-RU"/>
              <a:pPr>
                <a:defRPr/>
              </a:pPr>
              <a:t>17.03.2012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919FB3E-F2ED-4EF1-B6FF-E7A69215CFD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A8F74753-BEA3-46FA-A55B-8724FFD576B3}" type="datetimeFigureOut">
              <a:rPr lang="ru-RU"/>
              <a:pPr>
                <a:defRPr/>
              </a:pPr>
              <a:t>17.03.2012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E463ACC2-29B3-4913-A0A5-58E7B9F0A453}"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grpSp>
          <p:nvGrpSpPr>
            <p:cNvPr id="12" name="Полилиния 11"/>
            <p:cNvGrpSpPr>
              <a:grpSpLocks/>
            </p:cNvGrpSpPr>
            <p:nvPr/>
          </p:nvGrpSpPr>
          <p:grpSpPr bwMode="auto">
            <a:xfrm>
              <a:off x="-6124" y="-10242"/>
              <a:ext cx="9137904" cy="1048512"/>
              <a:chOff x="-6096" y="-24384"/>
              <a:chExt cx="9137904" cy="1048512"/>
            </a:xfrm>
          </p:grpSpPr>
          <p:pic>
            <p:nvPicPr>
              <p:cNvPr id="1034" name="Полилиния 11"/>
              <p:cNvPicPr>
                <a:picLocks noChangeArrowheads="1"/>
              </p:cNvPicPr>
              <p:nvPr/>
            </p:nvPicPr>
            <p:blipFill>
              <a:blip r:embed="rId13"/>
              <a:srcRect/>
              <a:stretch>
                <a:fillRect/>
              </a:stretch>
            </p:blipFill>
            <p:spPr bwMode="auto">
              <a:xfrm>
                <a:off x="-6096" y="-24384"/>
                <a:ext cx="9137904" cy="1048512"/>
              </a:xfrm>
              <a:prstGeom prst="rect">
                <a:avLst/>
              </a:prstGeom>
              <a:noFill/>
            </p:spPr>
          </p:pic>
          <p:sp>
            <p:nvSpPr>
              <p:cNvPr id="1035" name="Text Box 11"/>
              <p:cNvSpPr txBox="1">
                <a:spLocks noChangeArrowheads="1"/>
              </p:cNvSpPr>
              <p:nvPr/>
            </p:nvSpPr>
            <p:spPr bwMode="auto">
              <a:xfrm rot="21435692">
                <a:off x="-29294" y="421671"/>
                <a:ext cx="0" cy="0"/>
              </a:xfrm>
              <a:prstGeom prst="rect">
                <a:avLst/>
              </a:prstGeom>
              <a:noFill/>
              <a:ln w="9525">
                <a:noFill/>
                <a:miter lim="800000"/>
                <a:headEnd/>
                <a:tailEnd/>
              </a:ln>
            </p:spPr>
            <p:txBody>
              <a:bodyPr/>
              <a:lstStyle/>
              <a:p>
                <a:endParaRPr lang="en-US">
                  <a:latin typeface="Constantia" pitchFamily="18" charset="0"/>
                </a:endParaRPr>
              </a:p>
            </p:txBody>
          </p:sp>
        </p:gr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1" r:id="rId5"/>
    <p:sldLayoutId id="2147483740" r:id="rId6"/>
    <p:sldLayoutId id="2147483739" r:id="rId7"/>
    <p:sldLayoutId id="2147483738" r:id="rId8"/>
    <p:sldLayoutId id="2147483746" r:id="rId9"/>
    <p:sldLayoutId id="2147483737" r:id="rId10"/>
    <p:sldLayoutId id="214748373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u.wikipedia.org/wiki/%D0%A4%D0%B0%D0%B9%D0%BB:London_Bridge_at_night_-_geograph.org.uk_-_1502617.jp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ukrgallery.com.ua/photo/displayimage.php?album=72&amp;pos=1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Grp="1" noChangeArrowheads="1" noChangeShapeType="1" noTextEdit="1"/>
          </p:cNvSpPr>
          <p:nvPr/>
        </p:nvSpPr>
        <p:spPr bwMode="auto">
          <a:xfrm>
            <a:off x="684213" y="333375"/>
            <a:ext cx="7772400" cy="1871663"/>
          </a:xfrm>
          <a:prstGeom prst="rect">
            <a:avLst/>
          </a:prstGeom>
        </p:spPr>
        <p:txBody>
          <a:bodyPr wrap="none" fromWordArt="1">
            <a:scene3d>
              <a:camera prst="legacyPerspectiveBottomRight">
                <a:rot lat="0" lon="21239998" rev="0"/>
              </a:camera>
              <a:lightRig rig="legacyHarsh3" dir="l"/>
            </a:scene3d>
            <a:sp3d extrusionH="430200" prstMaterial="legacyMatte">
              <a:bevelT w="13500" h="13500" prst="angle"/>
              <a:bevelB w="13500" h="13500" prst="angle"/>
              <a:extrusionClr>
                <a:srgbClr val="C0C0C0"/>
              </a:extrusionClr>
            </a:sp3d>
          </a:bodyPr>
          <a:lstStyle/>
          <a:p>
            <a:pPr algn="ctr"/>
            <a:r>
              <a:rPr lang="en-US" sz="2800" b="1" kern="10">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25400" dir="5400000" algn="tl" rotWithShape="0">
                    <a:srgbClr val="000000">
                      <a:alpha val="42999"/>
                    </a:srgbClr>
                  </a:outerShdw>
                </a:effectLst>
                <a:latin typeface="Arial"/>
                <a:cs typeface="Arial"/>
              </a:rPr>
              <a:t>Information about city</a:t>
            </a:r>
            <a:endParaRPr lang="ru-RU" sz="2800" b="1" kern="10">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25400" dir="5400000" algn="tl" rotWithShape="0">
                  <a:srgbClr val="000000">
                    <a:alpha val="42999"/>
                  </a:srgbClr>
                </a:outerShdw>
              </a:effectLst>
              <a:latin typeface="Arial"/>
              <a:cs typeface="Arial"/>
            </a:endParaRPr>
          </a:p>
        </p:txBody>
      </p:sp>
      <p:sp>
        <p:nvSpPr>
          <p:cNvPr id="3" name="Подзаголовок 2"/>
          <p:cNvSpPr>
            <a:spLocks noGrp="1"/>
          </p:cNvSpPr>
          <p:nvPr>
            <p:ph type="subTitle" idx="1"/>
          </p:nvPr>
        </p:nvSpPr>
        <p:spPr>
          <a:xfrm>
            <a:off x="539750" y="2205038"/>
            <a:ext cx="7854950" cy="4176712"/>
          </a:xfrm>
          <a:solidFill>
            <a:schemeClr val="bg2">
              <a:lumMod val="60000"/>
              <a:lumOff val="40000"/>
            </a:schemeClr>
          </a:solidFill>
        </p:spPr>
        <p:txBody>
          <a:bodyPr>
            <a:normAutofit/>
          </a:bodyPr>
          <a:lstStyle/>
          <a:p>
            <a:pPr marL="342900" marR="0" indent="-342900" algn="l">
              <a:buFontTx/>
              <a:buChar char="•"/>
            </a:pPr>
            <a:r>
              <a:rPr lang="en-US" sz="2800" b="1" smtClean="0">
                <a:solidFill>
                  <a:srgbClr val="0000FF"/>
                </a:solidFill>
              </a:rPr>
              <a:t>What is London ?</a:t>
            </a:r>
          </a:p>
          <a:p>
            <a:pPr marL="342900" marR="0" indent="-342900" algn="l">
              <a:buFontTx/>
              <a:buChar char="•"/>
            </a:pPr>
            <a:r>
              <a:rPr lang="en-US" sz="2800" b="1" smtClean="0">
                <a:solidFill>
                  <a:srgbClr val="0000FF"/>
                </a:solidFill>
              </a:rPr>
              <a:t>How old is it ?</a:t>
            </a:r>
          </a:p>
          <a:p>
            <a:pPr marL="342900" marR="0" indent="-342900" algn="l">
              <a:buFontTx/>
              <a:buChar char="•"/>
            </a:pPr>
            <a:r>
              <a:rPr lang="en-US" sz="2800" b="1" smtClean="0">
                <a:solidFill>
                  <a:srgbClr val="0000FF"/>
                </a:solidFill>
              </a:rPr>
              <a:t>How many people live their ?</a:t>
            </a:r>
          </a:p>
          <a:p>
            <a:pPr marL="342900" marR="0" indent="-342900" algn="l">
              <a:buFontTx/>
              <a:buChar char="•"/>
            </a:pPr>
            <a:r>
              <a:rPr lang="en-US" sz="2800" b="1" smtClean="0">
                <a:solidFill>
                  <a:srgbClr val="0000FF"/>
                </a:solidFill>
              </a:rPr>
              <a:t>What are the most famous </a:t>
            </a:r>
            <a:endParaRPr lang="ru-RU" sz="2800" b="1" smtClean="0">
              <a:solidFill>
                <a:srgbClr val="0000FF"/>
              </a:solidFill>
            </a:endParaRPr>
          </a:p>
          <a:p>
            <a:pPr marL="342900" marR="0" indent="-342900" algn="l"/>
            <a:r>
              <a:rPr lang="ru-RU" sz="2800" b="1" smtClean="0">
                <a:solidFill>
                  <a:srgbClr val="0000FF"/>
                </a:solidFill>
              </a:rPr>
              <a:t>   </a:t>
            </a:r>
            <a:r>
              <a:rPr lang="en-US" sz="2800" b="1" smtClean="0">
                <a:solidFill>
                  <a:srgbClr val="0000FF"/>
                </a:solidFill>
              </a:rPr>
              <a:t>places in  London ?</a:t>
            </a:r>
          </a:p>
          <a:p>
            <a:pPr marL="342900" marR="0" indent="-342900">
              <a:buFontTx/>
              <a:buChar char="•"/>
            </a:pPr>
            <a:endParaRPr lang="ru-RU" sz="2800" b="1" smtClean="0">
              <a:solidFill>
                <a:srgbClr val="0000FF"/>
              </a:solidFill>
            </a:endParaRPr>
          </a:p>
          <a:p>
            <a:pPr marL="342900" marR="0" indent="-342900"/>
            <a:endParaRPr lang="ru-RU" smtClean="0"/>
          </a:p>
        </p:txBody>
      </p:sp>
      <p:pic>
        <p:nvPicPr>
          <p:cNvPr id="5" name="Picture 6" descr="coat of arm"/>
          <p:cNvPicPr>
            <a:picLocks noChangeAspect="1" noChangeArrowheads="1"/>
          </p:cNvPicPr>
          <p:nvPr/>
        </p:nvPicPr>
        <p:blipFill>
          <a:blip r:embed="rId2"/>
          <a:srcRect/>
          <a:stretch>
            <a:fillRect/>
          </a:stretch>
        </p:blipFill>
        <p:spPr bwMode="auto">
          <a:xfrm>
            <a:off x="6084888" y="2349500"/>
            <a:ext cx="2127250" cy="33845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88640"/>
            <a:ext cx="8229600" cy="720080"/>
          </a:xfrm>
        </p:spPr>
        <p:txBody>
          <a:bodyPr>
            <a:normAutofit fontScale="90000"/>
          </a:bodyPr>
          <a:lstStyle/>
          <a:p>
            <a:pPr algn="ctr" fontAlgn="auto">
              <a:spcAft>
                <a:spcPts val="0"/>
              </a:spcAft>
              <a:defRPr/>
            </a:pPr>
            <a:r>
              <a:rPr lang="ru-RU" sz="5400" b="1"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
            </a:r>
            <a:br>
              <a:rPr lang="ru-RU" sz="5400" b="1"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br>
            <a:r>
              <a:rPr lang="en-US" sz="4800" b="1"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Buckingham Palace</a:t>
            </a:r>
            <a:endParaRPr lang="ru-RU" dirty="0"/>
          </a:p>
        </p:txBody>
      </p:sp>
      <p:sp>
        <p:nvSpPr>
          <p:cNvPr id="22530" name="Содержимое 2"/>
          <p:cNvSpPr>
            <a:spLocks noGrp="1"/>
          </p:cNvSpPr>
          <p:nvPr>
            <p:ph sz="half" idx="1"/>
          </p:nvPr>
        </p:nvSpPr>
        <p:spPr>
          <a:xfrm>
            <a:off x="395288" y="1341438"/>
            <a:ext cx="3097212" cy="5013325"/>
          </a:xfrm>
        </p:spPr>
        <p:txBody>
          <a:bodyPr/>
          <a:lstStyle/>
          <a:p>
            <a:r>
              <a:rPr lang="en-US" sz="2400" b="1" smtClean="0">
                <a:solidFill>
                  <a:schemeClr val="accent2"/>
                </a:solidFill>
                <a:latin typeface="Comic Sans MS" pitchFamily="66" charset="0"/>
              </a:rPr>
              <a:t>Buckingham Palace is the place where British Queen Elizabeth II lives. When the Queen is at home we can see the flag above the palace. </a:t>
            </a:r>
            <a:endParaRPr lang="ru-RU" sz="2400" b="1" smtClean="0">
              <a:solidFill>
                <a:schemeClr val="accent2"/>
              </a:solidFill>
              <a:latin typeface="Comic Sans MS" pitchFamily="66" charset="0"/>
            </a:endParaRPr>
          </a:p>
          <a:p>
            <a:pPr>
              <a:buFont typeface="Wingdings 2" pitchFamily="18" charset="2"/>
              <a:buNone/>
            </a:pPr>
            <a:endParaRPr lang="ru-RU" smtClean="0"/>
          </a:p>
        </p:txBody>
      </p:sp>
      <p:pic>
        <p:nvPicPr>
          <p:cNvPr id="4" name="Picture 2" descr="DSC00834"/>
          <p:cNvPicPr>
            <a:picLocks noChangeAspect="1" noChangeArrowheads="1"/>
          </p:cNvPicPr>
          <p:nvPr/>
        </p:nvPicPr>
        <p:blipFill>
          <a:blip r:embed="rId2"/>
          <a:srcRect/>
          <a:stretch>
            <a:fillRect/>
          </a:stretch>
        </p:blipFill>
        <p:spPr bwMode="auto">
          <a:xfrm>
            <a:off x="3530600" y="1557338"/>
            <a:ext cx="5375275" cy="360045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648072"/>
          </a:xfrm>
        </p:spPr>
        <p:txBody>
          <a:bodyPr>
            <a:normAutofit fontScale="90000"/>
          </a:bodyPr>
          <a:lstStyle/>
          <a:p>
            <a:pPr algn="ctr" fontAlgn="auto">
              <a:spcAft>
                <a:spcPts val="0"/>
              </a:spcAft>
              <a:defRPr/>
            </a:pPr>
            <a:r>
              <a:rPr lang="ru-RU" sz="5400" b="1"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
            </a:r>
            <a:br>
              <a:rPr lang="ru-RU" sz="5400" b="1"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br>
            <a:r>
              <a:rPr lang="en-US" sz="4800" b="1"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Trafalgar Square</a:t>
            </a:r>
            <a:endParaRPr lang="ru-RU" dirty="0"/>
          </a:p>
        </p:txBody>
      </p:sp>
      <p:sp>
        <p:nvSpPr>
          <p:cNvPr id="23554" name="Содержимое 3"/>
          <p:cNvSpPr>
            <a:spLocks noGrp="1"/>
          </p:cNvSpPr>
          <p:nvPr>
            <p:ph sz="half" idx="2"/>
          </p:nvPr>
        </p:nvSpPr>
        <p:spPr>
          <a:xfrm>
            <a:off x="4648200" y="1268413"/>
            <a:ext cx="4038600" cy="5086350"/>
          </a:xfrm>
        </p:spPr>
        <p:txBody>
          <a:bodyPr/>
          <a:lstStyle/>
          <a:p>
            <a:pPr algn="ctr">
              <a:lnSpc>
                <a:spcPct val="90000"/>
              </a:lnSpc>
              <a:buFontTx/>
              <a:buNone/>
            </a:pPr>
            <a:endParaRPr lang="ru-RU" sz="2400" b="1" smtClean="0">
              <a:solidFill>
                <a:schemeClr val="accent2"/>
              </a:solidFill>
              <a:latin typeface="Comic Sans MS" pitchFamily="66" charset="0"/>
            </a:endParaRPr>
          </a:p>
          <a:p>
            <a:pPr algn="ctr">
              <a:lnSpc>
                <a:spcPct val="90000"/>
              </a:lnSpc>
              <a:buFontTx/>
              <a:buNone/>
            </a:pPr>
            <a:endParaRPr lang="ru-RU" sz="2400" b="1" smtClean="0">
              <a:solidFill>
                <a:schemeClr val="accent2"/>
              </a:solidFill>
              <a:latin typeface="Comic Sans MS" pitchFamily="66" charset="0"/>
            </a:endParaRPr>
          </a:p>
          <a:p>
            <a:pPr algn="ctr">
              <a:lnSpc>
                <a:spcPct val="90000"/>
              </a:lnSpc>
              <a:buFontTx/>
              <a:buNone/>
            </a:pPr>
            <a:r>
              <a:rPr lang="en-US" sz="2400" b="1" smtClean="0">
                <a:solidFill>
                  <a:schemeClr val="accent2"/>
                </a:solidFill>
                <a:latin typeface="Comic Sans MS" pitchFamily="66" charset="0"/>
              </a:rPr>
              <a:t>Trafalgar square is </a:t>
            </a:r>
            <a:endParaRPr lang="ru-RU" sz="2400" b="1" smtClean="0">
              <a:solidFill>
                <a:schemeClr val="accent2"/>
              </a:solidFill>
              <a:latin typeface="Comic Sans MS" pitchFamily="66" charset="0"/>
            </a:endParaRPr>
          </a:p>
          <a:p>
            <a:pPr algn="ctr">
              <a:lnSpc>
                <a:spcPct val="90000"/>
              </a:lnSpc>
              <a:buFontTx/>
              <a:buNone/>
            </a:pPr>
            <a:r>
              <a:rPr lang="en-US" sz="2400" b="1" smtClean="0">
                <a:solidFill>
                  <a:schemeClr val="accent2"/>
                </a:solidFill>
                <a:latin typeface="Comic Sans MS" pitchFamily="66" charset="0"/>
              </a:rPr>
              <a:t>the center of London. </a:t>
            </a:r>
            <a:endParaRPr lang="ru-RU" sz="2400" b="1" smtClean="0">
              <a:solidFill>
                <a:schemeClr val="accent2"/>
              </a:solidFill>
              <a:latin typeface="Comic Sans MS" pitchFamily="66" charset="0"/>
            </a:endParaRPr>
          </a:p>
          <a:p>
            <a:pPr algn="ctr">
              <a:lnSpc>
                <a:spcPct val="90000"/>
              </a:lnSpc>
              <a:buFontTx/>
              <a:buNone/>
            </a:pPr>
            <a:r>
              <a:rPr lang="en-US" sz="2400" b="1" smtClean="0">
                <a:solidFill>
                  <a:schemeClr val="accent2"/>
                </a:solidFill>
                <a:latin typeface="Comic Sans MS" pitchFamily="66" charset="0"/>
              </a:rPr>
              <a:t>In the center of square </a:t>
            </a:r>
            <a:endParaRPr lang="ru-RU" sz="2400" b="1" smtClean="0">
              <a:solidFill>
                <a:schemeClr val="accent2"/>
              </a:solidFill>
              <a:latin typeface="Comic Sans MS" pitchFamily="66" charset="0"/>
            </a:endParaRPr>
          </a:p>
          <a:p>
            <a:pPr algn="ctr">
              <a:lnSpc>
                <a:spcPct val="90000"/>
              </a:lnSpc>
              <a:buFontTx/>
              <a:buNone/>
            </a:pPr>
            <a:r>
              <a:rPr lang="en-US" sz="2400" b="1" smtClean="0">
                <a:solidFill>
                  <a:schemeClr val="accent2"/>
                </a:solidFill>
                <a:latin typeface="Comic Sans MS" pitchFamily="66" charset="0"/>
              </a:rPr>
              <a:t>we can see Nelson Column </a:t>
            </a:r>
            <a:endParaRPr lang="ru-RU" sz="2400" b="1" smtClean="0">
              <a:solidFill>
                <a:schemeClr val="accent2"/>
              </a:solidFill>
              <a:latin typeface="Comic Sans MS" pitchFamily="66" charset="0"/>
            </a:endParaRPr>
          </a:p>
          <a:p>
            <a:pPr algn="ctr">
              <a:lnSpc>
                <a:spcPct val="90000"/>
              </a:lnSpc>
              <a:buFontTx/>
              <a:buNone/>
            </a:pPr>
            <a:r>
              <a:rPr lang="en-US" sz="2400" b="1" smtClean="0">
                <a:solidFill>
                  <a:schemeClr val="accent2"/>
                </a:solidFill>
                <a:latin typeface="Comic Sans MS" pitchFamily="66" charset="0"/>
              </a:rPr>
              <a:t>in honor of admiral Nelson </a:t>
            </a:r>
            <a:endParaRPr lang="ru-RU" sz="2400" b="1" smtClean="0">
              <a:solidFill>
                <a:schemeClr val="accent2"/>
              </a:solidFill>
              <a:latin typeface="Comic Sans MS" pitchFamily="66" charset="0"/>
            </a:endParaRPr>
          </a:p>
          <a:p>
            <a:pPr algn="ctr">
              <a:lnSpc>
                <a:spcPct val="90000"/>
              </a:lnSpc>
              <a:buFontTx/>
              <a:buNone/>
            </a:pPr>
            <a:r>
              <a:rPr lang="en-US" sz="2400" b="1" smtClean="0">
                <a:solidFill>
                  <a:schemeClr val="accent2"/>
                </a:solidFill>
                <a:latin typeface="Comic Sans MS" pitchFamily="66" charset="0"/>
              </a:rPr>
              <a:t>who defeated Napoleon </a:t>
            </a:r>
            <a:endParaRPr lang="ru-RU" sz="2400" b="1" smtClean="0">
              <a:solidFill>
                <a:schemeClr val="accent2"/>
              </a:solidFill>
              <a:latin typeface="Comic Sans MS" pitchFamily="66" charset="0"/>
            </a:endParaRPr>
          </a:p>
          <a:p>
            <a:pPr algn="ctr">
              <a:lnSpc>
                <a:spcPct val="90000"/>
              </a:lnSpc>
              <a:buFontTx/>
              <a:buNone/>
            </a:pPr>
            <a:r>
              <a:rPr lang="en-US" sz="2400" b="1" smtClean="0">
                <a:solidFill>
                  <a:schemeClr val="accent2"/>
                </a:solidFill>
                <a:latin typeface="Comic Sans MS" pitchFamily="66" charset="0"/>
              </a:rPr>
              <a:t>fleet in 1805.There are four bronze lions around the column.</a:t>
            </a:r>
            <a:r>
              <a:rPr lang="en-US" sz="2400" b="1" smtClean="0">
                <a:solidFill>
                  <a:srgbClr val="0066FF"/>
                </a:solidFill>
                <a:latin typeface="Comic Sans MS" pitchFamily="66" charset="0"/>
              </a:rPr>
              <a:t> </a:t>
            </a:r>
            <a:endParaRPr lang="ru-RU" sz="2400" b="1" smtClean="0">
              <a:solidFill>
                <a:srgbClr val="0066FF"/>
              </a:solidFill>
              <a:latin typeface="Comic Sans MS" pitchFamily="66" charset="0"/>
            </a:endParaRPr>
          </a:p>
          <a:p>
            <a:endParaRPr lang="ru-RU" smtClean="0"/>
          </a:p>
        </p:txBody>
      </p:sp>
      <p:pic>
        <p:nvPicPr>
          <p:cNvPr id="5" name="Picture 11" descr="l15"/>
          <p:cNvPicPr>
            <a:picLocks noGrp="1" noChangeAspect="1" noChangeArrowheads="1"/>
          </p:cNvPicPr>
          <p:nvPr>
            <p:ph sz="half" idx="1"/>
          </p:nvPr>
        </p:nvPicPr>
        <p:blipFill>
          <a:blip r:embed="rId2">
            <a:lum bright="12000"/>
          </a:blip>
          <a:srcRect/>
          <a:stretch>
            <a:fillRect/>
          </a:stretch>
        </p:blipFill>
        <p:spPr>
          <a:xfrm>
            <a:off x="874713" y="1511300"/>
            <a:ext cx="3203575" cy="4600575"/>
          </a:xfrm>
          <a:ln w="254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ordArt 5"/>
          <p:cNvPicPr>
            <a:picLocks noGrp="1" noChangeArrowheads="1"/>
          </p:cNvPicPr>
          <p:nvPr>
            <p:ph type="ctrTitle"/>
          </p:nvPr>
        </p:nvPicPr>
        <p:blipFill>
          <a:blip r:embed="rId2"/>
          <a:srcRect/>
          <a:stretch>
            <a:fillRect/>
          </a:stretch>
        </p:blipFill>
        <p:spPr>
          <a:xfrm>
            <a:off x="0" y="396875"/>
            <a:ext cx="8899525" cy="2065338"/>
          </a:xfrm>
        </p:spPr>
      </p:pic>
      <p:sp>
        <p:nvSpPr>
          <p:cNvPr id="3" name="Подзаголовок 2"/>
          <p:cNvSpPr>
            <a:spLocks noGrp="1"/>
          </p:cNvSpPr>
          <p:nvPr>
            <p:ph type="subTitle" idx="1"/>
          </p:nvPr>
        </p:nvSpPr>
        <p:spPr>
          <a:xfrm>
            <a:off x="684213" y="2636838"/>
            <a:ext cx="7991475" cy="3384550"/>
          </a:xfrm>
        </p:spPr>
        <p:txBody>
          <a:bodyPr>
            <a:normAutofit/>
          </a:bodyPr>
          <a:lstStyle/>
          <a:p>
            <a:pPr marR="0">
              <a:lnSpc>
                <a:spcPct val="60000"/>
              </a:lnSpc>
              <a:buFont typeface="Wingdings" pitchFamily="2" charset="2"/>
              <a:buChar char="v"/>
            </a:pPr>
            <a:r>
              <a:rPr lang="en-US" b="1" smtClean="0">
                <a:solidFill>
                  <a:schemeClr val="accent2"/>
                </a:solidFill>
                <a:latin typeface="Comic Sans MS" pitchFamily="66" charset="0"/>
              </a:rPr>
              <a:t>London is the capital of the United Kingdom of Great Britain and Northern Ireland</a:t>
            </a:r>
          </a:p>
          <a:p>
            <a:pPr marR="0">
              <a:lnSpc>
                <a:spcPct val="60000"/>
              </a:lnSpc>
              <a:buFont typeface="Wingdings" pitchFamily="2" charset="2"/>
              <a:buChar char="v"/>
            </a:pPr>
            <a:r>
              <a:rPr lang="en-US" b="1" smtClean="0">
                <a:solidFill>
                  <a:schemeClr val="accent2"/>
                </a:solidFill>
                <a:latin typeface="Comic Sans MS" pitchFamily="66" charset="0"/>
              </a:rPr>
              <a:t>It was founded more than one thousand years ago</a:t>
            </a:r>
          </a:p>
          <a:p>
            <a:pPr marR="0">
              <a:lnSpc>
                <a:spcPct val="60000"/>
              </a:lnSpc>
              <a:buFont typeface="Wingdings" pitchFamily="2" charset="2"/>
              <a:buChar char="v"/>
            </a:pPr>
            <a:r>
              <a:rPr lang="en-US" b="1" smtClean="0">
                <a:solidFill>
                  <a:schemeClr val="accent2"/>
                </a:solidFill>
                <a:latin typeface="Comic Sans MS" pitchFamily="66" charset="0"/>
              </a:rPr>
              <a:t>More than eight million people live their</a:t>
            </a:r>
          </a:p>
          <a:p>
            <a:pPr marR="0">
              <a:lnSpc>
                <a:spcPct val="60000"/>
              </a:lnSpc>
              <a:buFont typeface="Wingdings" pitchFamily="2" charset="2"/>
              <a:buChar char="v"/>
            </a:pPr>
            <a:r>
              <a:rPr lang="en-US" b="1" smtClean="0">
                <a:solidFill>
                  <a:schemeClr val="accent2"/>
                </a:solidFill>
                <a:latin typeface="Comic Sans MS" pitchFamily="66" charset="0"/>
              </a:rPr>
              <a:t>There are many interesting places to visit: Trafalgar square, the Tower of London,</a:t>
            </a:r>
            <a:r>
              <a:rPr lang="ru-RU" b="1" smtClean="0">
                <a:solidFill>
                  <a:schemeClr val="accent2"/>
                </a:solidFill>
                <a:latin typeface="Comic Sans MS" pitchFamily="66" charset="0"/>
              </a:rPr>
              <a:t> </a:t>
            </a:r>
            <a:r>
              <a:rPr lang="en-US" b="1" smtClean="0">
                <a:solidFill>
                  <a:schemeClr val="accent2"/>
                </a:solidFill>
                <a:latin typeface="Comic Sans MS" pitchFamily="66" charset="0"/>
              </a:rPr>
              <a:t>Westminster Abbey, Tower Bridge Big Ben, Buckingham Palace</a:t>
            </a:r>
          </a:p>
          <a:p>
            <a:pPr marR="0">
              <a:lnSpc>
                <a:spcPct val="60000"/>
              </a:lnSpc>
              <a:buFont typeface="Wingdings" pitchFamily="2" charset="2"/>
              <a:buChar char="v"/>
            </a:pPr>
            <a:r>
              <a:rPr lang="en-US" b="1" smtClean="0">
                <a:solidFill>
                  <a:schemeClr val="accent2"/>
                </a:solidFill>
                <a:latin typeface="Comic Sans MS" pitchFamily="66" charset="0"/>
              </a:rPr>
              <a:t>London is famous for its museums, galleries and parks</a:t>
            </a:r>
            <a:endParaRPr lang="ru-RU" sz="2400" smtClean="0"/>
          </a:p>
        </p:txBody>
      </p:sp>
      <p:pic>
        <p:nvPicPr>
          <p:cNvPr id="14339" name="Рисунок 5" descr="http://londonmania.ru/gallery/0881b5bd86b8.jpg"/>
          <p:cNvPicPr>
            <a:picLocks noChangeAspect="1" noChangeArrowheads="1"/>
          </p:cNvPicPr>
          <p:nvPr/>
        </p:nvPicPr>
        <p:blipFill>
          <a:blip r:embed="rId3"/>
          <a:srcRect/>
          <a:stretch>
            <a:fillRect/>
          </a:stretch>
        </p:blipFill>
        <p:spPr bwMode="auto">
          <a:xfrm>
            <a:off x="6088063" y="4365625"/>
            <a:ext cx="3055937" cy="3984625"/>
          </a:xfrm>
          <a:prstGeom prst="rect">
            <a:avLst/>
          </a:prstGeom>
          <a:noFill/>
          <a:ln w="9525">
            <a:noFill/>
            <a:miter lim="800000"/>
            <a:headEnd/>
            <a:tailEnd/>
          </a:ln>
        </p:spPr>
      </p:pic>
      <p:pic>
        <p:nvPicPr>
          <p:cNvPr id="14340" name="Рисунок 6" descr="http://londonmania.ru/gallery/1/Sobor_Cwyatogo_Pawla.jpg"/>
          <p:cNvPicPr>
            <a:picLocks noChangeAspect="1" noChangeArrowheads="1"/>
          </p:cNvPicPr>
          <p:nvPr/>
        </p:nvPicPr>
        <p:blipFill>
          <a:blip r:embed="rId4"/>
          <a:srcRect/>
          <a:stretch>
            <a:fillRect/>
          </a:stretch>
        </p:blipFill>
        <p:spPr bwMode="auto">
          <a:xfrm>
            <a:off x="3276600" y="4508500"/>
            <a:ext cx="2808288" cy="216535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457200" y="404813"/>
            <a:ext cx="8229600" cy="647700"/>
          </a:xfrm>
        </p:spPr>
        <p:txBody>
          <a:bodyPr/>
          <a:lstStyle/>
          <a:p>
            <a:pPr algn="ctr"/>
            <a:r>
              <a:rPr lang="en-US" sz="3200" smtClean="0">
                <a:latin typeface="Arial" charset="0"/>
                <a:cs typeface="Arial" charset="0"/>
              </a:rPr>
              <a:t>The   River  Thames</a:t>
            </a:r>
            <a:endParaRPr lang="ru-RU" sz="3200" smtClean="0">
              <a:latin typeface="Arial" charset="0"/>
              <a:cs typeface="Arial" charset="0"/>
            </a:endParaRPr>
          </a:p>
        </p:txBody>
      </p:sp>
      <p:pic>
        <p:nvPicPr>
          <p:cNvPr id="15362" name="Содержимое 4" descr="http://londonmania.ru/gallery/1/Temza.jpg"/>
          <p:cNvPicPr>
            <a:picLocks noGrp="1"/>
          </p:cNvPicPr>
          <p:nvPr>
            <p:ph sz="half" idx="1"/>
          </p:nvPr>
        </p:nvPicPr>
        <p:blipFill>
          <a:blip r:embed="rId2"/>
          <a:srcRect/>
          <a:stretch>
            <a:fillRect/>
          </a:stretch>
        </p:blipFill>
        <p:spPr>
          <a:xfrm>
            <a:off x="323850" y="3500438"/>
            <a:ext cx="4752975" cy="2963862"/>
          </a:xfrm>
        </p:spPr>
      </p:pic>
      <p:pic>
        <p:nvPicPr>
          <p:cNvPr id="15363" name="Содержимое 7" descr="Thames"/>
          <p:cNvPicPr>
            <a:picLocks noGrp="1"/>
          </p:cNvPicPr>
          <p:nvPr>
            <p:ph sz="half" idx="2"/>
          </p:nvPr>
        </p:nvPicPr>
        <p:blipFill>
          <a:blip r:embed="rId3"/>
          <a:srcRect/>
          <a:stretch>
            <a:fillRect/>
          </a:stretch>
        </p:blipFill>
        <p:spPr>
          <a:xfrm>
            <a:off x="4500563" y="1484313"/>
            <a:ext cx="4392612" cy="3576637"/>
          </a:xfrm>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457200" y="260350"/>
            <a:ext cx="8229600" cy="865188"/>
          </a:xfrm>
        </p:spPr>
        <p:txBody>
          <a:bodyPr/>
          <a:lstStyle/>
          <a:p>
            <a:pPr algn="ctr"/>
            <a:r>
              <a:rPr lang="en-US" sz="3200" smtClean="0">
                <a:latin typeface="Arial" charset="0"/>
                <a:cs typeface="Arial" charset="0"/>
              </a:rPr>
              <a:t>London Bridge</a:t>
            </a:r>
            <a:endParaRPr lang="ru-RU" sz="3200" smtClean="0">
              <a:latin typeface="Arial" charset="0"/>
              <a:cs typeface="Arial" charset="0"/>
            </a:endParaRPr>
          </a:p>
        </p:txBody>
      </p:sp>
      <p:sp>
        <p:nvSpPr>
          <p:cNvPr id="16386" name="Содержимое 2"/>
          <p:cNvSpPr>
            <a:spLocks noGrp="1"/>
          </p:cNvSpPr>
          <p:nvPr>
            <p:ph sz="half" idx="1"/>
          </p:nvPr>
        </p:nvSpPr>
        <p:spPr>
          <a:xfrm>
            <a:off x="457200" y="1920875"/>
            <a:ext cx="3467100" cy="4433888"/>
          </a:xfrm>
        </p:spPr>
        <p:txBody>
          <a:bodyPr/>
          <a:lstStyle/>
          <a:p>
            <a:r>
              <a:rPr lang="en-US" sz="2400" smtClean="0">
                <a:latin typeface="Arial" charset="0"/>
                <a:cs typeface="Arial" charset="0"/>
              </a:rPr>
              <a:t>London Bridge – the first  bridge of London,  it was builded  </a:t>
            </a:r>
            <a:r>
              <a:rPr lang="ru-RU" sz="2400" smtClean="0">
                <a:latin typeface="Arial" charset="0"/>
                <a:cs typeface="Arial" charset="0"/>
              </a:rPr>
              <a:t>1209</a:t>
            </a:r>
            <a:r>
              <a:rPr lang="en-US" sz="2400" smtClean="0">
                <a:latin typeface="Arial" charset="0"/>
                <a:cs typeface="Arial" charset="0"/>
              </a:rPr>
              <a:t>. </a:t>
            </a:r>
          </a:p>
          <a:p>
            <a:r>
              <a:rPr lang="en-US" sz="2400" smtClean="0">
                <a:latin typeface="Arial" charset="0"/>
                <a:cs typeface="Arial" charset="0"/>
              </a:rPr>
              <a:t>Now there is new London Bridge, it was made from beton.</a:t>
            </a:r>
            <a:endParaRPr lang="ru-RU" sz="2400" smtClean="0"/>
          </a:p>
        </p:txBody>
      </p:sp>
      <p:pic>
        <p:nvPicPr>
          <p:cNvPr id="16387" name="Содержимое 10" descr="Лондонский мост">
            <a:hlinkClick r:id="rId2" tooltip="&quot;Лондонский мост&quot;"/>
          </p:cNvPr>
          <p:cNvPicPr>
            <a:picLocks noGrp="1"/>
          </p:cNvPicPr>
          <p:nvPr>
            <p:ph sz="half" idx="2"/>
          </p:nvPr>
        </p:nvPicPr>
        <p:blipFill>
          <a:blip r:embed="rId3"/>
          <a:srcRect/>
          <a:stretch>
            <a:fillRect/>
          </a:stretch>
        </p:blipFill>
        <p:spPr>
          <a:xfrm>
            <a:off x="4284663" y="1844675"/>
            <a:ext cx="4103687" cy="3600450"/>
          </a:xfrm>
        </p:spPr>
      </p:pic>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fontAlgn="auto">
              <a:spcAft>
                <a:spcPts val="0"/>
              </a:spcAft>
              <a:defRPr/>
            </a:pPr>
            <a:r>
              <a:rPr lang="ru-RU" sz="4400"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             </a:t>
            </a:r>
            <a:r>
              <a:rPr lang="en-US" sz="4400"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Westminster Abbey</a:t>
            </a:r>
            <a:r>
              <a:rPr lang="ru-RU" sz="4400"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
            </a:r>
            <a:br>
              <a:rPr lang="ru-RU" sz="4400"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br>
            <a:endParaRPr lang="ru-RU" dirty="0"/>
          </a:p>
        </p:txBody>
      </p:sp>
      <p:pic>
        <p:nvPicPr>
          <p:cNvPr id="8" name="Picture 2"/>
          <p:cNvPicPr>
            <a:picLocks noGrp="1" noChangeAspect="1" noChangeArrowheads="1"/>
          </p:cNvPicPr>
          <p:nvPr>
            <p:ph sz="quarter" idx="2"/>
          </p:nvPr>
        </p:nvPicPr>
        <p:blipFill>
          <a:blip r:embed="rId2"/>
          <a:srcRect/>
          <a:stretch>
            <a:fillRect/>
          </a:stretch>
        </p:blipFill>
        <p:spPr>
          <a:xfrm>
            <a:off x="468313" y="1700213"/>
            <a:ext cx="4613275" cy="3460750"/>
          </a:xfrm>
        </p:spPr>
      </p:pic>
      <p:sp>
        <p:nvSpPr>
          <p:cNvPr id="17411" name="Содержимое 6"/>
          <p:cNvSpPr>
            <a:spLocks noGrp="1"/>
          </p:cNvSpPr>
          <p:nvPr>
            <p:ph sz="quarter" idx="4"/>
          </p:nvPr>
        </p:nvSpPr>
        <p:spPr>
          <a:xfrm>
            <a:off x="5003800" y="1444625"/>
            <a:ext cx="3683000" cy="4721225"/>
          </a:xfrm>
        </p:spPr>
        <p:txBody>
          <a:bodyPr/>
          <a:lstStyle/>
          <a:p>
            <a:r>
              <a:rPr lang="ru-RU" b="1" smtClean="0">
                <a:solidFill>
                  <a:srgbClr val="0000FF"/>
                </a:solidFill>
                <a:latin typeface="Franklin Gothic Demi" pitchFamily="34" charset="0"/>
              </a:rPr>
              <a:t>  </a:t>
            </a:r>
            <a:r>
              <a:rPr lang="en-US" b="1" smtClean="0">
                <a:solidFill>
                  <a:srgbClr val="0000FF"/>
                </a:solidFill>
                <a:latin typeface="Franklin Gothic Demi" pitchFamily="34" charset="0"/>
              </a:rPr>
              <a:t>Westminster Abbey is the most famous church in England. It was built by King Edward in 1065.The coronation of all British Kings and Queens takes place in it. Some famous English people are also buried here.</a:t>
            </a:r>
            <a:endParaRPr lang="ru-RU" b="1" smtClean="0">
              <a:solidFill>
                <a:srgbClr val="0000FF"/>
              </a:solidFill>
              <a:latin typeface="Franklin Gothic Demi" pitchFamily="34" charset="0"/>
            </a:endParaRPr>
          </a:p>
          <a:p>
            <a:endParaRPr lang="ru-RU"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a:xfrm>
            <a:off x="450850" y="360363"/>
            <a:ext cx="8242300" cy="865187"/>
          </a:xfrm>
        </p:spPr>
      </p:pic>
      <p:sp>
        <p:nvSpPr>
          <p:cNvPr id="18434" name="Содержимое 8"/>
          <p:cNvSpPr>
            <a:spLocks noGrp="1"/>
          </p:cNvSpPr>
          <p:nvPr>
            <p:ph sz="half" idx="2"/>
          </p:nvPr>
        </p:nvSpPr>
        <p:spPr>
          <a:xfrm>
            <a:off x="4648200" y="2708275"/>
            <a:ext cx="4038600" cy="3646488"/>
          </a:xfrm>
        </p:spPr>
        <p:txBody>
          <a:bodyPr/>
          <a:lstStyle/>
          <a:p>
            <a:r>
              <a:rPr lang="en-US" smtClean="0">
                <a:solidFill>
                  <a:srgbClr val="0000FF"/>
                </a:solidFill>
              </a:rPr>
              <a:t> Big Ben is a  great attraction of tourists. They want to see the clock in its tower  and to hear the bells. Big Ben is really a bell. You can hear it every hour</a:t>
            </a:r>
            <a:endParaRPr lang="ru-RU" smtClean="0"/>
          </a:p>
        </p:txBody>
      </p:sp>
      <p:pic>
        <p:nvPicPr>
          <p:cNvPr id="10" name="Picture 6" descr="5"/>
          <p:cNvPicPr>
            <a:picLocks noGrp="1" noChangeAspect="1" noChangeArrowheads="1"/>
          </p:cNvPicPr>
          <p:nvPr>
            <p:ph sz="half" idx="1"/>
          </p:nvPr>
        </p:nvPicPr>
        <p:blipFill>
          <a:blip r:embed="rId3"/>
          <a:srcRect/>
          <a:stretch>
            <a:fillRect/>
          </a:stretch>
        </p:blipFill>
        <p:spPr>
          <a:xfrm>
            <a:off x="809625" y="1724025"/>
            <a:ext cx="3333750" cy="4391025"/>
          </a:xfrm>
        </p:spPr>
      </p:pic>
      <p:pic>
        <p:nvPicPr>
          <p:cNvPr id="18436" name="Рисунок 10" descr="April2008_LONDON_IMG_2131.JPG">
            <a:hlinkClick r:id="rId4"/>
          </p:cNvPr>
          <p:cNvPicPr>
            <a:picLocks noChangeAspect="1" noChangeArrowheads="1"/>
          </p:cNvPicPr>
          <p:nvPr/>
        </p:nvPicPr>
        <p:blipFill>
          <a:blip r:embed="rId5"/>
          <a:srcRect/>
          <a:stretch>
            <a:fillRect/>
          </a:stretch>
        </p:blipFill>
        <p:spPr bwMode="auto">
          <a:xfrm>
            <a:off x="6588125" y="692150"/>
            <a:ext cx="1944688" cy="18732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827088" y="1628775"/>
            <a:ext cx="7450137" cy="4460875"/>
          </a:xfrm>
          <a:prstGeom prst="rect">
            <a:avLst/>
          </a:prstGeom>
          <a:noFill/>
          <a:ln w="9525">
            <a:noFill/>
            <a:miter lim="800000"/>
            <a:headEnd/>
            <a:tailEnd/>
          </a:ln>
        </p:spPr>
      </p:pic>
      <p:sp>
        <p:nvSpPr>
          <p:cNvPr id="19458" name="Прямоугольник 5"/>
          <p:cNvSpPr>
            <a:spLocks noChangeArrowheads="1"/>
          </p:cNvSpPr>
          <p:nvPr/>
        </p:nvSpPr>
        <p:spPr bwMode="auto">
          <a:xfrm>
            <a:off x="4083050" y="3244850"/>
            <a:ext cx="252413" cy="368300"/>
          </a:xfrm>
          <a:prstGeom prst="rect">
            <a:avLst/>
          </a:prstGeom>
          <a:noFill/>
          <a:ln w="9525">
            <a:noFill/>
            <a:miter lim="800000"/>
            <a:headEnd/>
            <a:tailEnd/>
          </a:ln>
        </p:spPr>
        <p:txBody>
          <a:bodyPr wrap="none">
            <a:spAutoFit/>
          </a:bodyPr>
          <a:lstStyle/>
          <a:p>
            <a:pPr>
              <a:spcBef>
                <a:spcPct val="50000"/>
              </a:spcBef>
            </a:pPr>
            <a:r>
              <a:rPr lang="en-US" b="1">
                <a:latin typeface="Tahoma" pitchFamily="34" charset="0"/>
              </a:rPr>
              <a:t> </a:t>
            </a:r>
            <a:endParaRPr lang="ru-RU" b="1">
              <a:latin typeface="Tahoma" pitchFamily="34" charset="0"/>
            </a:endParaRPr>
          </a:p>
        </p:txBody>
      </p:sp>
      <p:sp>
        <p:nvSpPr>
          <p:cNvPr id="19459" name="Заголовок 10"/>
          <p:cNvSpPr>
            <a:spLocks noGrp="1"/>
          </p:cNvSpPr>
          <p:nvPr>
            <p:ph type="title"/>
          </p:nvPr>
        </p:nvSpPr>
        <p:spPr>
          <a:xfrm>
            <a:off x="827088" y="-3124200"/>
            <a:ext cx="7859712" cy="4356100"/>
          </a:xfrm>
        </p:spPr>
        <p:txBody>
          <a:bodyPr>
            <a:spAutoFit/>
          </a:bodyPr>
          <a:lstStyle/>
          <a:p>
            <a:pPr algn="ctr"/>
            <a:r>
              <a:rPr lang="ru-RU" sz="5400" b="1" smtClean="0">
                <a:latin typeface="Tahoma" pitchFamily="34" charset="0"/>
              </a:rPr>
              <a:t/>
            </a:r>
            <a:br>
              <a:rPr lang="ru-RU" sz="5400" b="1" smtClean="0">
                <a:latin typeface="Tahoma" pitchFamily="34" charset="0"/>
              </a:rPr>
            </a:br>
            <a:r>
              <a:rPr lang="en-US" sz="5400" b="1" smtClean="0">
                <a:latin typeface="Tahoma" pitchFamily="34" charset="0"/>
              </a:rPr>
              <a:t/>
            </a:r>
            <a:br>
              <a:rPr lang="en-US" sz="5400" b="1" smtClean="0">
                <a:latin typeface="Tahoma" pitchFamily="34" charset="0"/>
              </a:rPr>
            </a:br>
            <a:r>
              <a:rPr lang="en-US" sz="5400" b="1" smtClean="0">
                <a:latin typeface="Tahoma" pitchFamily="34" charset="0"/>
              </a:rPr>
              <a:t/>
            </a:r>
            <a:br>
              <a:rPr lang="en-US" sz="5400" b="1" smtClean="0">
                <a:latin typeface="Tahoma" pitchFamily="34" charset="0"/>
              </a:rPr>
            </a:br>
            <a:r>
              <a:rPr lang="en-US" sz="5400" b="1" smtClean="0">
                <a:latin typeface="Tahoma" pitchFamily="34" charset="0"/>
              </a:rPr>
              <a:t/>
            </a:r>
            <a:br>
              <a:rPr lang="en-US" sz="5400" b="1" smtClean="0">
                <a:latin typeface="Tahoma" pitchFamily="34" charset="0"/>
              </a:rPr>
            </a:br>
            <a:r>
              <a:rPr lang="en-US" sz="3200" b="1" smtClean="0">
                <a:latin typeface="Arial" charset="0"/>
                <a:cs typeface="Arial" charset="0"/>
              </a:rPr>
              <a:t>Tower   Bridge</a:t>
            </a:r>
            <a:r>
              <a:rPr lang="ru-RU" sz="3200" b="1" smtClean="0">
                <a:latin typeface="Arial" charset="0"/>
                <a:cs typeface="Arial" charset="0"/>
              </a:rPr>
              <a:t/>
            </a:r>
            <a:br>
              <a:rPr lang="ru-RU" sz="3200" b="1" smtClean="0">
                <a:latin typeface="Arial" charset="0"/>
                <a:cs typeface="Arial" charset="0"/>
              </a:rPr>
            </a:br>
            <a:endParaRPr lang="ru-RU" sz="3200" smtClean="0">
              <a:latin typeface="Arial" charset="0"/>
              <a:cs typeface="Arial"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2"/>
          <p:cNvPicPr>
            <a:picLocks noChangeAspect="1" noChangeArrowheads="1"/>
          </p:cNvPicPr>
          <p:nvPr/>
        </p:nvPicPr>
        <p:blipFill>
          <a:blip r:embed="rId2"/>
          <a:srcRect/>
          <a:stretch>
            <a:fillRect/>
          </a:stretch>
        </p:blipFill>
        <p:spPr bwMode="auto">
          <a:xfrm>
            <a:off x="827088" y="333375"/>
            <a:ext cx="7343775" cy="5256213"/>
          </a:xfrm>
          <a:prstGeom prst="rect">
            <a:avLst/>
          </a:prstGeom>
          <a:noFill/>
          <a:ln w="9525">
            <a:noFill/>
            <a:miter lim="800000"/>
            <a:headEnd/>
            <a:tailEnd/>
          </a:ln>
        </p:spPr>
      </p:pic>
      <p:sp>
        <p:nvSpPr>
          <p:cNvPr id="446467" name="Text Box 3"/>
          <p:cNvSpPr txBox="1">
            <a:spLocks noChangeArrowheads="1"/>
          </p:cNvSpPr>
          <p:nvPr/>
        </p:nvSpPr>
        <p:spPr bwMode="auto">
          <a:xfrm>
            <a:off x="1239838" y="5892800"/>
            <a:ext cx="2395537" cy="641350"/>
          </a:xfrm>
          <a:prstGeom prst="rect">
            <a:avLst/>
          </a:prstGeom>
          <a:noFill/>
          <a:ln w="9525">
            <a:noFill/>
            <a:miter lim="800000"/>
            <a:headEnd/>
            <a:tailEnd/>
          </a:ln>
        </p:spPr>
        <p:txBody>
          <a:bodyPr>
            <a:spAutoFit/>
          </a:bodyPr>
          <a:lstStyle/>
          <a:p>
            <a:r>
              <a:rPr lang="en-US" sz="3600" b="1">
                <a:latin typeface="Tahoma" pitchFamily="34" charset="0"/>
              </a:rPr>
              <a:t>Houses </a:t>
            </a:r>
            <a:endParaRPr lang="ru-RU" sz="3600" b="1">
              <a:latin typeface="Tahoma" pitchFamily="34" charset="0"/>
            </a:endParaRPr>
          </a:p>
        </p:txBody>
      </p:sp>
      <p:sp>
        <p:nvSpPr>
          <p:cNvPr id="446468" name="Text Box 4"/>
          <p:cNvSpPr txBox="1">
            <a:spLocks noChangeArrowheads="1"/>
          </p:cNvSpPr>
          <p:nvPr/>
        </p:nvSpPr>
        <p:spPr bwMode="auto">
          <a:xfrm>
            <a:off x="3975100" y="6108700"/>
            <a:ext cx="668338" cy="641350"/>
          </a:xfrm>
          <a:prstGeom prst="rect">
            <a:avLst/>
          </a:prstGeom>
          <a:noFill/>
          <a:ln w="9525">
            <a:noFill/>
            <a:miter lim="800000"/>
            <a:headEnd/>
            <a:tailEnd/>
          </a:ln>
        </p:spPr>
        <p:txBody>
          <a:bodyPr>
            <a:spAutoFit/>
          </a:bodyPr>
          <a:lstStyle/>
          <a:p>
            <a:r>
              <a:rPr lang="en-US" sz="3600" b="1">
                <a:latin typeface="Tahoma" pitchFamily="34" charset="0"/>
              </a:rPr>
              <a:t>of</a:t>
            </a:r>
            <a:endParaRPr lang="ru-RU" sz="3600" b="1">
              <a:latin typeface="Tahoma" pitchFamily="34" charset="0"/>
            </a:endParaRPr>
          </a:p>
        </p:txBody>
      </p:sp>
      <p:sp>
        <p:nvSpPr>
          <p:cNvPr id="446469" name="Text Box 5"/>
          <p:cNvSpPr txBox="1">
            <a:spLocks noChangeArrowheads="1"/>
          </p:cNvSpPr>
          <p:nvPr/>
        </p:nvSpPr>
        <p:spPr bwMode="auto">
          <a:xfrm>
            <a:off x="5559425" y="5964238"/>
            <a:ext cx="3260725" cy="641350"/>
          </a:xfrm>
          <a:prstGeom prst="rect">
            <a:avLst/>
          </a:prstGeom>
          <a:noFill/>
          <a:ln w="9525">
            <a:noFill/>
            <a:miter lim="800000"/>
            <a:headEnd/>
            <a:tailEnd/>
          </a:ln>
        </p:spPr>
        <p:txBody>
          <a:bodyPr>
            <a:spAutoFit/>
          </a:bodyPr>
          <a:lstStyle/>
          <a:p>
            <a:r>
              <a:rPr lang="en-US" sz="3600" b="1">
                <a:latin typeface="Tahoma" pitchFamily="34" charset="0"/>
              </a:rPr>
              <a:t>Parliament</a:t>
            </a:r>
            <a:endParaRPr lang="ru-RU" sz="3600" b="1">
              <a:latin typeface="Tahoma" pitchFamily="34" charset="0"/>
            </a:endParaRPr>
          </a:p>
        </p:txBody>
      </p:sp>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46466"/>
                                        </p:tgtEl>
                                        <p:attrNameLst>
                                          <p:attrName>style.visibility</p:attrName>
                                        </p:attrNameLst>
                                      </p:cBhvr>
                                      <p:to>
                                        <p:strVal val="visible"/>
                                      </p:to>
                                    </p:set>
                                    <p:animEffect transition="in" filter="blinds(horizontal)">
                                      <p:cBhvr>
                                        <p:cTn id="7" dur="3000"/>
                                        <p:tgtEl>
                                          <p:spTgt spid="446466"/>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46467"/>
                                        </p:tgtEl>
                                        <p:attrNameLst>
                                          <p:attrName>style.visibility</p:attrName>
                                        </p:attrNameLst>
                                      </p:cBhvr>
                                      <p:to>
                                        <p:strVal val="visible"/>
                                      </p:to>
                                    </p:set>
                                    <p:animEffect transition="in" filter="wipe(left)">
                                      <p:cBhvr>
                                        <p:cTn id="11" dur="3000"/>
                                        <p:tgtEl>
                                          <p:spTgt spid="446467"/>
                                        </p:tgtEl>
                                      </p:cBhvr>
                                    </p:animEffect>
                                  </p:childTnLst>
                                </p:cTn>
                              </p:par>
                            </p:childTnLst>
                          </p:cTn>
                        </p:par>
                        <p:par>
                          <p:cTn id="12" fill="hold">
                            <p:stCondLst>
                              <p:cond delay="6000"/>
                            </p:stCondLst>
                            <p:childTnLst>
                              <p:par>
                                <p:cTn id="13" presetID="22" presetClass="entr" presetSubtype="4" fill="hold" grpId="0" nodeType="afterEffect">
                                  <p:stCondLst>
                                    <p:cond delay="0"/>
                                  </p:stCondLst>
                                  <p:childTnLst>
                                    <p:set>
                                      <p:cBhvr>
                                        <p:cTn id="14" dur="1" fill="hold">
                                          <p:stCondLst>
                                            <p:cond delay="0"/>
                                          </p:stCondLst>
                                        </p:cTn>
                                        <p:tgtEl>
                                          <p:spTgt spid="446468"/>
                                        </p:tgtEl>
                                        <p:attrNameLst>
                                          <p:attrName>style.visibility</p:attrName>
                                        </p:attrNameLst>
                                      </p:cBhvr>
                                      <p:to>
                                        <p:strVal val="visible"/>
                                      </p:to>
                                    </p:set>
                                    <p:animEffect transition="in" filter="wipe(down)">
                                      <p:cBhvr>
                                        <p:cTn id="15" dur="500"/>
                                        <p:tgtEl>
                                          <p:spTgt spid="446468"/>
                                        </p:tgtEl>
                                      </p:cBhvr>
                                    </p:animEffect>
                                  </p:childTnLst>
                                </p:cTn>
                              </p:par>
                            </p:childTnLst>
                          </p:cTn>
                        </p:par>
                        <p:par>
                          <p:cTn id="16" fill="hold">
                            <p:stCondLst>
                              <p:cond delay="6500"/>
                            </p:stCondLst>
                            <p:childTnLst>
                              <p:par>
                                <p:cTn id="17" presetID="22" presetClass="entr" presetSubtype="2" fill="hold" grpId="0" nodeType="afterEffect">
                                  <p:stCondLst>
                                    <p:cond delay="0"/>
                                  </p:stCondLst>
                                  <p:childTnLst>
                                    <p:set>
                                      <p:cBhvr>
                                        <p:cTn id="18" dur="1" fill="hold">
                                          <p:stCondLst>
                                            <p:cond delay="0"/>
                                          </p:stCondLst>
                                        </p:cTn>
                                        <p:tgtEl>
                                          <p:spTgt spid="446469"/>
                                        </p:tgtEl>
                                        <p:attrNameLst>
                                          <p:attrName>style.visibility</p:attrName>
                                        </p:attrNameLst>
                                      </p:cBhvr>
                                      <p:to>
                                        <p:strVal val="visible"/>
                                      </p:to>
                                    </p:set>
                                    <p:animEffect transition="in" filter="wipe(right)">
                                      <p:cBhvr>
                                        <p:cTn id="19" dur="500"/>
                                        <p:tgtEl>
                                          <p:spTgt spid="446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p:bldP spid="446468" grpId="0"/>
      <p:bldP spid="4464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fontScale="90000"/>
          </a:bodyPr>
          <a:lstStyle/>
          <a:p>
            <a:pPr algn="ctr" fontAlgn="auto">
              <a:spcAft>
                <a:spcPts val="0"/>
              </a:spcAft>
              <a:defRPr/>
            </a:pPr>
            <a:r>
              <a:rPr lang="ru-RU" sz="5400" b="1"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
            </a:r>
            <a:br>
              <a:rPr lang="ru-RU" sz="5400" b="1"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br>
            <a:r>
              <a:rPr lang="en-US" sz="4800" b="1"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a:cs typeface="Arial"/>
              </a:rPr>
              <a:t>The Tower of London</a:t>
            </a:r>
            <a:endParaRPr lang="ru-RU" dirty="0"/>
          </a:p>
        </p:txBody>
      </p:sp>
      <p:sp>
        <p:nvSpPr>
          <p:cNvPr id="3" name="Содержимое 2"/>
          <p:cNvSpPr>
            <a:spLocks noGrp="1"/>
          </p:cNvSpPr>
          <p:nvPr>
            <p:ph sz="half" idx="1"/>
          </p:nvPr>
        </p:nvSpPr>
        <p:spPr>
          <a:xfrm>
            <a:off x="457200" y="1920875"/>
            <a:ext cx="4038600" cy="4433888"/>
          </a:xfrm>
        </p:spPr>
        <p:txBody>
          <a:bodyPr>
            <a:normAutofit fontScale="92500" lnSpcReduction="10000"/>
          </a:bodyPr>
          <a:lstStyle/>
          <a:p>
            <a:pPr marL="274320" indent="-274320" fontAlgn="auto">
              <a:spcAft>
                <a:spcPts val="0"/>
              </a:spcAft>
              <a:buClr>
                <a:schemeClr val="accent3"/>
              </a:buClr>
              <a:buFont typeface="Wingdings 2"/>
              <a:buChar char=""/>
              <a:defRPr/>
            </a:pPr>
            <a:r>
              <a:rPr lang="en-US" sz="2800" b="1" dirty="0" smtClean="0">
                <a:solidFill>
                  <a:srgbClr val="0000FF"/>
                </a:solidFill>
                <a:effectLst>
                  <a:outerShdw blurRad="38100" dist="38100" dir="2700000" algn="tl">
                    <a:srgbClr val="C0C0C0"/>
                  </a:outerShdw>
                </a:effectLst>
                <a:latin typeface="Comic Sans MS" pitchFamily="66" charset="0"/>
              </a:rPr>
              <a:t>You can see the Tower of London from the river Thames. The tower is very old. It has a long and cruel history. The Tower was King’s palace, prison, zoo. Now it is a museum. Where one can see treasure of British monarchy.</a:t>
            </a:r>
            <a:endParaRPr lang="ru-RU" sz="2800" b="1" dirty="0" smtClean="0">
              <a:solidFill>
                <a:srgbClr val="0000FF"/>
              </a:solidFill>
              <a:effectLst>
                <a:outerShdw blurRad="38100" dist="38100" dir="2700000" algn="tl">
                  <a:srgbClr val="C0C0C0"/>
                </a:outerShdw>
              </a:effectLst>
              <a:latin typeface="Comic Sans MS" pitchFamily="66" charset="0"/>
            </a:endParaRPr>
          </a:p>
          <a:p>
            <a:pPr marL="274320" indent="-274320" fontAlgn="auto">
              <a:spcAft>
                <a:spcPts val="0"/>
              </a:spcAft>
              <a:buClr>
                <a:schemeClr val="accent3"/>
              </a:buClr>
              <a:buFont typeface="Wingdings 2"/>
              <a:buChar char=""/>
              <a:defRPr/>
            </a:pPr>
            <a:endParaRPr lang="ru-RU" dirty="0"/>
          </a:p>
        </p:txBody>
      </p:sp>
      <p:pic>
        <p:nvPicPr>
          <p:cNvPr id="21507" name="Содержимое 4" descr="http://londonmania.ru/gallery/1/tower1.jpg"/>
          <p:cNvPicPr>
            <a:picLocks noGrp="1"/>
          </p:cNvPicPr>
          <p:nvPr>
            <p:ph sz="half" idx="2"/>
          </p:nvPr>
        </p:nvPicPr>
        <p:blipFill>
          <a:blip r:embed="rId2"/>
          <a:srcRect/>
          <a:stretch>
            <a:fillRect/>
          </a:stretch>
        </p:blipFill>
        <p:spPr>
          <a:xfrm>
            <a:off x="4648200" y="2133600"/>
            <a:ext cx="4100513" cy="3513138"/>
          </a:xfrm>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82</TotalTime>
  <Words>285</Words>
  <Application>Microsoft Office PowerPoint</Application>
  <PresentationFormat>Экран (4:3)</PresentationFormat>
  <Paragraphs>32</Paragraphs>
  <Slides>11</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4</vt:i4>
      </vt:variant>
      <vt:variant>
        <vt:lpstr>Заголовки слайдов</vt:lpstr>
      </vt:variant>
      <vt:variant>
        <vt:i4>11</vt:i4>
      </vt:variant>
    </vt:vector>
  </HeadingPairs>
  <TitlesOfParts>
    <vt:vector size="23" baseType="lpstr">
      <vt:lpstr>Constantia</vt:lpstr>
      <vt:lpstr>Arial</vt:lpstr>
      <vt:lpstr>Calibri</vt:lpstr>
      <vt:lpstr>Wingdings 2</vt:lpstr>
      <vt:lpstr>Comic Sans MS</vt:lpstr>
      <vt:lpstr>Wingdings</vt:lpstr>
      <vt:lpstr>Franklin Gothic Demi</vt:lpstr>
      <vt:lpstr>Tahoma</vt:lpstr>
      <vt:lpstr>Поток</vt:lpstr>
      <vt:lpstr>Поток</vt:lpstr>
      <vt:lpstr>Поток</vt:lpstr>
      <vt:lpstr>Поток</vt:lpstr>
      <vt:lpstr>Слайд 1</vt:lpstr>
      <vt:lpstr>Слайд 2</vt:lpstr>
      <vt:lpstr>The   River  Thames</vt:lpstr>
      <vt:lpstr>London Bridge</vt:lpstr>
      <vt:lpstr>Слайд 5</vt:lpstr>
      <vt:lpstr>Слайд 6</vt:lpstr>
      <vt:lpstr>    Tower   Bridge </vt:lpstr>
      <vt:lpstr>Слайд 8</vt:lpstr>
      <vt:lpstr>Слайд 9</vt:lpstr>
      <vt:lpstr>Слайд 10</vt:lpstr>
      <vt:lpstr>Слайд 11</vt:lpstr>
    </vt:vector>
  </TitlesOfParts>
  <Company>DNA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about city</dc:title>
  <dc:creator>DNA7 X86</dc:creator>
  <cp:lastModifiedBy>Adel</cp:lastModifiedBy>
  <cp:revision>10</cp:revision>
  <dcterms:created xsi:type="dcterms:W3CDTF">2007-04-18T16:46:40Z</dcterms:created>
  <dcterms:modified xsi:type="dcterms:W3CDTF">2012-03-17T14:11:52Z</dcterms:modified>
</cp:coreProperties>
</file>