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5C6DD-4C23-4BEE-BC74-CB4A476E76E0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EB95A-ECAC-4197-A256-3DE9EB8EB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EB95A-ECAC-4197-A256-3DE9EB8EBB7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AF32-7F18-4453-8808-09FC1FB8E346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AACD-E394-41A8-BE11-37F684F13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AF32-7F18-4453-8808-09FC1FB8E346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AACD-E394-41A8-BE11-37F684F13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AF32-7F18-4453-8808-09FC1FB8E346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AACD-E394-41A8-BE11-37F684F13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AF32-7F18-4453-8808-09FC1FB8E346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AACD-E394-41A8-BE11-37F684F13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AF32-7F18-4453-8808-09FC1FB8E346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AACD-E394-41A8-BE11-37F684F13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AF32-7F18-4453-8808-09FC1FB8E346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AACD-E394-41A8-BE11-37F684F13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AF32-7F18-4453-8808-09FC1FB8E346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AACD-E394-41A8-BE11-37F684F13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AF32-7F18-4453-8808-09FC1FB8E346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AACD-E394-41A8-BE11-37F684F13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AF32-7F18-4453-8808-09FC1FB8E346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AACD-E394-41A8-BE11-37F684F13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AF32-7F18-4453-8808-09FC1FB8E346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AACD-E394-41A8-BE11-37F684F13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AF32-7F18-4453-8808-09FC1FB8E346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AACD-E394-41A8-BE11-37F684F13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9AF32-7F18-4453-8808-09FC1FB8E346}" type="datetimeFigureOut">
              <a:rPr lang="ru-RU" smtClean="0"/>
              <a:pPr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3AACD-E394-41A8-BE11-37F684F13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1584175"/>
          </a:xfrm>
        </p:spPr>
        <p:txBody>
          <a:bodyPr/>
          <a:lstStyle/>
          <a:p>
            <a:r>
              <a:rPr lang="ru-RU" dirty="0" smtClean="0"/>
              <a:t>Решение «возвратных» уравнений.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Top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3429000"/>
            <a:ext cx="7610475" cy="223224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Top-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"/>
            <a:ext cx="7920880" cy="4005063"/>
          </a:xfrm>
        </p:spPr>
      </p:pic>
      <p:pic>
        <p:nvPicPr>
          <p:cNvPr id="5" name="Рисунок 4" descr="Top-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3960759"/>
            <a:ext cx="7920880" cy="28972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Использование свойства возрастания или убывания функций.</a:t>
            </a:r>
            <a:endParaRPr lang="ru-RU" dirty="0"/>
          </a:p>
        </p:txBody>
      </p:sp>
      <p:pic>
        <p:nvPicPr>
          <p:cNvPr id="4" name="Содержимое 3" descr="Top-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38608" y="1700808"/>
            <a:ext cx="726678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14</Words>
  <Application>Microsoft Office PowerPoint</Application>
  <PresentationFormat>Экран (4:3)</PresentationFormat>
  <Paragraphs>3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Решение «возвратных» уравнений.</vt:lpstr>
      <vt:lpstr>Слайд 2</vt:lpstr>
      <vt:lpstr>Использование свойства возрастания или убывания функций.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«возвратных» уравнений.</dc:title>
  <dc:creator>Пользователь</dc:creator>
  <cp:lastModifiedBy>Пользователь</cp:lastModifiedBy>
  <cp:revision>4</cp:revision>
  <dcterms:created xsi:type="dcterms:W3CDTF">2011-11-25T14:37:10Z</dcterms:created>
  <dcterms:modified xsi:type="dcterms:W3CDTF">2011-11-25T15:14:16Z</dcterms:modified>
</cp:coreProperties>
</file>