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85" r:id="rId2"/>
    <p:sldId id="258" r:id="rId3"/>
    <p:sldId id="259" r:id="rId4"/>
    <p:sldId id="260" r:id="rId5"/>
    <p:sldId id="261" r:id="rId6"/>
    <p:sldId id="264" r:id="rId7"/>
    <p:sldId id="266" r:id="rId8"/>
    <p:sldId id="267" r:id="rId9"/>
    <p:sldId id="268" r:id="rId10"/>
    <p:sldId id="274" r:id="rId11"/>
    <p:sldId id="273" r:id="rId12"/>
    <p:sldId id="269" r:id="rId13"/>
    <p:sldId id="281" r:id="rId14"/>
    <p:sldId id="283" r:id="rId15"/>
    <p:sldId id="278" r:id="rId16"/>
    <p:sldId id="280" r:id="rId17"/>
    <p:sldId id="284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B9D9B-AE80-4372-AEC4-4549A315FC43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21A49-9A2F-430E-BF5E-70859AB9C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3CC7A-98FD-4141-BF3B-D3C4D0E8B89C}" type="slidenum">
              <a:rPr lang="ru-RU"/>
              <a:pPr/>
              <a:t>2</a:t>
            </a:fld>
            <a:endParaRPr 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12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3CC7A-98FD-4141-BF3B-D3C4D0E8B89C}" type="slidenum">
              <a:rPr lang="ru-RU"/>
              <a:pPr/>
              <a:t>13</a:t>
            </a:fld>
            <a:endParaRPr lang="ru-RU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BDB-7DA8-4DD9-8668-16ECEE57AEA3}" type="slidenum">
              <a:rPr lang="ru-RU"/>
              <a:pPr/>
              <a:t>18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BFB78-3C4A-4153-8E03-7A128E2C07A5}" type="slidenum">
              <a:rPr lang="ru-RU"/>
              <a:pPr/>
              <a:t>19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0CEDC-7526-430E-8541-EEF89C8076D5}" type="slidenum">
              <a:rPr lang="ru-RU"/>
              <a:pPr/>
              <a:t>3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56B11-1CB8-4B9C-B47A-1C6963D7F66D}" type="slidenum">
              <a:rPr lang="ru-RU"/>
              <a:pPr/>
              <a:t>4</a:t>
            </a:fld>
            <a:endParaRPr lang="ru-RU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E1520-7614-4CDD-AC05-3729E7DF41D1}" type="slidenum">
              <a:rPr lang="ru-RU"/>
              <a:pPr/>
              <a:t>5</a:t>
            </a:fld>
            <a:endParaRPr lang="ru-RU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7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8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9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10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1C5D-D67A-4AD6-B8C6-CD7635B131B2}" type="slidenum">
              <a:rPr lang="ru-RU"/>
              <a:pPr/>
              <a:t>11</a:t>
            </a:fld>
            <a:endParaRPr lang="ru-RU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32DA5A-944B-4CC9-861B-A134B4269C88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4A96B5-1975-49B6-98CE-222228992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2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5.jpeg"/><Relationship Id="rId1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Назовите этих животных.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обитают?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43314"/>
            <a:ext cx="2143140" cy="2714644"/>
          </a:xfrm>
          <a:prstGeom prst="wedgeRoundRectCallou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2786082" cy="2714644"/>
          </a:xfrm>
          <a:prstGeom prst="round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857364"/>
            <a:ext cx="3429024" cy="2428892"/>
          </a:xfrm>
          <a:prstGeom prst="hexagon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10556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dirty="0" smtClean="0"/>
              <a:t>Жук- дровосек титан</a:t>
            </a:r>
            <a:endParaRPr lang="ru-RU" sz="28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3" y="2740025"/>
            <a:ext cx="2641600" cy="11918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Виктория </a:t>
            </a:r>
            <a:r>
              <a:rPr lang="ru-RU" sz="3200" b="1" dirty="0" err="1" smtClean="0"/>
              <a:t>регия</a:t>
            </a:r>
            <a:endParaRPr lang="ru-RU" sz="32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428596" y="5000636"/>
            <a:ext cx="2132013" cy="1464231"/>
          </a:xfrm>
          <a:prstGeom prst="wedgeRoundRectCallout">
            <a:avLst>
              <a:gd name="adj1" fmla="val -9419"/>
              <a:gd name="adj2" fmla="val -108267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r>
              <a:rPr lang="ru-RU" sz="1600" b="1" dirty="0" smtClean="0"/>
              <a:t>Великолепны ее цветки, листья 2м в диаметре, выдерживают груз до 72 кг.</a:t>
            </a:r>
            <a:endParaRPr lang="ru-RU" sz="1600" b="1" dirty="0"/>
          </a:p>
        </p:txBody>
      </p:sp>
      <p:sp>
        <p:nvSpPr>
          <p:cNvPr id="40973" name="AutoShape 13" descr="Голубая тисненая бумага"/>
          <p:cNvSpPr>
            <a:spLocks noChangeArrowheads="1"/>
          </p:cNvSpPr>
          <p:nvPr/>
        </p:nvSpPr>
        <p:spPr bwMode="auto">
          <a:xfrm>
            <a:off x="3214678" y="5072074"/>
            <a:ext cx="2767013" cy="374571"/>
          </a:xfrm>
          <a:prstGeom prst="wedgeRoundRectCallout">
            <a:avLst>
              <a:gd name="adj1" fmla="val 16379"/>
              <a:gd name="adj2" fmla="val -93051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r>
              <a:rPr lang="ru-RU" sz="1600" b="1" dirty="0" smtClean="0"/>
              <a:t>Размах крыльев до 30 см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1636713" y="1654117"/>
            <a:ext cx="1435090" cy="1085908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6072199" y="1654117"/>
            <a:ext cx="1354127" cy="1085908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14678" y="2500306"/>
            <a:ext cx="2357771" cy="1800736"/>
            <a:chOff x="1548" y="1488"/>
            <a:chExt cx="2479" cy="1596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1548" y="1726"/>
              <a:ext cx="2479" cy="135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99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FFBF9F"/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ru-RU" sz="2800" b="1" dirty="0" smtClean="0"/>
                <a:t>Бабочка – совка </a:t>
              </a:r>
              <a:r>
                <a:rPr lang="ru-RU" sz="2800" b="1" dirty="0" err="1" smtClean="0"/>
                <a:t>агриппина</a:t>
              </a:r>
              <a:endParaRPr lang="ru-RU" sz="2800" b="1" dirty="0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2832" y="1488"/>
              <a:ext cx="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107763" dir="2700000" algn="ctr" rotWithShape="0">
                <a:srgbClr val="FFBF9F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071803" y="785794"/>
            <a:ext cx="3000396" cy="173664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Южная Америка</a:t>
            </a:r>
            <a:r>
              <a:rPr lang="ru-RU" sz="4000" b="1" dirty="0" smtClean="0"/>
              <a:t> </a:t>
            </a:r>
          </a:p>
          <a:p>
            <a:endParaRPr lang="ru-RU" sz="1600" b="1" dirty="0"/>
          </a:p>
        </p:txBody>
      </p:sp>
      <p:sp>
        <p:nvSpPr>
          <p:cNvPr id="22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6715140" y="5000636"/>
            <a:ext cx="2132013" cy="919401"/>
          </a:xfrm>
          <a:prstGeom prst="wedgeRoundRectCallout">
            <a:avLst>
              <a:gd name="adj1" fmla="val -34884"/>
              <a:gd name="adj2" fmla="val -110746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r>
              <a:rPr lang="ru-RU" sz="1600" b="1" dirty="0" smtClean="0"/>
              <a:t>Самый большой в мире жук-длина до 18 см</a:t>
            </a:r>
            <a:endParaRPr lang="ru-RU" sz="1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3" grpId="0" animBg="1" autoUpdateAnimBg="0"/>
      <p:bldP spid="40966" grpId="0" animBg="1" autoUpdateAnimBg="0"/>
      <p:bldP spid="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78319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/>
              <a:t>Кенгуру</a:t>
            </a:r>
            <a:endParaRPr lang="ru-RU" sz="40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2" y="2740025"/>
            <a:ext cx="3398831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Эвкалипт</a:t>
            </a:r>
            <a:endParaRPr lang="ru-RU" sz="48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500034" y="4500570"/>
            <a:ext cx="3275021" cy="374571"/>
          </a:xfrm>
          <a:prstGeom prst="wedgeRoundRectCallout">
            <a:avLst>
              <a:gd name="adj1" fmla="val -15013"/>
              <a:gd name="adj2" fmla="val -228628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Высота до 100</a:t>
            </a:r>
            <a:r>
              <a:rPr lang="en-US" sz="1600" b="1" dirty="0" smtClean="0"/>
              <a:t> </a:t>
            </a:r>
            <a:r>
              <a:rPr lang="ru-RU" sz="1600" b="1" dirty="0" smtClean="0"/>
              <a:t>метров</a:t>
            </a:r>
            <a:endParaRPr lang="ru-RU" sz="1600" b="1" dirty="0"/>
          </a:p>
        </p:txBody>
      </p:sp>
      <p:sp>
        <p:nvSpPr>
          <p:cNvPr id="40971" name="AutoShape 11" descr="Голубая тисненая бумага"/>
          <p:cNvSpPr>
            <a:spLocks noChangeArrowheads="1"/>
          </p:cNvSpPr>
          <p:nvPr/>
        </p:nvSpPr>
        <p:spPr bwMode="auto">
          <a:xfrm>
            <a:off x="5357818" y="4714885"/>
            <a:ext cx="3214710" cy="646986"/>
          </a:xfrm>
          <a:prstGeom prst="wedgeRoundRectCallout">
            <a:avLst>
              <a:gd name="adj1" fmla="val 5046"/>
              <a:gd name="adj2" fmla="val -140871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r>
              <a:rPr lang="ru-RU" sz="1600" b="1" dirty="0" smtClean="0"/>
              <a:t>До 3 метров в высоту; носит своих детенышей в сумке 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2015329" y="956407"/>
            <a:ext cx="1127913" cy="1783617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5857885" y="956408"/>
            <a:ext cx="1568441" cy="1783617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143241" y="428604"/>
            <a:ext cx="2714644" cy="105560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Австралия</a:t>
            </a:r>
            <a:r>
              <a:rPr lang="ru-RU" sz="3600" b="1" dirty="0" smtClean="0"/>
              <a:t> </a:t>
            </a:r>
            <a:endParaRPr lang="ru-RU" sz="36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1" grpId="0" animBg="1" autoUpdateAnimBg="0"/>
      <p:bldP spid="4096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78319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/>
              <a:t>Пингвин </a:t>
            </a:r>
            <a:endParaRPr lang="ru-RU" sz="40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2" y="2740025"/>
            <a:ext cx="3827459" cy="173664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Мхи, лишайники</a:t>
            </a:r>
            <a:endParaRPr lang="ru-RU" sz="48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1714480" y="5286388"/>
            <a:ext cx="3214710" cy="646986"/>
          </a:xfrm>
          <a:prstGeom prst="wedgeRoundRectCallout">
            <a:avLst>
              <a:gd name="adj1" fmla="val -26842"/>
              <a:gd name="adj2" fmla="val -131593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Приспособились к суровым условиям холодного материка</a:t>
            </a:r>
            <a:endParaRPr lang="ru-RU" sz="1600" b="1" dirty="0"/>
          </a:p>
        </p:txBody>
      </p:sp>
      <p:sp>
        <p:nvSpPr>
          <p:cNvPr id="40971" name="AutoShape 11" descr="Голубая тисненая бумага"/>
          <p:cNvSpPr>
            <a:spLocks noChangeArrowheads="1"/>
          </p:cNvSpPr>
          <p:nvPr/>
        </p:nvSpPr>
        <p:spPr bwMode="auto">
          <a:xfrm>
            <a:off x="6000760" y="4857760"/>
            <a:ext cx="2081213" cy="1191816"/>
          </a:xfrm>
          <a:prstGeom prst="wedgeRoundRectCallout">
            <a:avLst>
              <a:gd name="adj1" fmla="val 24826"/>
              <a:gd name="adj2" fmla="val -145045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r>
              <a:rPr lang="ru-RU" sz="1600" b="1" dirty="0" smtClean="0"/>
              <a:t>Летать не может, хорошо плавает и ныряет, питается рыбой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2229643" y="1238827"/>
            <a:ext cx="627847" cy="1501198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6286513" y="1238827"/>
            <a:ext cx="1139813" cy="1501198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857489" y="642919"/>
            <a:ext cx="3429024" cy="11918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Антарктида </a:t>
            </a:r>
            <a:r>
              <a:rPr lang="ru-RU" sz="4400" b="1" dirty="0" smtClean="0"/>
              <a:t> </a:t>
            </a:r>
            <a:endParaRPr lang="ru-RU" sz="44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1" grpId="0" animBg="1" autoUpdateAnimBg="0"/>
      <p:bldP spid="4096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42976" y="0"/>
            <a:ext cx="6934200" cy="5867400"/>
            <a:chOff x="768" y="96"/>
            <a:chExt cx="4368" cy="3696"/>
          </a:xfrm>
        </p:grpSpPr>
        <p:sp>
          <p:nvSpPr>
            <p:cNvPr id="24580" name="Freeform 4"/>
            <p:cNvSpPr>
              <a:spLocks/>
            </p:cNvSpPr>
            <p:nvPr/>
          </p:nvSpPr>
          <p:spPr bwMode="auto">
            <a:xfrm>
              <a:off x="768" y="96"/>
              <a:ext cx="4368" cy="3696"/>
            </a:xfrm>
            <a:custGeom>
              <a:avLst/>
              <a:gdLst/>
              <a:ahLst/>
              <a:cxnLst>
                <a:cxn ang="0">
                  <a:pos x="1221" y="70"/>
                </a:cxn>
                <a:cxn ang="0">
                  <a:pos x="854" y="60"/>
                </a:cxn>
                <a:cxn ang="0">
                  <a:pos x="526" y="100"/>
                </a:cxn>
                <a:cxn ang="0">
                  <a:pos x="357" y="130"/>
                </a:cxn>
                <a:cxn ang="0">
                  <a:pos x="307" y="209"/>
                </a:cxn>
                <a:cxn ang="0">
                  <a:pos x="69" y="239"/>
                </a:cxn>
                <a:cxn ang="0">
                  <a:pos x="89" y="974"/>
                </a:cxn>
                <a:cxn ang="0">
                  <a:pos x="109" y="1381"/>
                </a:cxn>
                <a:cxn ang="0">
                  <a:pos x="119" y="1440"/>
                </a:cxn>
                <a:cxn ang="0">
                  <a:pos x="158" y="1470"/>
                </a:cxn>
                <a:cxn ang="0">
                  <a:pos x="178" y="1500"/>
                </a:cxn>
                <a:cxn ang="0">
                  <a:pos x="476" y="1550"/>
                </a:cxn>
                <a:cxn ang="0">
                  <a:pos x="595" y="1579"/>
                </a:cxn>
                <a:cxn ang="0">
                  <a:pos x="625" y="1659"/>
                </a:cxn>
                <a:cxn ang="0">
                  <a:pos x="685" y="1718"/>
                </a:cxn>
                <a:cxn ang="0">
                  <a:pos x="1022" y="1689"/>
                </a:cxn>
                <a:cxn ang="0">
                  <a:pos x="1390" y="1718"/>
                </a:cxn>
                <a:cxn ang="0">
                  <a:pos x="1469" y="1709"/>
                </a:cxn>
                <a:cxn ang="0">
                  <a:pos x="1509" y="1609"/>
                </a:cxn>
                <a:cxn ang="0">
                  <a:pos x="1529" y="1570"/>
                </a:cxn>
                <a:cxn ang="0">
                  <a:pos x="1549" y="1510"/>
                </a:cxn>
                <a:cxn ang="0">
                  <a:pos x="1668" y="1401"/>
                </a:cxn>
                <a:cxn ang="0">
                  <a:pos x="1747" y="1123"/>
                </a:cxn>
                <a:cxn ang="0">
                  <a:pos x="1767" y="1043"/>
                </a:cxn>
                <a:cxn ang="0">
                  <a:pos x="1757" y="1013"/>
                </a:cxn>
                <a:cxn ang="0">
                  <a:pos x="1847" y="934"/>
                </a:cxn>
                <a:cxn ang="0">
                  <a:pos x="1906" y="914"/>
                </a:cxn>
                <a:cxn ang="0">
                  <a:pos x="1946" y="775"/>
                </a:cxn>
                <a:cxn ang="0">
                  <a:pos x="1936" y="715"/>
                </a:cxn>
                <a:cxn ang="0">
                  <a:pos x="1916" y="686"/>
                </a:cxn>
                <a:cxn ang="0">
                  <a:pos x="1886" y="437"/>
                </a:cxn>
                <a:cxn ang="0">
                  <a:pos x="1698" y="368"/>
                </a:cxn>
                <a:cxn ang="0">
                  <a:pos x="1648" y="219"/>
                </a:cxn>
                <a:cxn ang="0">
                  <a:pos x="1549" y="179"/>
                </a:cxn>
                <a:cxn ang="0">
                  <a:pos x="1390" y="20"/>
                </a:cxn>
                <a:cxn ang="0">
                  <a:pos x="1330" y="0"/>
                </a:cxn>
                <a:cxn ang="0">
                  <a:pos x="1221" y="70"/>
                </a:cxn>
              </a:cxnLst>
              <a:rect l="0" t="0" r="r" b="b"/>
              <a:pathLst>
                <a:path w="1946" h="1723">
                  <a:moveTo>
                    <a:pt x="1221" y="70"/>
                  </a:moveTo>
                  <a:cubicBezTo>
                    <a:pt x="1094" y="38"/>
                    <a:pt x="994" y="54"/>
                    <a:pt x="854" y="60"/>
                  </a:cubicBezTo>
                  <a:cubicBezTo>
                    <a:pt x="772" y="115"/>
                    <a:pt x="599" y="97"/>
                    <a:pt x="526" y="100"/>
                  </a:cubicBezTo>
                  <a:cubicBezTo>
                    <a:pt x="504" y="102"/>
                    <a:pt x="379" y="112"/>
                    <a:pt x="357" y="130"/>
                  </a:cubicBezTo>
                  <a:cubicBezTo>
                    <a:pt x="280" y="191"/>
                    <a:pt x="385" y="183"/>
                    <a:pt x="307" y="209"/>
                  </a:cubicBezTo>
                  <a:cubicBezTo>
                    <a:pt x="236" y="233"/>
                    <a:pt x="143" y="232"/>
                    <a:pt x="69" y="239"/>
                  </a:cubicBezTo>
                  <a:cubicBezTo>
                    <a:pt x="0" y="477"/>
                    <a:pt x="11" y="740"/>
                    <a:pt x="89" y="974"/>
                  </a:cubicBezTo>
                  <a:cubicBezTo>
                    <a:pt x="55" y="1107"/>
                    <a:pt x="46" y="1256"/>
                    <a:pt x="109" y="1381"/>
                  </a:cubicBezTo>
                  <a:cubicBezTo>
                    <a:pt x="112" y="1401"/>
                    <a:pt x="109" y="1423"/>
                    <a:pt x="119" y="1440"/>
                  </a:cubicBezTo>
                  <a:cubicBezTo>
                    <a:pt x="127" y="1454"/>
                    <a:pt x="147" y="1458"/>
                    <a:pt x="158" y="1470"/>
                  </a:cubicBezTo>
                  <a:cubicBezTo>
                    <a:pt x="166" y="1479"/>
                    <a:pt x="167" y="1495"/>
                    <a:pt x="178" y="1500"/>
                  </a:cubicBezTo>
                  <a:cubicBezTo>
                    <a:pt x="261" y="1542"/>
                    <a:pt x="387" y="1542"/>
                    <a:pt x="476" y="1550"/>
                  </a:cubicBezTo>
                  <a:cubicBezTo>
                    <a:pt x="516" y="1560"/>
                    <a:pt x="562" y="1555"/>
                    <a:pt x="595" y="1579"/>
                  </a:cubicBezTo>
                  <a:cubicBezTo>
                    <a:pt x="618" y="1596"/>
                    <a:pt x="610" y="1635"/>
                    <a:pt x="625" y="1659"/>
                  </a:cubicBezTo>
                  <a:cubicBezTo>
                    <a:pt x="640" y="1683"/>
                    <a:pt x="665" y="1698"/>
                    <a:pt x="685" y="1718"/>
                  </a:cubicBezTo>
                  <a:cubicBezTo>
                    <a:pt x="778" y="1714"/>
                    <a:pt x="925" y="1723"/>
                    <a:pt x="1022" y="1689"/>
                  </a:cubicBezTo>
                  <a:cubicBezTo>
                    <a:pt x="1145" y="1699"/>
                    <a:pt x="1268" y="1704"/>
                    <a:pt x="1390" y="1718"/>
                  </a:cubicBezTo>
                  <a:cubicBezTo>
                    <a:pt x="1416" y="1715"/>
                    <a:pt x="1445" y="1720"/>
                    <a:pt x="1469" y="1709"/>
                  </a:cubicBezTo>
                  <a:cubicBezTo>
                    <a:pt x="1508" y="1691"/>
                    <a:pt x="1500" y="1638"/>
                    <a:pt x="1509" y="1609"/>
                  </a:cubicBezTo>
                  <a:cubicBezTo>
                    <a:pt x="1513" y="1595"/>
                    <a:pt x="1524" y="1584"/>
                    <a:pt x="1529" y="1570"/>
                  </a:cubicBezTo>
                  <a:cubicBezTo>
                    <a:pt x="1537" y="1550"/>
                    <a:pt x="1537" y="1528"/>
                    <a:pt x="1549" y="1510"/>
                  </a:cubicBezTo>
                  <a:cubicBezTo>
                    <a:pt x="1579" y="1464"/>
                    <a:pt x="1630" y="1438"/>
                    <a:pt x="1668" y="1401"/>
                  </a:cubicBezTo>
                  <a:cubicBezTo>
                    <a:pt x="1691" y="1309"/>
                    <a:pt x="1692" y="1202"/>
                    <a:pt x="1747" y="1123"/>
                  </a:cubicBezTo>
                  <a:cubicBezTo>
                    <a:pt x="1754" y="1096"/>
                    <a:pt x="1765" y="1070"/>
                    <a:pt x="1767" y="1043"/>
                  </a:cubicBezTo>
                  <a:cubicBezTo>
                    <a:pt x="1768" y="1033"/>
                    <a:pt x="1755" y="1023"/>
                    <a:pt x="1757" y="1013"/>
                  </a:cubicBezTo>
                  <a:cubicBezTo>
                    <a:pt x="1764" y="967"/>
                    <a:pt x="1811" y="951"/>
                    <a:pt x="1847" y="934"/>
                  </a:cubicBezTo>
                  <a:cubicBezTo>
                    <a:pt x="1866" y="925"/>
                    <a:pt x="1886" y="921"/>
                    <a:pt x="1906" y="914"/>
                  </a:cubicBezTo>
                  <a:cubicBezTo>
                    <a:pt x="1930" y="842"/>
                    <a:pt x="1934" y="870"/>
                    <a:pt x="1946" y="775"/>
                  </a:cubicBezTo>
                  <a:cubicBezTo>
                    <a:pt x="1943" y="755"/>
                    <a:pt x="1942" y="734"/>
                    <a:pt x="1936" y="715"/>
                  </a:cubicBezTo>
                  <a:cubicBezTo>
                    <a:pt x="1932" y="704"/>
                    <a:pt x="1918" y="698"/>
                    <a:pt x="1916" y="686"/>
                  </a:cubicBezTo>
                  <a:cubicBezTo>
                    <a:pt x="1903" y="603"/>
                    <a:pt x="1938" y="502"/>
                    <a:pt x="1886" y="437"/>
                  </a:cubicBezTo>
                  <a:cubicBezTo>
                    <a:pt x="1844" y="385"/>
                    <a:pt x="1698" y="368"/>
                    <a:pt x="1698" y="368"/>
                  </a:cubicBezTo>
                  <a:cubicBezTo>
                    <a:pt x="1677" y="320"/>
                    <a:pt x="1672" y="266"/>
                    <a:pt x="1648" y="219"/>
                  </a:cubicBezTo>
                  <a:cubicBezTo>
                    <a:pt x="1637" y="197"/>
                    <a:pt x="1552" y="180"/>
                    <a:pt x="1549" y="179"/>
                  </a:cubicBezTo>
                  <a:cubicBezTo>
                    <a:pt x="1496" y="126"/>
                    <a:pt x="1443" y="73"/>
                    <a:pt x="1390" y="20"/>
                  </a:cubicBezTo>
                  <a:cubicBezTo>
                    <a:pt x="1375" y="5"/>
                    <a:pt x="1330" y="0"/>
                    <a:pt x="1330" y="0"/>
                  </a:cubicBezTo>
                  <a:cubicBezTo>
                    <a:pt x="1248" y="14"/>
                    <a:pt x="1274" y="17"/>
                    <a:pt x="1221" y="7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5E9EFF"/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2160" y="1305"/>
              <a:ext cx="1398" cy="1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i="1" dirty="0" smtClean="0">
                <a:solidFill>
                  <a:srgbClr val="0000CC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ru-RU" sz="2400" b="1" i="1" dirty="0" smtClean="0">
                  <a:solidFill>
                    <a:srgbClr val="0000CC"/>
                  </a:solidFill>
                </a:rPr>
                <a:t>Работа с физической картой полушарий</a:t>
              </a:r>
              <a:endParaRPr lang="ru-RU" sz="2400" b="1" i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85720" y="285728"/>
            <a:ext cx="3581400" cy="954107"/>
          </a:xfrm>
          <a:prstGeom prst="wedgeRectCallout">
            <a:avLst>
              <a:gd name="adj1" fmla="val 55808"/>
              <a:gd name="adj2" fmla="val 166005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каком материке водится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страус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эму?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429256" y="228600"/>
            <a:ext cx="3562344" cy="1569660"/>
          </a:xfrm>
          <a:prstGeom prst="wedgeRectCallout">
            <a:avLst>
              <a:gd name="adj1" fmla="val -49500"/>
              <a:gd name="adj2" fmla="val 79329"/>
            </a:avLst>
          </a:prstGeom>
          <a:gradFill rotWithShape="0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каком материке можно встретить бурого медведя, соболя и белку?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214282" y="2428868"/>
            <a:ext cx="2428892" cy="1631216"/>
          </a:xfrm>
          <a:prstGeom prst="wedgeRectCallout">
            <a:avLst>
              <a:gd name="adj1" fmla="val 73265"/>
              <a:gd name="adj2" fmla="val 8260"/>
            </a:avLst>
          </a:prstGeom>
          <a:gradFill rotWithShape="0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каком материке обитает самое медлительное животное –ленивец?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786446" y="2214554"/>
            <a:ext cx="3357554" cy="1892826"/>
          </a:xfrm>
          <a:prstGeom prst="wedgeRectCallout">
            <a:avLst>
              <a:gd name="adj1" fmla="val -76112"/>
              <a:gd name="adj2" fmla="val 10412"/>
            </a:avLst>
          </a:prstGeom>
          <a:gradFill rotWithShape="0">
            <a:gsLst>
              <a:gs pos="0">
                <a:srgbClr val="00CC00"/>
              </a:gs>
              <a:gs pos="50000">
                <a:srgbClr val="FFFFFF"/>
              </a:gs>
              <a:gs pos="100000">
                <a:srgbClr val="00CC00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lvl="0"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каком материке обитает самый быстрый зверь  на Земле?  </a:t>
            </a:r>
            <a:endParaRPr lang="ru-RU" sz="2400" b="1" dirty="0" smtClean="0">
              <a:latin typeface="Arial" pitchFamily="34" charset="0"/>
            </a:endParaRPr>
          </a:p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endParaRPr lang="ru-RU" sz="1400" b="1" dirty="0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357158" y="4786323"/>
            <a:ext cx="3071834" cy="1384995"/>
          </a:xfrm>
          <a:prstGeom prst="wedgeRectCallout">
            <a:avLst>
              <a:gd name="adj1" fmla="val 69431"/>
              <a:gd name="adj2" fmla="val -48069"/>
            </a:avLst>
          </a:prstGeom>
          <a:gradFill rotWithShape="0">
            <a:gsLst>
              <a:gs pos="0">
                <a:srgbClr val="C3EFFF"/>
              </a:gs>
              <a:gs pos="50000">
                <a:srgbClr val="FFFFFF"/>
              </a:gs>
              <a:gs pos="100000">
                <a:srgbClr val="C3EF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каком материке нет змей?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130000"/>
            </a:pPr>
            <a:endParaRPr lang="ru-RU" sz="2400" b="1" dirty="0"/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500662" y="4929198"/>
            <a:ext cx="3643338" cy="1384995"/>
          </a:xfrm>
          <a:prstGeom prst="wedgeRectCallout">
            <a:avLst>
              <a:gd name="adj1" fmla="val -73647"/>
              <a:gd name="adj2" fmla="val -62194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каком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материке встречаются койоты?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  <p:bldP spid="24584" grpId="0" animBg="1" autoUpdateAnimBg="0"/>
      <p:bldP spid="24585" grpId="0" animBg="1" autoUpdateAnimBg="0"/>
      <p:bldP spid="24586" grpId="0" animBg="1" autoUpdateAnimBg="0"/>
      <p:bldP spid="24587" grpId="0" animBg="1" autoUpdateAnimBg="0"/>
      <p:bldP spid="2458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8750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Как называют этих животных  и  растений ? </a:t>
            </a:r>
            <a:r>
              <a:rPr lang="ru-RU" sz="3200" b="1" dirty="0" smtClean="0"/>
              <a:t> </a:t>
            </a:r>
            <a:endParaRPr lang="ru-RU" sz="32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14800" y="3102769"/>
            <a:ext cx="1066800" cy="1428750"/>
          </a:xfrm>
          <a:prstGeom prst="wedgeRoundRectCallou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643050"/>
            <a:ext cx="1424940" cy="1424940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4929198"/>
            <a:ext cx="1068705" cy="1424940"/>
          </a:xfrm>
          <a:prstGeom prst="round2Diag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714488"/>
            <a:ext cx="1080770" cy="1424940"/>
          </a:xfrm>
          <a:prstGeom prst="wedgeRoundRectCallou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5" y="4929199"/>
            <a:ext cx="1714511" cy="1571635"/>
          </a:xfrm>
          <a:prstGeom prst="round2Diag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1714488"/>
            <a:ext cx="2232660" cy="1424940"/>
          </a:xfrm>
          <a:prstGeom prst="round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5072074"/>
            <a:ext cx="1424940" cy="1424940"/>
          </a:xfrm>
          <a:prstGeom prst="wedgeEllipseCallou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7752" y="5143512"/>
            <a:ext cx="1899920" cy="1424940"/>
          </a:xfrm>
          <a:prstGeom prst="hexagon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86446" y="3357562"/>
            <a:ext cx="1805305" cy="1424940"/>
          </a:xfrm>
          <a:prstGeom prst="flowChartAlternateProcess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71604" y="1785926"/>
            <a:ext cx="2149475" cy="1424940"/>
          </a:xfrm>
          <a:prstGeom prst="round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7158" y="3571876"/>
            <a:ext cx="1143008" cy="1000132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9586" y="3500438"/>
            <a:ext cx="785818" cy="714380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14546" y="3500438"/>
            <a:ext cx="1270635" cy="949960"/>
          </a:xfrm>
          <a:prstGeom prst="round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закрепления</a:t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ком идет речь?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Культурное растение, в переводе означающее «основа питания человека».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Животное, никогда не пьющее воду, питается листьями эвкалипта.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хвостом этого животного есть железа, которая содержит удивительно пахнущую жидкость, которую он выпрыскивает, подняв хвост, на противника.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Растение — рекордсмен по толщине ствола, которое умеет «худеть» и «полнеть».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необыкновенное растение имеет удивительные листья, на которых спокойно может сидеть 6-летний ребенок.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 животное утратило способность летать, но зато хорошо плавает и ныряет в ледяной воде. </a:t>
            </a: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закрепления</a:t>
            </a:r>
            <a:b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ru-RU" sz="2000" dirty="0" smtClean="0"/>
          </a:p>
          <a:p>
            <a:pPr>
              <a:buNone/>
            </a:pPr>
            <a:r>
              <a:rPr lang="ru-RU" sz="3600" dirty="0" smtClean="0"/>
              <a:t>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«Найди пару»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	                                                                    Австралия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Кенгуру                                                               Антарктида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Скунс                                                                   Южная Америка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Баобаб                                                                  Евразия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Виктория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Африка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Пингвин                                                               Северная 	Америка 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3233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Выберите утверждение, соответствующее вашему состоянию на уроке: </a:t>
            </a:r>
            <a:r>
              <a:rPr lang="ru-RU" sz="3200" b="1" dirty="0" smtClean="0"/>
              <a:t> </a:t>
            </a:r>
            <a:endParaRPr lang="ru-RU" sz="32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41" descr="pe02654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636"/>
            <a:ext cx="1775765" cy="1666037"/>
          </a:xfrm>
          <a:prstGeom prst="rect">
            <a:avLst/>
          </a:prstGeom>
          <a:noFill/>
        </p:spPr>
      </p:pic>
      <p:pic>
        <p:nvPicPr>
          <p:cNvPr id="5" name="Picture 40" descr="pe0182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000240"/>
            <a:ext cx="1411288" cy="1600200"/>
          </a:xfrm>
          <a:prstGeom prst="rect">
            <a:avLst/>
          </a:prstGeom>
          <a:noFill/>
        </p:spPr>
      </p:pic>
      <p:pic>
        <p:nvPicPr>
          <p:cNvPr id="6" name="Picture 44" descr="bd0721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214818"/>
            <a:ext cx="1135063" cy="12954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642910" y="2143116"/>
            <a:ext cx="857256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85918" y="2428868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На уроке было интересно, узнал много нового;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314324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 уроке было не очень интересно, много думал о своем;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4214818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 уроке было скучно, нового ничего не узнал.</a:t>
            </a:r>
            <a:endParaRPr lang="ru-RU" b="1" dirty="0"/>
          </a:p>
        </p:txBody>
      </p:sp>
      <p:sp>
        <p:nvSpPr>
          <p:cNvPr id="19" name="Овал 18"/>
          <p:cNvSpPr/>
          <p:nvPr/>
        </p:nvSpPr>
        <p:spPr>
          <a:xfrm>
            <a:off x="642910" y="4071942"/>
            <a:ext cx="857256" cy="8572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2910" y="3071810"/>
            <a:ext cx="857256" cy="8572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-25" y="1571612"/>
            <a:ext cx="6748461" cy="5049838"/>
            <a:chOff x="-267" y="0"/>
            <a:chExt cx="4251" cy="3181"/>
          </a:xfrm>
        </p:grpSpPr>
        <p:pic>
          <p:nvPicPr>
            <p:cNvPr id="21514" name="Picture 10" descr="bs01628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0"/>
              <a:ext cx="3120" cy="2869"/>
            </a:xfrm>
            <a:prstGeom prst="rect">
              <a:avLst/>
            </a:prstGeom>
            <a:noFill/>
          </p:spPr>
        </p:pic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-267" y="720"/>
              <a:ext cx="1481" cy="246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FFFF"/>
                </a:gs>
                <a:gs pos="100000">
                  <a:srgbClr val="FFCC66"/>
                </a:gs>
              </a:gsLst>
              <a:lin ang="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ru-RU" b="1" dirty="0" smtClean="0">
                  <a:solidFill>
                    <a:srgbClr val="FF0000"/>
                  </a:solidFill>
                </a:rPr>
                <a:t>Дополнительная литература:</a:t>
              </a:r>
            </a:p>
            <a:p>
              <a:pPr marL="342900" indent="-342900" algn="l">
                <a:buAutoNum type="arabicPeriod"/>
              </a:pPr>
              <a:r>
                <a:rPr lang="ru-RU" b="1" dirty="0" smtClean="0">
                  <a:solidFill>
                    <a:srgbClr val="FF0000"/>
                  </a:solidFill>
                </a:rPr>
                <a:t>Большой атлас животных.</a:t>
              </a:r>
            </a:p>
            <a:p>
              <a:pPr marL="342900" indent="-342900" algn="l">
                <a:buAutoNum type="arabicPeriod"/>
              </a:pPr>
              <a:r>
                <a:rPr lang="ru-RU" b="1" dirty="0" smtClean="0">
                  <a:solidFill>
                    <a:srgbClr val="FF0000"/>
                  </a:solidFill>
                </a:rPr>
                <a:t>Я познаю мир «Растения», «Животные»</a:t>
              </a:r>
            </a:p>
            <a:p>
              <a:pPr marL="342900" indent="-342900" algn="l">
                <a:buAutoNum type="arabicPeriod"/>
              </a:pPr>
              <a:r>
                <a:rPr lang="ru-RU" b="1" dirty="0" smtClean="0">
                  <a:solidFill>
                    <a:srgbClr val="FF0000"/>
                  </a:solidFill>
                </a:rPr>
                <a:t>Тайны животных. 2000г.</a:t>
              </a:r>
            </a:p>
            <a:p>
              <a:pPr marL="342900" indent="-342900" algn="l">
                <a:buAutoNum type="arabicPeriod"/>
              </a:pPr>
              <a:r>
                <a:rPr lang="ru-RU" b="1" dirty="0" smtClean="0">
                  <a:solidFill>
                    <a:srgbClr val="FF0000"/>
                  </a:solidFill>
                </a:rPr>
                <a:t>Загадки дикой природы.2000г.</a:t>
              </a:r>
            </a:p>
            <a:p>
              <a:pPr algn="l"/>
              <a:endParaRPr lang="ru-RU" sz="1800" b="1" dirty="0"/>
            </a:p>
          </p:txBody>
        </p:sp>
      </p:grp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572264" y="714356"/>
            <a:ext cx="2351087" cy="308377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0" scaled="1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Домашнее задание:</a:t>
            </a:r>
          </a:p>
          <a:p>
            <a:pPr marL="342900" indent="-342900" algn="l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Изучить статью на стр.123-125.</a:t>
            </a:r>
          </a:p>
          <a:p>
            <a:pPr marL="342900" indent="-342900" algn="l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Составить ребусы с названиями животных и растений.</a:t>
            </a:r>
          </a:p>
          <a:p>
            <a:pPr algn="l"/>
            <a:endParaRPr lang="ru-RU" sz="1800" b="1" dirty="0"/>
          </a:p>
        </p:txBody>
      </p:sp>
      <p:pic>
        <p:nvPicPr>
          <p:cNvPr id="14" name="Picture 16" descr="pe0001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14290"/>
            <a:ext cx="2133600" cy="14541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WordArt 2"/>
          <p:cNvSpPr>
            <a:spLocks noChangeArrowheads="1" noChangeShapeType="1" noTextEdit="1"/>
          </p:cNvSpPr>
          <p:nvPr/>
        </p:nvSpPr>
        <p:spPr bwMode="auto">
          <a:xfrm>
            <a:off x="1939925" y="609600"/>
            <a:ext cx="577534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2700000" algn="ctr" rotWithShape="0">
                    <a:schemeClr val="tx1"/>
                  </a:outerShdw>
                </a:effectLst>
                <a:latin typeface="Impact"/>
              </a:rPr>
              <a:t>Спасибо за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107763" dir="2700000" algn="ctr" rotWithShape="0">
                    <a:schemeClr val="tx1"/>
                  </a:outerShdw>
                </a:effectLst>
                <a:latin typeface="Impact"/>
              </a:rPr>
              <a:t>работу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107763" dir="2700000" algn="ctr" rotWithShape="0">
                  <a:schemeClr val="tx1"/>
                </a:outerShdw>
              </a:effectLst>
              <a:latin typeface="Impact"/>
            </a:endParaRPr>
          </a:p>
        </p:txBody>
      </p:sp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608013" y="2514600"/>
            <a:ext cx="7921625" cy="2667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1">
                      <a:srgbClr val="1A8D48"/>
                    </a:gs>
                    <a:gs pos="26000">
                      <a:srgbClr val="FFFF00"/>
                    </a:gs>
                    <a:gs pos="36500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500">
                      <a:srgbClr val="EE3F17"/>
                    </a:gs>
                    <a:gs pos="74000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Урок окончен!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0501">
                    <a:srgbClr val="0819FB"/>
                  </a:gs>
                  <a:gs pos="17501">
                    <a:srgbClr val="1A8D48"/>
                  </a:gs>
                  <a:gs pos="26000">
                    <a:srgbClr val="FFFF00"/>
                  </a:gs>
                  <a:gs pos="36500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500">
                    <a:srgbClr val="EE3F17"/>
                  </a:gs>
                  <a:gs pos="74000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3714744" y="4572000"/>
          <a:ext cx="1441450" cy="2286000"/>
        </p:xfrm>
        <a:graphic>
          <a:graphicData uri="http://schemas.openxmlformats.org/presentationml/2006/ole">
            <p:oleObj spid="_x0000_s2050" name="Clip" r:id="rId4" imgW="642600" imgH="1134360" progId="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71538" y="0"/>
            <a:ext cx="6934200" cy="5867400"/>
            <a:chOff x="768" y="96"/>
            <a:chExt cx="4368" cy="3696"/>
          </a:xfrm>
        </p:grpSpPr>
        <p:sp>
          <p:nvSpPr>
            <p:cNvPr id="24580" name="Freeform 4"/>
            <p:cNvSpPr>
              <a:spLocks/>
            </p:cNvSpPr>
            <p:nvPr/>
          </p:nvSpPr>
          <p:spPr bwMode="auto">
            <a:xfrm>
              <a:off x="768" y="96"/>
              <a:ext cx="4368" cy="3696"/>
            </a:xfrm>
            <a:custGeom>
              <a:avLst/>
              <a:gdLst/>
              <a:ahLst/>
              <a:cxnLst>
                <a:cxn ang="0">
                  <a:pos x="1221" y="70"/>
                </a:cxn>
                <a:cxn ang="0">
                  <a:pos x="854" y="60"/>
                </a:cxn>
                <a:cxn ang="0">
                  <a:pos x="526" y="100"/>
                </a:cxn>
                <a:cxn ang="0">
                  <a:pos x="357" y="130"/>
                </a:cxn>
                <a:cxn ang="0">
                  <a:pos x="307" y="209"/>
                </a:cxn>
                <a:cxn ang="0">
                  <a:pos x="69" y="239"/>
                </a:cxn>
                <a:cxn ang="0">
                  <a:pos x="89" y="974"/>
                </a:cxn>
                <a:cxn ang="0">
                  <a:pos x="109" y="1381"/>
                </a:cxn>
                <a:cxn ang="0">
                  <a:pos x="119" y="1440"/>
                </a:cxn>
                <a:cxn ang="0">
                  <a:pos x="158" y="1470"/>
                </a:cxn>
                <a:cxn ang="0">
                  <a:pos x="178" y="1500"/>
                </a:cxn>
                <a:cxn ang="0">
                  <a:pos x="476" y="1550"/>
                </a:cxn>
                <a:cxn ang="0">
                  <a:pos x="595" y="1579"/>
                </a:cxn>
                <a:cxn ang="0">
                  <a:pos x="625" y="1659"/>
                </a:cxn>
                <a:cxn ang="0">
                  <a:pos x="685" y="1718"/>
                </a:cxn>
                <a:cxn ang="0">
                  <a:pos x="1022" y="1689"/>
                </a:cxn>
                <a:cxn ang="0">
                  <a:pos x="1390" y="1718"/>
                </a:cxn>
                <a:cxn ang="0">
                  <a:pos x="1469" y="1709"/>
                </a:cxn>
                <a:cxn ang="0">
                  <a:pos x="1509" y="1609"/>
                </a:cxn>
                <a:cxn ang="0">
                  <a:pos x="1529" y="1570"/>
                </a:cxn>
                <a:cxn ang="0">
                  <a:pos x="1549" y="1510"/>
                </a:cxn>
                <a:cxn ang="0">
                  <a:pos x="1668" y="1401"/>
                </a:cxn>
                <a:cxn ang="0">
                  <a:pos x="1747" y="1123"/>
                </a:cxn>
                <a:cxn ang="0">
                  <a:pos x="1767" y="1043"/>
                </a:cxn>
                <a:cxn ang="0">
                  <a:pos x="1757" y="1013"/>
                </a:cxn>
                <a:cxn ang="0">
                  <a:pos x="1847" y="934"/>
                </a:cxn>
                <a:cxn ang="0">
                  <a:pos x="1906" y="914"/>
                </a:cxn>
                <a:cxn ang="0">
                  <a:pos x="1946" y="775"/>
                </a:cxn>
                <a:cxn ang="0">
                  <a:pos x="1936" y="715"/>
                </a:cxn>
                <a:cxn ang="0">
                  <a:pos x="1916" y="686"/>
                </a:cxn>
                <a:cxn ang="0">
                  <a:pos x="1886" y="437"/>
                </a:cxn>
                <a:cxn ang="0">
                  <a:pos x="1698" y="368"/>
                </a:cxn>
                <a:cxn ang="0">
                  <a:pos x="1648" y="219"/>
                </a:cxn>
                <a:cxn ang="0">
                  <a:pos x="1549" y="179"/>
                </a:cxn>
                <a:cxn ang="0">
                  <a:pos x="1390" y="20"/>
                </a:cxn>
                <a:cxn ang="0">
                  <a:pos x="1330" y="0"/>
                </a:cxn>
                <a:cxn ang="0">
                  <a:pos x="1221" y="70"/>
                </a:cxn>
              </a:cxnLst>
              <a:rect l="0" t="0" r="r" b="b"/>
              <a:pathLst>
                <a:path w="1946" h="1723">
                  <a:moveTo>
                    <a:pt x="1221" y="70"/>
                  </a:moveTo>
                  <a:cubicBezTo>
                    <a:pt x="1094" y="38"/>
                    <a:pt x="994" y="54"/>
                    <a:pt x="854" y="60"/>
                  </a:cubicBezTo>
                  <a:cubicBezTo>
                    <a:pt x="772" y="115"/>
                    <a:pt x="599" y="97"/>
                    <a:pt x="526" y="100"/>
                  </a:cubicBezTo>
                  <a:cubicBezTo>
                    <a:pt x="504" y="102"/>
                    <a:pt x="379" y="112"/>
                    <a:pt x="357" y="130"/>
                  </a:cubicBezTo>
                  <a:cubicBezTo>
                    <a:pt x="280" y="191"/>
                    <a:pt x="385" y="183"/>
                    <a:pt x="307" y="209"/>
                  </a:cubicBezTo>
                  <a:cubicBezTo>
                    <a:pt x="236" y="233"/>
                    <a:pt x="143" y="232"/>
                    <a:pt x="69" y="239"/>
                  </a:cubicBezTo>
                  <a:cubicBezTo>
                    <a:pt x="0" y="477"/>
                    <a:pt x="11" y="740"/>
                    <a:pt x="89" y="974"/>
                  </a:cubicBezTo>
                  <a:cubicBezTo>
                    <a:pt x="55" y="1107"/>
                    <a:pt x="46" y="1256"/>
                    <a:pt x="109" y="1381"/>
                  </a:cubicBezTo>
                  <a:cubicBezTo>
                    <a:pt x="112" y="1401"/>
                    <a:pt x="109" y="1423"/>
                    <a:pt x="119" y="1440"/>
                  </a:cubicBezTo>
                  <a:cubicBezTo>
                    <a:pt x="127" y="1454"/>
                    <a:pt x="147" y="1458"/>
                    <a:pt x="158" y="1470"/>
                  </a:cubicBezTo>
                  <a:cubicBezTo>
                    <a:pt x="166" y="1479"/>
                    <a:pt x="167" y="1495"/>
                    <a:pt x="178" y="1500"/>
                  </a:cubicBezTo>
                  <a:cubicBezTo>
                    <a:pt x="261" y="1542"/>
                    <a:pt x="387" y="1542"/>
                    <a:pt x="476" y="1550"/>
                  </a:cubicBezTo>
                  <a:cubicBezTo>
                    <a:pt x="516" y="1560"/>
                    <a:pt x="562" y="1555"/>
                    <a:pt x="595" y="1579"/>
                  </a:cubicBezTo>
                  <a:cubicBezTo>
                    <a:pt x="618" y="1596"/>
                    <a:pt x="610" y="1635"/>
                    <a:pt x="625" y="1659"/>
                  </a:cubicBezTo>
                  <a:cubicBezTo>
                    <a:pt x="640" y="1683"/>
                    <a:pt x="665" y="1698"/>
                    <a:pt x="685" y="1718"/>
                  </a:cubicBezTo>
                  <a:cubicBezTo>
                    <a:pt x="778" y="1714"/>
                    <a:pt x="925" y="1723"/>
                    <a:pt x="1022" y="1689"/>
                  </a:cubicBezTo>
                  <a:cubicBezTo>
                    <a:pt x="1145" y="1699"/>
                    <a:pt x="1268" y="1704"/>
                    <a:pt x="1390" y="1718"/>
                  </a:cubicBezTo>
                  <a:cubicBezTo>
                    <a:pt x="1416" y="1715"/>
                    <a:pt x="1445" y="1720"/>
                    <a:pt x="1469" y="1709"/>
                  </a:cubicBezTo>
                  <a:cubicBezTo>
                    <a:pt x="1508" y="1691"/>
                    <a:pt x="1500" y="1638"/>
                    <a:pt x="1509" y="1609"/>
                  </a:cubicBezTo>
                  <a:cubicBezTo>
                    <a:pt x="1513" y="1595"/>
                    <a:pt x="1524" y="1584"/>
                    <a:pt x="1529" y="1570"/>
                  </a:cubicBezTo>
                  <a:cubicBezTo>
                    <a:pt x="1537" y="1550"/>
                    <a:pt x="1537" y="1528"/>
                    <a:pt x="1549" y="1510"/>
                  </a:cubicBezTo>
                  <a:cubicBezTo>
                    <a:pt x="1579" y="1464"/>
                    <a:pt x="1630" y="1438"/>
                    <a:pt x="1668" y="1401"/>
                  </a:cubicBezTo>
                  <a:cubicBezTo>
                    <a:pt x="1691" y="1309"/>
                    <a:pt x="1692" y="1202"/>
                    <a:pt x="1747" y="1123"/>
                  </a:cubicBezTo>
                  <a:cubicBezTo>
                    <a:pt x="1754" y="1096"/>
                    <a:pt x="1765" y="1070"/>
                    <a:pt x="1767" y="1043"/>
                  </a:cubicBezTo>
                  <a:cubicBezTo>
                    <a:pt x="1768" y="1033"/>
                    <a:pt x="1755" y="1023"/>
                    <a:pt x="1757" y="1013"/>
                  </a:cubicBezTo>
                  <a:cubicBezTo>
                    <a:pt x="1764" y="967"/>
                    <a:pt x="1811" y="951"/>
                    <a:pt x="1847" y="934"/>
                  </a:cubicBezTo>
                  <a:cubicBezTo>
                    <a:pt x="1866" y="925"/>
                    <a:pt x="1886" y="921"/>
                    <a:pt x="1906" y="914"/>
                  </a:cubicBezTo>
                  <a:cubicBezTo>
                    <a:pt x="1930" y="842"/>
                    <a:pt x="1934" y="870"/>
                    <a:pt x="1946" y="775"/>
                  </a:cubicBezTo>
                  <a:cubicBezTo>
                    <a:pt x="1943" y="755"/>
                    <a:pt x="1942" y="734"/>
                    <a:pt x="1936" y="715"/>
                  </a:cubicBezTo>
                  <a:cubicBezTo>
                    <a:pt x="1932" y="704"/>
                    <a:pt x="1918" y="698"/>
                    <a:pt x="1916" y="686"/>
                  </a:cubicBezTo>
                  <a:cubicBezTo>
                    <a:pt x="1903" y="603"/>
                    <a:pt x="1938" y="502"/>
                    <a:pt x="1886" y="437"/>
                  </a:cubicBezTo>
                  <a:cubicBezTo>
                    <a:pt x="1844" y="385"/>
                    <a:pt x="1698" y="368"/>
                    <a:pt x="1698" y="368"/>
                  </a:cubicBezTo>
                  <a:cubicBezTo>
                    <a:pt x="1677" y="320"/>
                    <a:pt x="1672" y="266"/>
                    <a:pt x="1648" y="219"/>
                  </a:cubicBezTo>
                  <a:cubicBezTo>
                    <a:pt x="1637" y="197"/>
                    <a:pt x="1552" y="180"/>
                    <a:pt x="1549" y="179"/>
                  </a:cubicBezTo>
                  <a:cubicBezTo>
                    <a:pt x="1496" y="126"/>
                    <a:pt x="1443" y="73"/>
                    <a:pt x="1390" y="20"/>
                  </a:cubicBezTo>
                  <a:cubicBezTo>
                    <a:pt x="1375" y="5"/>
                    <a:pt x="1330" y="0"/>
                    <a:pt x="1330" y="0"/>
                  </a:cubicBezTo>
                  <a:cubicBezTo>
                    <a:pt x="1248" y="14"/>
                    <a:pt x="1274" y="17"/>
                    <a:pt x="1221" y="7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99"/>
                </a:gs>
                <a:gs pos="100000">
                  <a:srgbClr val="5E9EFF"/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2160" y="1305"/>
              <a:ext cx="1398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 dirty="0" smtClean="0">
                  <a:solidFill>
                    <a:srgbClr val="0000CC"/>
                  </a:solidFill>
                </a:rPr>
                <a:t>Живые существа заселили все материки нашей планеты</a:t>
              </a:r>
              <a:endParaRPr lang="ru-RU" sz="2400" b="1" i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28600" y="228600"/>
            <a:ext cx="3581400" cy="923330"/>
          </a:xfrm>
          <a:prstGeom prst="wedgeRectCallout">
            <a:avLst>
              <a:gd name="adj1" fmla="val 63208"/>
              <a:gd name="adj2" fmla="val 84338"/>
            </a:avLst>
          </a:prstGeom>
          <a:gradFill rotWithShape="0">
            <a:gsLst>
              <a:gs pos="0">
                <a:srgbClr val="FF8D8D"/>
              </a:gs>
              <a:gs pos="50000">
                <a:srgbClr val="FFFFFF"/>
              </a:gs>
              <a:gs pos="100000">
                <a:srgbClr val="FF8D8D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5400" b="1" dirty="0" smtClean="0"/>
              <a:t>Евразия </a:t>
            </a:r>
            <a:endParaRPr lang="ru-RU" sz="5400" b="1" dirty="0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429256" y="228600"/>
            <a:ext cx="3562344" cy="923330"/>
          </a:xfrm>
          <a:prstGeom prst="wedgeRectCallout">
            <a:avLst>
              <a:gd name="adj1" fmla="val -49500"/>
              <a:gd name="adj2" fmla="val 79329"/>
            </a:avLst>
          </a:prstGeom>
          <a:gradFill rotWithShape="0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5400" b="1" dirty="0" smtClean="0"/>
              <a:t>Африка</a:t>
            </a:r>
            <a:endParaRPr lang="ru-RU" sz="1800" b="1" dirty="0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228600" y="1905000"/>
            <a:ext cx="2557450" cy="1323439"/>
          </a:xfrm>
          <a:prstGeom prst="wedgeRectCallout">
            <a:avLst>
              <a:gd name="adj1" fmla="val 64597"/>
              <a:gd name="adj2" fmla="val 36505"/>
            </a:avLst>
          </a:prstGeom>
          <a:gradFill rotWithShape="0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4000" b="1" dirty="0" smtClean="0"/>
              <a:t>Северная </a:t>
            </a:r>
            <a:r>
              <a:rPr lang="ru-RU" sz="4000" b="1" dirty="0"/>
              <a:t>А</a:t>
            </a:r>
            <a:r>
              <a:rPr lang="ru-RU" sz="4000" b="1" dirty="0" smtClean="0"/>
              <a:t>мерика</a:t>
            </a:r>
            <a:endParaRPr lang="ru-RU" sz="4000" b="1" dirty="0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5786446" y="1981200"/>
            <a:ext cx="3205154" cy="1754326"/>
          </a:xfrm>
          <a:prstGeom prst="wedgeRectCallout">
            <a:avLst>
              <a:gd name="adj1" fmla="val -60019"/>
              <a:gd name="adj2" fmla="val 29398"/>
            </a:avLst>
          </a:prstGeom>
          <a:gradFill rotWithShape="0">
            <a:gsLst>
              <a:gs pos="0">
                <a:srgbClr val="00CC00"/>
              </a:gs>
              <a:gs pos="50000">
                <a:srgbClr val="FFFFFF"/>
              </a:gs>
              <a:gs pos="100000">
                <a:srgbClr val="00CC00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5400" b="1" dirty="0" smtClean="0"/>
              <a:t>Южная Америка</a:t>
            </a:r>
            <a:endParaRPr lang="ru-RU" sz="5400" b="1" dirty="0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42844" y="4500570"/>
            <a:ext cx="3733800" cy="923330"/>
          </a:xfrm>
          <a:prstGeom prst="wedgeRectCallout">
            <a:avLst>
              <a:gd name="adj1" fmla="val 69431"/>
              <a:gd name="adj2" fmla="val -48069"/>
            </a:avLst>
          </a:prstGeom>
          <a:gradFill rotWithShape="0">
            <a:gsLst>
              <a:gs pos="0">
                <a:srgbClr val="C3EFFF"/>
              </a:gs>
              <a:gs pos="50000">
                <a:srgbClr val="FFFFFF"/>
              </a:gs>
              <a:gs pos="100000">
                <a:srgbClr val="C3EF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1600" b="1" dirty="0"/>
              <a:t> </a:t>
            </a:r>
            <a:r>
              <a:rPr lang="ru-RU" sz="5400" b="1" dirty="0" smtClean="0"/>
              <a:t>Антарктида   </a:t>
            </a:r>
            <a:endParaRPr lang="ru-RU" sz="5400" b="1" dirty="0"/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357818" y="4286256"/>
            <a:ext cx="3643338" cy="923330"/>
          </a:xfrm>
          <a:prstGeom prst="wedgeRectCallout">
            <a:avLst>
              <a:gd name="adj1" fmla="val -79731"/>
              <a:gd name="adj2" fmla="val -63348"/>
            </a:avLst>
          </a:prstGeom>
          <a:gradFill rotWithShape="0">
            <a:gsLst>
              <a:gs pos="0">
                <a:srgbClr val="33CCFF"/>
              </a:gs>
              <a:gs pos="50000">
                <a:srgbClr val="FFFFFF"/>
              </a:gs>
              <a:gs pos="100000">
                <a:srgbClr val="33CCFF"/>
              </a:gs>
            </a:gsLst>
            <a:lin ang="540000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CC"/>
            </a:outer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rgbClr val="FF0000"/>
              </a:buClr>
              <a:buSzPct val="130000"/>
            </a:pPr>
            <a:r>
              <a:rPr lang="ru-RU" sz="1600" b="1" dirty="0" smtClean="0"/>
              <a:t> </a:t>
            </a:r>
            <a:r>
              <a:rPr lang="ru-RU" sz="5400" b="1" dirty="0" smtClean="0"/>
              <a:t>Австралия</a:t>
            </a:r>
            <a:endParaRPr lang="ru-RU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  <p:bldP spid="24584" grpId="0" animBg="1" autoUpdateAnimBg="0"/>
      <p:bldP spid="24585" grpId="0" animBg="1" autoUpdateAnimBg="0"/>
      <p:bldP spid="24586" grpId="0" animBg="1" autoUpdateAnimBg="0"/>
      <p:bldP spid="24587" grpId="0" animBg="1" autoUpdateAnimBg="0"/>
      <p:bldP spid="2458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 flipH="1">
            <a:off x="5715008" y="428604"/>
            <a:ext cx="3215042" cy="2882900"/>
            <a:chOff x="3648" y="1306"/>
            <a:chExt cx="2096" cy="1816"/>
          </a:xfrm>
        </p:grpSpPr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4032" y="2370"/>
              <a:ext cx="1712" cy="752"/>
            </a:xfrm>
            <a:custGeom>
              <a:avLst/>
              <a:gdLst/>
              <a:ahLst/>
              <a:cxnLst>
                <a:cxn ang="0">
                  <a:pos x="0" y="1365"/>
                </a:cxn>
                <a:cxn ang="0">
                  <a:pos x="135" y="1428"/>
                </a:cxn>
                <a:cxn ang="0">
                  <a:pos x="1687" y="1365"/>
                </a:cxn>
                <a:cxn ang="0">
                  <a:pos x="2146" y="1503"/>
                </a:cxn>
                <a:cxn ang="0">
                  <a:pos x="2332" y="1477"/>
                </a:cxn>
                <a:cxn ang="0">
                  <a:pos x="3424" y="572"/>
                </a:cxn>
                <a:cxn ang="0">
                  <a:pos x="3411" y="497"/>
                </a:cxn>
                <a:cxn ang="0">
                  <a:pos x="2952" y="298"/>
                </a:cxn>
                <a:cxn ang="0">
                  <a:pos x="2952" y="138"/>
                </a:cxn>
                <a:cxn ang="0">
                  <a:pos x="2505" y="0"/>
                </a:cxn>
                <a:cxn ang="0">
                  <a:pos x="260" y="1069"/>
                </a:cxn>
                <a:cxn ang="0">
                  <a:pos x="35" y="1291"/>
                </a:cxn>
                <a:cxn ang="0">
                  <a:pos x="0" y="1365"/>
                </a:cxn>
                <a:cxn ang="0">
                  <a:pos x="0" y="1365"/>
                </a:cxn>
              </a:cxnLst>
              <a:rect l="0" t="0" r="r" b="b"/>
              <a:pathLst>
                <a:path w="3424" h="1503">
                  <a:moveTo>
                    <a:pt x="0" y="1365"/>
                  </a:moveTo>
                  <a:lnTo>
                    <a:pt x="135" y="1428"/>
                  </a:lnTo>
                  <a:lnTo>
                    <a:pt x="1687" y="1365"/>
                  </a:lnTo>
                  <a:lnTo>
                    <a:pt x="2146" y="1503"/>
                  </a:lnTo>
                  <a:lnTo>
                    <a:pt x="2332" y="1477"/>
                  </a:lnTo>
                  <a:lnTo>
                    <a:pt x="3424" y="572"/>
                  </a:lnTo>
                  <a:lnTo>
                    <a:pt x="3411" y="497"/>
                  </a:lnTo>
                  <a:lnTo>
                    <a:pt x="2952" y="298"/>
                  </a:lnTo>
                  <a:lnTo>
                    <a:pt x="2952" y="138"/>
                  </a:lnTo>
                  <a:lnTo>
                    <a:pt x="2505" y="0"/>
                  </a:lnTo>
                  <a:lnTo>
                    <a:pt x="260" y="1069"/>
                  </a:lnTo>
                  <a:lnTo>
                    <a:pt x="35" y="1291"/>
                  </a:lnTo>
                  <a:lnTo>
                    <a:pt x="0" y="1365"/>
                  </a:lnTo>
                  <a:lnTo>
                    <a:pt x="0" y="1365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3782" y="1505"/>
              <a:ext cx="1394" cy="1488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2" y="334"/>
                </a:cxn>
                <a:cxn ang="0">
                  <a:pos x="11" y="576"/>
                </a:cxn>
                <a:cxn ang="0">
                  <a:pos x="396" y="888"/>
                </a:cxn>
                <a:cxn ang="0">
                  <a:pos x="0" y="1729"/>
                </a:cxn>
                <a:cxn ang="0">
                  <a:pos x="609" y="2976"/>
                </a:cxn>
                <a:cxn ang="0">
                  <a:pos x="1902" y="2809"/>
                </a:cxn>
                <a:cxn ang="0">
                  <a:pos x="2789" y="2043"/>
                </a:cxn>
                <a:cxn ang="0">
                  <a:pos x="1929" y="241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2789" h="2976">
                  <a:moveTo>
                    <a:pt x="101" y="0"/>
                  </a:moveTo>
                  <a:lnTo>
                    <a:pt x="102" y="334"/>
                  </a:lnTo>
                  <a:lnTo>
                    <a:pt x="11" y="576"/>
                  </a:lnTo>
                  <a:lnTo>
                    <a:pt x="396" y="888"/>
                  </a:lnTo>
                  <a:lnTo>
                    <a:pt x="0" y="1729"/>
                  </a:lnTo>
                  <a:lnTo>
                    <a:pt x="609" y="2976"/>
                  </a:lnTo>
                  <a:lnTo>
                    <a:pt x="1902" y="2809"/>
                  </a:lnTo>
                  <a:lnTo>
                    <a:pt x="2789" y="2043"/>
                  </a:lnTo>
                  <a:lnTo>
                    <a:pt x="1929" y="241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3734" y="2009"/>
              <a:ext cx="316" cy="531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0" y="53"/>
                </a:cxn>
                <a:cxn ang="0">
                  <a:pos x="40" y="148"/>
                </a:cxn>
                <a:cxn ang="0">
                  <a:pos x="631" y="1063"/>
                </a:cxn>
                <a:cxn ang="0">
                  <a:pos x="368" y="138"/>
                </a:cxn>
                <a:cxn ang="0">
                  <a:pos x="325" y="0"/>
                </a:cxn>
                <a:cxn ang="0">
                  <a:pos x="325" y="0"/>
                </a:cxn>
              </a:cxnLst>
              <a:rect l="0" t="0" r="r" b="b"/>
              <a:pathLst>
                <a:path w="631" h="1063">
                  <a:moveTo>
                    <a:pt x="325" y="0"/>
                  </a:moveTo>
                  <a:lnTo>
                    <a:pt x="0" y="53"/>
                  </a:lnTo>
                  <a:lnTo>
                    <a:pt x="40" y="148"/>
                  </a:lnTo>
                  <a:lnTo>
                    <a:pt x="631" y="1063"/>
                  </a:lnTo>
                  <a:lnTo>
                    <a:pt x="368" y="138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3694" y="2270"/>
              <a:ext cx="785" cy="746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0" y="101"/>
                </a:cxn>
                <a:cxn ang="0">
                  <a:pos x="712" y="1491"/>
                </a:cxn>
                <a:cxn ang="0">
                  <a:pos x="1570" y="1445"/>
                </a:cxn>
                <a:cxn ang="0">
                  <a:pos x="781" y="1283"/>
                </a:cxn>
                <a:cxn ang="0">
                  <a:pos x="222" y="169"/>
                </a:cxn>
                <a:cxn ang="0">
                  <a:pos x="268" y="0"/>
                </a:cxn>
                <a:cxn ang="0">
                  <a:pos x="268" y="0"/>
                </a:cxn>
              </a:cxnLst>
              <a:rect l="0" t="0" r="r" b="b"/>
              <a:pathLst>
                <a:path w="1570" h="1491">
                  <a:moveTo>
                    <a:pt x="268" y="0"/>
                  </a:moveTo>
                  <a:lnTo>
                    <a:pt x="0" y="101"/>
                  </a:lnTo>
                  <a:lnTo>
                    <a:pt x="712" y="1491"/>
                  </a:lnTo>
                  <a:lnTo>
                    <a:pt x="1570" y="1445"/>
                  </a:lnTo>
                  <a:lnTo>
                    <a:pt x="781" y="1283"/>
                  </a:lnTo>
                  <a:lnTo>
                    <a:pt x="222" y="169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3666" y="1322"/>
              <a:ext cx="919" cy="464"/>
            </a:xfrm>
            <a:custGeom>
              <a:avLst/>
              <a:gdLst/>
              <a:ahLst/>
              <a:cxnLst>
                <a:cxn ang="0">
                  <a:pos x="1589" y="0"/>
                </a:cxn>
                <a:cxn ang="0">
                  <a:pos x="21" y="298"/>
                </a:cxn>
                <a:cxn ang="0">
                  <a:pos x="0" y="364"/>
                </a:cxn>
                <a:cxn ang="0">
                  <a:pos x="1509" y="928"/>
                </a:cxn>
                <a:cxn ang="0">
                  <a:pos x="1840" y="793"/>
                </a:cxn>
                <a:cxn ang="0">
                  <a:pos x="918" y="494"/>
                </a:cxn>
                <a:cxn ang="0">
                  <a:pos x="1639" y="82"/>
                </a:cxn>
                <a:cxn ang="0">
                  <a:pos x="1589" y="0"/>
                </a:cxn>
                <a:cxn ang="0">
                  <a:pos x="1589" y="0"/>
                </a:cxn>
              </a:cxnLst>
              <a:rect l="0" t="0" r="r" b="b"/>
              <a:pathLst>
                <a:path w="1840" h="928">
                  <a:moveTo>
                    <a:pt x="1589" y="0"/>
                  </a:moveTo>
                  <a:lnTo>
                    <a:pt x="21" y="298"/>
                  </a:lnTo>
                  <a:lnTo>
                    <a:pt x="0" y="364"/>
                  </a:lnTo>
                  <a:lnTo>
                    <a:pt x="1509" y="928"/>
                  </a:lnTo>
                  <a:lnTo>
                    <a:pt x="1840" y="793"/>
                  </a:lnTo>
                  <a:lnTo>
                    <a:pt x="918" y="494"/>
                  </a:lnTo>
                  <a:lnTo>
                    <a:pt x="1639" y="82"/>
                  </a:lnTo>
                  <a:lnTo>
                    <a:pt x="1589" y="0"/>
                  </a:lnTo>
                  <a:lnTo>
                    <a:pt x="1589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3687" y="1717"/>
              <a:ext cx="981" cy="444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0" y="109"/>
                </a:cxn>
                <a:cxn ang="0">
                  <a:pos x="0" y="186"/>
                </a:cxn>
                <a:cxn ang="0">
                  <a:pos x="1465" y="886"/>
                </a:cxn>
                <a:cxn ang="0">
                  <a:pos x="1932" y="745"/>
                </a:cxn>
                <a:cxn ang="0">
                  <a:pos x="1961" y="618"/>
                </a:cxn>
                <a:cxn ang="0">
                  <a:pos x="1709" y="598"/>
                </a:cxn>
                <a:cxn ang="0">
                  <a:pos x="1459" y="691"/>
                </a:cxn>
                <a:cxn ang="0">
                  <a:pos x="224" y="139"/>
                </a:cxn>
                <a:cxn ang="0">
                  <a:pos x="261" y="0"/>
                </a:cxn>
                <a:cxn ang="0">
                  <a:pos x="261" y="0"/>
                </a:cxn>
              </a:cxnLst>
              <a:rect l="0" t="0" r="r" b="b"/>
              <a:pathLst>
                <a:path w="1961" h="886">
                  <a:moveTo>
                    <a:pt x="261" y="0"/>
                  </a:moveTo>
                  <a:lnTo>
                    <a:pt x="0" y="109"/>
                  </a:lnTo>
                  <a:lnTo>
                    <a:pt x="0" y="186"/>
                  </a:lnTo>
                  <a:lnTo>
                    <a:pt x="1465" y="886"/>
                  </a:lnTo>
                  <a:lnTo>
                    <a:pt x="1932" y="745"/>
                  </a:lnTo>
                  <a:lnTo>
                    <a:pt x="1961" y="618"/>
                  </a:lnTo>
                  <a:lnTo>
                    <a:pt x="1709" y="598"/>
                  </a:lnTo>
                  <a:lnTo>
                    <a:pt x="1459" y="691"/>
                  </a:lnTo>
                  <a:lnTo>
                    <a:pt x="224" y="139"/>
                  </a:lnTo>
                  <a:lnTo>
                    <a:pt x="261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3860" y="1927"/>
              <a:ext cx="739" cy="587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0" y="195"/>
                </a:cxn>
                <a:cxn ang="0">
                  <a:pos x="11" y="341"/>
                </a:cxn>
                <a:cxn ang="0">
                  <a:pos x="85" y="416"/>
                </a:cxn>
                <a:cxn ang="0">
                  <a:pos x="245" y="455"/>
                </a:cxn>
                <a:cxn ang="0">
                  <a:pos x="874" y="916"/>
                </a:cxn>
                <a:cxn ang="0">
                  <a:pos x="1151" y="1129"/>
                </a:cxn>
                <a:cxn ang="0">
                  <a:pos x="1352" y="1173"/>
                </a:cxn>
                <a:cxn ang="0">
                  <a:pos x="1325" y="907"/>
                </a:cxn>
                <a:cxn ang="0">
                  <a:pos x="1477" y="504"/>
                </a:cxn>
                <a:cxn ang="0">
                  <a:pos x="1167" y="488"/>
                </a:cxn>
                <a:cxn ang="0">
                  <a:pos x="54" y="0"/>
                </a:cxn>
                <a:cxn ang="0">
                  <a:pos x="6" y="64"/>
                </a:cxn>
                <a:cxn ang="0">
                  <a:pos x="6" y="64"/>
                </a:cxn>
              </a:cxnLst>
              <a:rect l="0" t="0" r="r" b="b"/>
              <a:pathLst>
                <a:path w="1477" h="1173">
                  <a:moveTo>
                    <a:pt x="6" y="64"/>
                  </a:moveTo>
                  <a:lnTo>
                    <a:pt x="0" y="195"/>
                  </a:lnTo>
                  <a:lnTo>
                    <a:pt x="11" y="341"/>
                  </a:lnTo>
                  <a:lnTo>
                    <a:pt x="85" y="416"/>
                  </a:lnTo>
                  <a:lnTo>
                    <a:pt x="245" y="455"/>
                  </a:lnTo>
                  <a:lnTo>
                    <a:pt x="874" y="916"/>
                  </a:lnTo>
                  <a:lnTo>
                    <a:pt x="1151" y="1129"/>
                  </a:lnTo>
                  <a:lnTo>
                    <a:pt x="1352" y="1173"/>
                  </a:lnTo>
                  <a:lnTo>
                    <a:pt x="1325" y="907"/>
                  </a:lnTo>
                  <a:lnTo>
                    <a:pt x="1477" y="504"/>
                  </a:lnTo>
                  <a:lnTo>
                    <a:pt x="1167" y="488"/>
                  </a:lnTo>
                  <a:lnTo>
                    <a:pt x="54" y="0"/>
                  </a:lnTo>
                  <a:lnTo>
                    <a:pt x="6" y="64"/>
                  </a:lnTo>
                  <a:lnTo>
                    <a:pt x="6" y="64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4310" y="1427"/>
              <a:ext cx="894" cy="212"/>
            </a:xfrm>
            <a:custGeom>
              <a:avLst/>
              <a:gdLst/>
              <a:ahLst/>
              <a:cxnLst>
                <a:cxn ang="0">
                  <a:pos x="0" y="317"/>
                </a:cxn>
                <a:cxn ang="0">
                  <a:pos x="57" y="296"/>
                </a:cxn>
                <a:cxn ang="0">
                  <a:pos x="206" y="258"/>
                </a:cxn>
                <a:cxn ang="0">
                  <a:pos x="304" y="234"/>
                </a:cxn>
                <a:cxn ang="0">
                  <a:pos x="415" y="207"/>
                </a:cxn>
                <a:cxn ang="0">
                  <a:pos x="532" y="179"/>
                </a:cxn>
                <a:cxn ang="0">
                  <a:pos x="654" y="150"/>
                </a:cxn>
                <a:cxn ang="0">
                  <a:pos x="776" y="122"/>
                </a:cxn>
                <a:cxn ang="0">
                  <a:pos x="893" y="94"/>
                </a:cxn>
                <a:cxn ang="0">
                  <a:pos x="1003" y="69"/>
                </a:cxn>
                <a:cxn ang="0">
                  <a:pos x="1101" y="46"/>
                </a:cxn>
                <a:cxn ang="0">
                  <a:pos x="1249" y="13"/>
                </a:cxn>
                <a:cxn ang="0">
                  <a:pos x="1305" y="0"/>
                </a:cxn>
                <a:cxn ang="0">
                  <a:pos x="1788" y="82"/>
                </a:cxn>
                <a:cxn ang="0">
                  <a:pos x="171" y="423"/>
                </a:cxn>
                <a:cxn ang="0">
                  <a:pos x="0" y="317"/>
                </a:cxn>
                <a:cxn ang="0">
                  <a:pos x="0" y="317"/>
                </a:cxn>
              </a:cxnLst>
              <a:rect l="0" t="0" r="r" b="b"/>
              <a:pathLst>
                <a:path w="1788" h="423">
                  <a:moveTo>
                    <a:pt x="0" y="317"/>
                  </a:moveTo>
                  <a:lnTo>
                    <a:pt x="57" y="296"/>
                  </a:lnTo>
                  <a:lnTo>
                    <a:pt x="206" y="258"/>
                  </a:lnTo>
                  <a:lnTo>
                    <a:pt x="304" y="234"/>
                  </a:lnTo>
                  <a:lnTo>
                    <a:pt x="415" y="207"/>
                  </a:lnTo>
                  <a:lnTo>
                    <a:pt x="532" y="179"/>
                  </a:lnTo>
                  <a:lnTo>
                    <a:pt x="654" y="150"/>
                  </a:lnTo>
                  <a:lnTo>
                    <a:pt x="776" y="122"/>
                  </a:lnTo>
                  <a:lnTo>
                    <a:pt x="893" y="94"/>
                  </a:lnTo>
                  <a:lnTo>
                    <a:pt x="1003" y="69"/>
                  </a:lnTo>
                  <a:lnTo>
                    <a:pt x="1101" y="46"/>
                  </a:lnTo>
                  <a:lnTo>
                    <a:pt x="1249" y="13"/>
                  </a:lnTo>
                  <a:lnTo>
                    <a:pt x="1305" y="0"/>
                  </a:lnTo>
                  <a:lnTo>
                    <a:pt x="1788" y="82"/>
                  </a:lnTo>
                  <a:lnTo>
                    <a:pt x="171" y="423"/>
                  </a:lnTo>
                  <a:lnTo>
                    <a:pt x="0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297" y="2196"/>
              <a:ext cx="142" cy="226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282" y="22"/>
                </a:cxn>
                <a:cxn ang="0">
                  <a:pos x="147" y="261"/>
                </a:cxn>
                <a:cxn ang="0">
                  <a:pos x="120" y="451"/>
                </a:cxn>
                <a:cxn ang="0">
                  <a:pos x="0" y="379"/>
                </a:cxn>
                <a:cxn ang="0">
                  <a:pos x="27" y="86"/>
                </a:cxn>
                <a:cxn ang="0">
                  <a:pos x="82" y="0"/>
                </a:cxn>
                <a:cxn ang="0">
                  <a:pos x="82" y="0"/>
                </a:cxn>
              </a:cxnLst>
              <a:rect l="0" t="0" r="r" b="b"/>
              <a:pathLst>
                <a:path w="282" h="451">
                  <a:moveTo>
                    <a:pt x="82" y="0"/>
                  </a:moveTo>
                  <a:lnTo>
                    <a:pt x="282" y="22"/>
                  </a:lnTo>
                  <a:lnTo>
                    <a:pt x="147" y="261"/>
                  </a:lnTo>
                  <a:lnTo>
                    <a:pt x="120" y="451"/>
                  </a:lnTo>
                  <a:lnTo>
                    <a:pt x="0" y="379"/>
                  </a:lnTo>
                  <a:lnTo>
                    <a:pt x="27" y="86"/>
                  </a:lnTo>
                  <a:lnTo>
                    <a:pt x="82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4195" y="2421"/>
              <a:ext cx="230" cy="13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89" y="0"/>
                </a:cxn>
                <a:cxn ang="0">
                  <a:pos x="460" y="218"/>
                </a:cxn>
                <a:cxn ang="0">
                  <a:pos x="48" y="26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460" h="267">
                  <a:moveTo>
                    <a:pt x="0" y="17"/>
                  </a:moveTo>
                  <a:lnTo>
                    <a:pt x="189" y="0"/>
                  </a:lnTo>
                  <a:lnTo>
                    <a:pt x="460" y="218"/>
                  </a:lnTo>
                  <a:lnTo>
                    <a:pt x="48" y="26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4132" y="2568"/>
              <a:ext cx="1292" cy="407"/>
            </a:xfrm>
            <a:custGeom>
              <a:avLst/>
              <a:gdLst/>
              <a:ahLst/>
              <a:cxnLst>
                <a:cxn ang="0">
                  <a:pos x="168" y="327"/>
                </a:cxn>
                <a:cxn ang="0">
                  <a:pos x="141" y="489"/>
                </a:cxn>
                <a:cxn ang="0">
                  <a:pos x="0" y="652"/>
                </a:cxn>
                <a:cxn ang="0">
                  <a:pos x="612" y="816"/>
                </a:cxn>
                <a:cxn ang="0">
                  <a:pos x="1829" y="702"/>
                </a:cxn>
                <a:cxn ang="0">
                  <a:pos x="1916" y="668"/>
                </a:cxn>
                <a:cxn ang="0">
                  <a:pos x="2078" y="702"/>
                </a:cxn>
                <a:cxn ang="0">
                  <a:pos x="2219" y="684"/>
                </a:cxn>
                <a:cxn ang="0">
                  <a:pos x="2376" y="659"/>
                </a:cxn>
                <a:cxn ang="0">
                  <a:pos x="2413" y="630"/>
                </a:cxn>
                <a:cxn ang="0">
                  <a:pos x="2472" y="580"/>
                </a:cxn>
                <a:cxn ang="0">
                  <a:pos x="2527" y="532"/>
                </a:cxn>
                <a:cxn ang="0">
                  <a:pos x="2551" y="511"/>
                </a:cxn>
                <a:cxn ang="0">
                  <a:pos x="2583" y="202"/>
                </a:cxn>
                <a:cxn ang="0">
                  <a:pos x="2410" y="0"/>
                </a:cxn>
                <a:cxn ang="0">
                  <a:pos x="1563" y="152"/>
                </a:cxn>
                <a:cxn ang="0">
                  <a:pos x="168" y="327"/>
                </a:cxn>
                <a:cxn ang="0">
                  <a:pos x="168" y="327"/>
                </a:cxn>
              </a:cxnLst>
              <a:rect l="0" t="0" r="r" b="b"/>
              <a:pathLst>
                <a:path w="2583" h="816">
                  <a:moveTo>
                    <a:pt x="168" y="327"/>
                  </a:moveTo>
                  <a:lnTo>
                    <a:pt x="141" y="489"/>
                  </a:lnTo>
                  <a:lnTo>
                    <a:pt x="0" y="652"/>
                  </a:lnTo>
                  <a:lnTo>
                    <a:pt x="612" y="816"/>
                  </a:lnTo>
                  <a:lnTo>
                    <a:pt x="1829" y="702"/>
                  </a:lnTo>
                  <a:lnTo>
                    <a:pt x="1916" y="668"/>
                  </a:lnTo>
                  <a:lnTo>
                    <a:pt x="2078" y="702"/>
                  </a:lnTo>
                  <a:lnTo>
                    <a:pt x="2219" y="684"/>
                  </a:lnTo>
                  <a:lnTo>
                    <a:pt x="2376" y="659"/>
                  </a:lnTo>
                  <a:lnTo>
                    <a:pt x="2413" y="630"/>
                  </a:lnTo>
                  <a:lnTo>
                    <a:pt x="2472" y="580"/>
                  </a:lnTo>
                  <a:lnTo>
                    <a:pt x="2527" y="532"/>
                  </a:lnTo>
                  <a:lnTo>
                    <a:pt x="2551" y="511"/>
                  </a:lnTo>
                  <a:lnTo>
                    <a:pt x="2583" y="202"/>
                  </a:lnTo>
                  <a:lnTo>
                    <a:pt x="2410" y="0"/>
                  </a:lnTo>
                  <a:lnTo>
                    <a:pt x="1563" y="152"/>
                  </a:lnTo>
                  <a:lnTo>
                    <a:pt x="168" y="327"/>
                  </a:lnTo>
                  <a:lnTo>
                    <a:pt x="168" y="327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779" y="2047"/>
              <a:ext cx="1664" cy="939"/>
            </a:xfrm>
            <a:custGeom>
              <a:avLst/>
              <a:gdLst/>
              <a:ahLst/>
              <a:cxnLst>
                <a:cxn ang="0">
                  <a:pos x="16" y="33"/>
                </a:cxn>
                <a:cxn ang="0">
                  <a:pos x="146" y="0"/>
                </a:cxn>
                <a:cxn ang="0">
                  <a:pos x="223" y="201"/>
                </a:cxn>
                <a:cxn ang="0">
                  <a:pos x="332" y="231"/>
                </a:cxn>
                <a:cxn ang="0">
                  <a:pos x="956" y="685"/>
                </a:cxn>
                <a:cxn ang="0">
                  <a:pos x="726" y="739"/>
                </a:cxn>
                <a:cxn ang="0">
                  <a:pos x="879" y="1016"/>
                </a:cxn>
                <a:cxn ang="0">
                  <a:pos x="1395" y="962"/>
                </a:cxn>
                <a:cxn ang="0">
                  <a:pos x="1732" y="1064"/>
                </a:cxn>
                <a:cxn ang="0">
                  <a:pos x="2665" y="766"/>
                </a:cxn>
                <a:cxn ang="0">
                  <a:pos x="3132" y="794"/>
                </a:cxn>
                <a:cxn ang="0">
                  <a:pos x="3328" y="1053"/>
                </a:cxn>
                <a:cxn ang="0">
                  <a:pos x="3275" y="1550"/>
                </a:cxn>
                <a:cxn ang="0">
                  <a:pos x="3105" y="1689"/>
                </a:cxn>
                <a:cxn ang="0">
                  <a:pos x="2757" y="1754"/>
                </a:cxn>
                <a:cxn ang="0">
                  <a:pos x="2595" y="1717"/>
                </a:cxn>
                <a:cxn ang="0">
                  <a:pos x="2465" y="1760"/>
                </a:cxn>
                <a:cxn ang="0">
                  <a:pos x="1211" y="1879"/>
                </a:cxn>
                <a:cxn ang="0">
                  <a:pos x="609" y="1731"/>
                </a:cxn>
                <a:cxn ang="0">
                  <a:pos x="1047" y="1667"/>
                </a:cxn>
                <a:cxn ang="0">
                  <a:pos x="2774" y="1531"/>
                </a:cxn>
                <a:cxn ang="0">
                  <a:pos x="3050" y="1515"/>
                </a:cxn>
                <a:cxn ang="0">
                  <a:pos x="3159" y="1260"/>
                </a:cxn>
                <a:cxn ang="0">
                  <a:pos x="3142" y="1231"/>
                </a:cxn>
                <a:cxn ang="0">
                  <a:pos x="3101" y="1167"/>
                </a:cxn>
                <a:cxn ang="0">
                  <a:pos x="3079" y="1132"/>
                </a:cxn>
                <a:cxn ang="0">
                  <a:pos x="3058" y="1100"/>
                </a:cxn>
                <a:cxn ang="0">
                  <a:pos x="3029" y="1064"/>
                </a:cxn>
                <a:cxn ang="0">
                  <a:pos x="2755" y="1093"/>
                </a:cxn>
                <a:cxn ang="0">
                  <a:pos x="2577" y="1117"/>
                </a:cxn>
                <a:cxn ang="0">
                  <a:pos x="2497" y="1130"/>
                </a:cxn>
                <a:cxn ang="0">
                  <a:pos x="852" y="1319"/>
                </a:cxn>
                <a:cxn ang="0">
                  <a:pos x="763" y="1343"/>
                </a:cxn>
                <a:cxn ang="0">
                  <a:pos x="0" y="130"/>
                </a:cxn>
                <a:cxn ang="0">
                  <a:pos x="499" y="771"/>
                </a:cxn>
                <a:cxn ang="0">
                  <a:pos x="16" y="33"/>
                </a:cxn>
                <a:cxn ang="0">
                  <a:pos x="16" y="33"/>
                </a:cxn>
              </a:cxnLst>
              <a:rect l="0" t="0" r="r" b="b"/>
              <a:pathLst>
                <a:path w="3328" h="1879">
                  <a:moveTo>
                    <a:pt x="16" y="33"/>
                  </a:moveTo>
                  <a:lnTo>
                    <a:pt x="146" y="0"/>
                  </a:lnTo>
                  <a:lnTo>
                    <a:pt x="223" y="201"/>
                  </a:lnTo>
                  <a:lnTo>
                    <a:pt x="332" y="231"/>
                  </a:lnTo>
                  <a:lnTo>
                    <a:pt x="956" y="685"/>
                  </a:lnTo>
                  <a:lnTo>
                    <a:pt x="726" y="739"/>
                  </a:lnTo>
                  <a:lnTo>
                    <a:pt x="879" y="1016"/>
                  </a:lnTo>
                  <a:lnTo>
                    <a:pt x="1395" y="962"/>
                  </a:lnTo>
                  <a:lnTo>
                    <a:pt x="1732" y="1064"/>
                  </a:lnTo>
                  <a:lnTo>
                    <a:pt x="2665" y="766"/>
                  </a:lnTo>
                  <a:lnTo>
                    <a:pt x="3132" y="794"/>
                  </a:lnTo>
                  <a:lnTo>
                    <a:pt x="3328" y="1053"/>
                  </a:lnTo>
                  <a:lnTo>
                    <a:pt x="3275" y="1550"/>
                  </a:lnTo>
                  <a:lnTo>
                    <a:pt x="3105" y="1689"/>
                  </a:lnTo>
                  <a:lnTo>
                    <a:pt x="2757" y="1754"/>
                  </a:lnTo>
                  <a:lnTo>
                    <a:pt x="2595" y="1717"/>
                  </a:lnTo>
                  <a:lnTo>
                    <a:pt x="2465" y="1760"/>
                  </a:lnTo>
                  <a:lnTo>
                    <a:pt x="1211" y="1879"/>
                  </a:lnTo>
                  <a:lnTo>
                    <a:pt x="609" y="1731"/>
                  </a:lnTo>
                  <a:lnTo>
                    <a:pt x="1047" y="1667"/>
                  </a:lnTo>
                  <a:lnTo>
                    <a:pt x="2774" y="1531"/>
                  </a:lnTo>
                  <a:lnTo>
                    <a:pt x="3050" y="1515"/>
                  </a:lnTo>
                  <a:lnTo>
                    <a:pt x="3159" y="1260"/>
                  </a:lnTo>
                  <a:lnTo>
                    <a:pt x="3142" y="1231"/>
                  </a:lnTo>
                  <a:lnTo>
                    <a:pt x="3101" y="1167"/>
                  </a:lnTo>
                  <a:lnTo>
                    <a:pt x="3079" y="1132"/>
                  </a:lnTo>
                  <a:lnTo>
                    <a:pt x="3058" y="1100"/>
                  </a:lnTo>
                  <a:lnTo>
                    <a:pt x="3029" y="1064"/>
                  </a:lnTo>
                  <a:lnTo>
                    <a:pt x="2755" y="1093"/>
                  </a:lnTo>
                  <a:lnTo>
                    <a:pt x="2577" y="1117"/>
                  </a:lnTo>
                  <a:lnTo>
                    <a:pt x="2497" y="1130"/>
                  </a:lnTo>
                  <a:lnTo>
                    <a:pt x="852" y="1319"/>
                  </a:lnTo>
                  <a:lnTo>
                    <a:pt x="763" y="1343"/>
                  </a:lnTo>
                  <a:lnTo>
                    <a:pt x="0" y="130"/>
                  </a:lnTo>
                  <a:lnTo>
                    <a:pt x="499" y="771"/>
                  </a:lnTo>
                  <a:lnTo>
                    <a:pt x="16" y="33"/>
                  </a:lnTo>
                  <a:lnTo>
                    <a:pt x="16" y="33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4919" y="2414"/>
              <a:ext cx="322" cy="9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0" y="175"/>
                </a:cxn>
                <a:cxn ang="0">
                  <a:pos x="644" y="154"/>
                </a:cxn>
                <a:cxn ang="0">
                  <a:pos x="564" y="74"/>
                </a:cxn>
                <a:cxn ang="0">
                  <a:pos x="593" y="0"/>
                </a:cxn>
                <a:cxn ang="0">
                  <a:pos x="414" y="32"/>
                </a:cxn>
                <a:cxn ang="0">
                  <a:pos x="168" y="135"/>
                </a:cxn>
                <a:cxn ang="0">
                  <a:pos x="0" y="194"/>
                </a:cxn>
                <a:cxn ang="0">
                  <a:pos x="0" y="194"/>
                </a:cxn>
              </a:cxnLst>
              <a:rect l="0" t="0" r="r" b="b"/>
              <a:pathLst>
                <a:path w="644" h="194">
                  <a:moveTo>
                    <a:pt x="0" y="194"/>
                  </a:moveTo>
                  <a:lnTo>
                    <a:pt x="460" y="175"/>
                  </a:lnTo>
                  <a:lnTo>
                    <a:pt x="644" y="154"/>
                  </a:lnTo>
                  <a:lnTo>
                    <a:pt x="564" y="74"/>
                  </a:lnTo>
                  <a:lnTo>
                    <a:pt x="593" y="0"/>
                  </a:lnTo>
                  <a:lnTo>
                    <a:pt x="414" y="32"/>
                  </a:lnTo>
                  <a:lnTo>
                    <a:pt x="168" y="135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4279" y="2163"/>
              <a:ext cx="144" cy="259"/>
            </a:xfrm>
            <a:custGeom>
              <a:avLst/>
              <a:gdLst/>
              <a:ahLst/>
              <a:cxnLst>
                <a:cxn ang="0">
                  <a:pos x="10" y="457"/>
                </a:cxn>
                <a:cxn ang="0">
                  <a:pos x="0" y="288"/>
                </a:cxn>
                <a:cxn ang="0">
                  <a:pos x="64" y="104"/>
                </a:cxn>
                <a:cxn ang="0">
                  <a:pos x="119" y="0"/>
                </a:cxn>
                <a:cxn ang="0">
                  <a:pos x="287" y="88"/>
                </a:cxn>
                <a:cxn ang="0">
                  <a:pos x="233" y="115"/>
                </a:cxn>
                <a:cxn ang="0">
                  <a:pos x="130" y="142"/>
                </a:cxn>
                <a:cxn ang="0">
                  <a:pos x="80" y="266"/>
                </a:cxn>
                <a:cxn ang="0">
                  <a:pos x="80" y="397"/>
                </a:cxn>
                <a:cxn ang="0">
                  <a:pos x="157" y="517"/>
                </a:cxn>
                <a:cxn ang="0">
                  <a:pos x="10" y="457"/>
                </a:cxn>
                <a:cxn ang="0">
                  <a:pos x="10" y="457"/>
                </a:cxn>
              </a:cxnLst>
              <a:rect l="0" t="0" r="r" b="b"/>
              <a:pathLst>
                <a:path w="287" h="517">
                  <a:moveTo>
                    <a:pt x="10" y="457"/>
                  </a:moveTo>
                  <a:lnTo>
                    <a:pt x="0" y="288"/>
                  </a:lnTo>
                  <a:lnTo>
                    <a:pt x="64" y="104"/>
                  </a:lnTo>
                  <a:lnTo>
                    <a:pt x="119" y="0"/>
                  </a:lnTo>
                  <a:lnTo>
                    <a:pt x="287" y="88"/>
                  </a:lnTo>
                  <a:lnTo>
                    <a:pt x="233" y="115"/>
                  </a:lnTo>
                  <a:lnTo>
                    <a:pt x="130" y="142"/>
                  </a:lnTo>
                  <a:lnTo>
                    <a:pt x="80" y="266"/>
                  </a:lnTo>
                  <a:lnTo>
                    <a:pt x="80" y="397"/>
                  </a:lnTo>
                  <a:lnTo>
                    <a:pt x="157" y="517"/>
                  </a:lnTo>
                  <a:lnTo>
                    <a:pt x="10" y="457"/>
                  </a:lnTo>
                  <a:lnTo>
                    <a:pt x="10" y="45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4305" y="1416"/>
              <a:ext cx="753" cy="269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1206" y="0"/>
                </a:cxn>
                <a:cxn ang="0">
                  <a:pos x="1363" y="34"/>
                </a:cxn>
                <a:cxn ang="0">
                  <a:pos x="292" y="335"/>
                </a:cxn>
                <a:cxn ang="0">
                  <a:pos x="1504" y="132"/>
                </a:cxn>
                <a:cxn ang="0">
                  <a:pos x="316" y="539"/>
                </a:cxn>
                <a:cxn ang="0">
                  <a:pos x="0" y="322"/>
                </a:cxn>
                <a:cxn ang="0">
                  <a:pos x="0" y="322"/>
                </a:cxn>
              </a:cxnLst>
              <a:rect l="0" t="0" r="r" b="b"/>
              <a:pathLst>
                <a:path w="1504" h="539">
                  <a:moveTo>
                    <a:pt x="0" y="322"/>
                  </a:moveTo>
                  <a:lnTo>
                    <a:pt x="1206" y="0"/>
                  </a:lnTo>
                  <a:lnTo>
                    <a:pt x="1363" y="34"/>
                  </a:lnTo>
                  <a:lnTo>
                    <a:pt x="292" y="335"/>
                  </a:lnTo>
                  <a:lnTo>
                    <a:pt x="1504" y="132"/>
                  </a:lnTo>
                  <a:lnTo>
                    <a:pt x="316" y="539"/>
                  </a:lnTo>
                  <a:lnTo>
                    <a:pt x="0" y="322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4143" y="2392"/>
              <a:ext cx="323" cy="16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04" y="0"/>
                </a:cxn>
                <a:cxn ang="0">
                  <a:pos x="466" y="143"/>
                </a:cxn>
                <a:cxn ang="0">
                  <a:pos x="647" y="273"/>
                </a:cxn>
                <a:cxn ang="0">
                  <a:pos x="533" y="292"/>
                </a:cxn>
                <a:cxn ang="0">
                  <a:pos x="408" y="210"/>
                </a:cxn>
                <a:cxn ang="0">
                  <a:pos x="316" y="119"/>
                </a:cxn>
                <a:cxn ang="0">
                  <a:pos x="169" y="103"/>
                </a:cxn>
                <a:cxn ang="0">
                  <a:pos x="153" y="325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647" h="325">
                  <a:moveTo>
                    <a:pt x="0" y="48"/>
                  </a:moveTo>
                  <a:lnTo>
                    <a:pt x="204" y="0"/>
                  </a:lnTo>
                  <a:lnTo>
                    <a:pt x="466" y="143"/>
                  </a:lnTo>
                  <a:lnTo>
                    <a:pt x="647" y="273"/>
                  </a:lnTo>
                  <a:lnTo>
                    <a:pt x="533" y="292"/>
                  </a:lnTo>
                  <a:lnTo>
                    <a:pt x="408" y="210"/>
                  </a:lnTo>
                  <a:lnTo>
                    <a:pt x="316" y="119"/>
                  </a:lnTo>
                  <a:lnTo>
                    <a:pt x="169" y="103"/>
                  </a:lnTo>
                  <a:lnTo>
                    <a:pt x="153" y="325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4647" y="1786"/>
              <a:ext cx="245" cy="657"/>
            </a:xfrm>
            <a:custGeom>
              <a:avLst/>
              <a:gdLst/>
              <a:ahLst/>
              <a:cxnLst>
                <a:cxn ang="0">
                  <a:pos x="77" y="104"/>
                </a:cxn>
                <a:cxn ang="0">
                  <a:pos x="393" y="0"/>
                </a:cxn>
                <a:cxn ang="0">
                  <a:pos x="491" y="120"/>
                </a:cxn>
                <a:cxn ang="0">
                  <a:pos x="350" y="843"/>
                </a:cxn>
                <a:cxn ang="0">
                  <a:pos x="202" y="973"/>
                </a:cxn>
                <a:cxn ang="0">
                  <a:pos x="197" y="1316"/>
                </a:cxn>
                <a:cxn ang="0">
                  <a:pos x="77" y="1179"/>
                </a:cxn>
                <a:cxn ang="0">
                  <a:pos x="53" y="1022"/>
                </a:cxn>
                <a:cxn ang="0">
                  <a:pos x="29" y="913"/>
                </a:cxn>
                <a:cxn ang="0">
                  <a:pos x="5" y="862"/>
                </a:cxn>
                <a:cxn ang="0">
                  <a:pos x="0" y="838"/>
                </a:cxn>
                <a:cxn ang="0">
                  <a:pos x="5" y="777"/>
                </a:cxn>
                <a:cxn ang="0">
                  <a:pos x="32" y="596"/>
                </a:cxn>
                <a:cxn ang="0">
                  <a:pos x="66" y="415"/>
                </a:cxn>
                <a:cxn ang="0">
                  <a:pos x="84" y="332"/>
                </a:cxn>
                <a:cxn ang="0">
                  <a:pos x="40" y="131"/>
                </a:cxn>
                <a:cxn ang="0">
                  <a:pos x="77" y="104"/>
                </a:cxn>
                <a:cxn ang="0">
                  <a:pos x="77" y="104"/>
                </a:cxn>
              </a:cxnLst>
              <a:rect l="0" t="0" r="r" b="b"/>
              <a:pathLst>
                <a:path w="491" h="1316">
                  <a:moveTo>
                    <a:pt x="77" y="104"/>
                  </a:moveTo>
                  <a:lnTo>
                    <a:pt x="393" y="0"/>
                  </a:lnTo>
                  <a:lnTo>
                    <a:pt x="491" y="120"/>
                  </a:lnTo>
                  <a:lnTo>
                    <a:pt x="350" y="843"/>
                  </a:lnTo>
                  <a:lnTo>
                    <a:pt x="202" y="973"/>
                  </a:lnTo>
                  <a:lnTo>
                    <a:pt x="197" y="1316"/>
                  </a:lnTo>
                  <a:lnTo>
                    <a:pt x="77" y="1179"/>
                  </a:lnTo>
                  <a:lnTo>
                    <a:pt x="53" y="1022"/>
                  </a:lnTo>
                  <a:lnTo>
                    <a:pt x="29" y="913"/>
                  </a:lnTo>
                  <a:lnTo>
                    <a:pt x="5" y="862"/>
                  </a:lnTo>
                  <a:lnTo>
                    <a:pt x="0" y="838"/>
                  </a:lnTo>
                  <a:lnTo>
                    <a:pt x="5" y="777"/>
                  </a:lnTo>
                  <a:lnTo>
                    <a:pt x="32" y="596"/>
                  </a:lnTo>
                  <a:lnTo>
                    <a:pt x="66" y="415"/>
                  </a:lnTo>
                  <a:lnTo>
                    <a:pt x="84" y="332"/>
                  </a:lnTo>
                  <a:lnTo>
                    <a:pt x="40" y="131"/>
                  </a:lnTo>
                  <a:lnTo>
                    <a:pt x="77" y="104"/>
                  </a:lnTo>
                  <a:lnTo>
                    <a:pt x="77" y="104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4675" y="1759"/>
              <a:ext cx="258" cy="700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401" y="0"/>
                </a:cxn>
                <a:cxn ang="0">
                  <a:pos x="515" y="233"/>
                </a:cxn>
                <a:cxn ang="0">
                  <a:pos x="337" y="749"/>
                </a:cxn>
                <a:cxn ang="0">
                  <a:pos x="472" y="1091"/>
                </a:cxn>
                <a:cxn ang="0">
                  <a:pos x="250" y="1042"/>
                </a:cxn>
                <a:cxn ang="0">
                  <a:pos x="153" y="1401"/>
                </a:cxn>
                <a:cxn ang="0">
                  <a:pos x="63" y="1114"/>
                </a:cxn>
                <a:cxn ang="0">
                  <a:pos x="16" y="846"/>
                </a:cxn>
                <a:cxn ang="0">
                  <a:pos x="98" y="553"/>
                </a:cxn>
                <a:cxn ang="0">
                  <a:pos x="37" y="330"/>
                </a:cxn>
                <a:cxn ang="0">
                  <a:pos x="135" y="233"/>
                </a:cxn>
                <a:cxn ang="0">
                  <a:pos x="250" y="265"/>
                </a:cxn>
                <a:cxn ang="0">
                  <a:pos x="207" y="369"/>
                </a:cxn>
                <a:cxn ang="0">
                  <a:pos x="287" y="423"/>
                </a:cxn>
                <a:cxn ang="0">
                  <a:pos x="125" y="749"/>
                </a:cxn>
                <a:cxn ang="0">
                  <a:pos x="207" y="733"/>
                </a:cxn>
                <a:cxn ang="0">
                  <a:pos x="125" y="978"/>
                </a:cxn>
                <a:cxn ang="0">
                  <a:pos x="233" y="853"/>
                </a:cxn>
                <a:cxn ang="0">
                  <a:pos x="283" y="603"/>
                </a:cxn>
                <a:cxn ang="0">
                  <a:pos x="283" y="526"/>
                </a:cxn>
                <a:cxn ang="0">
                  <a:pos x="369" y="342"/>
                </a:cxn>
                <a:cxn ang="0">
                  <a:pos x="310" y="326"/>
                </a:cxn>
                <a:cxn ang="0">
                  <a:pos x="331" y="184"/>
                </a:cxn>
                <a:cxn ang="0">
                  <a:pos x="196" y="162"/>
                </a:cxn>
                <a:cxn ang="0">
                  <a:pos x="217" y="108"/>
                </a:cxn>
                <a:cxn ang="0">
                  <a:pos x="28" y="212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515" h="1401">
                  <a:moveTo>
                    <a:pt x="0" y="119"/>
                  </a:moveTo>
                  <a:lnTo>
                    <a:pt x="401" y="0"/>
                  </a:lnTo>
                  <a:lnTo>
                    <a:pt x="515" y="233"/>
                  </a:lnTo>
                  <a:lnTo>
                    <a:pt x="337" y="749"/>
                  </a:lnTo>
                  <a:lnTo>
                    <a:pt x="472" y="1091"/>
                  </a:lnTo>
                  <a:lnTo>
                    <a:pt x="250" y="1042"/>
                  </a:lnTo>
                  <a:lnTo>
                    <a:pt x="153" y="1401"/>
                  </a:lnTo>
                  <a:lnTo>
                    <a:pt x="63" y="1114"/>
                  </a:lnTo>
                  <a:lnTo>
                    <a:pt x="16" y="846"/>
                  </a:lnTo>
                  <a:lnTo>
                    <a:pt x="98" y="553"/>
                  </a:lnTo>
                  <a:lnTo>
                    <a:pt x="37" y="330"/>
                  </a:lnTo>
                  <a:lnTo>
                    <a:pt x="135" y="233"/>
                  </a:lnTo>
                  <a:lnTo>
                    <a:pt x="250" y="265"/>
                  </a:lnTo>
                  <a:lnTo>
                    <a:pt x="207" y="369"/>
                  </a:lnTo>
                  <a:lnTo>
                    <a:pt x="287" y="423"/>
                  </a:lnTo>
                  <a:lnTo>
                    <a:pt x="125" y="749"/>
                  </a:lnTo>
                  <a:lnTo>
                    <a:pt x="207" y="733"/>
                  </a:lnTo>
                  <a:lnTo>
                    <a:pt x="125" y="978"/>
                  </a:lnTo>
                  <a:lnTo>
                    <a:pt x="233" y="853"/>
                  </a:lnTo>
                  <a:lnTo>
                    <a:pt x="283" y="603"/>
                  </a:lnTo>
                  <a:lnTo>
                    <a:pt x="283" y="526"/>
                  </a:lnTo>
                  <a:lnTo>
                    <a:pt x="369" y="342"/>
                  </a:lnTo>
                  <a:lnTo>
                    <a:pt x="310" y="326"/>
                  </a:lnTo>
                  <a:lnTo>
                    <a:pt x="331" y="184"/>
                  </a:lnTo>
                  <a:lnTo>
                    <a:pt x="196" y="162"/>
                  </a:lnTo>
                  <a:lnTo>
                    <a:pt x="217" y="108"/>
                  </a:lnTo>
                  <a:lnTo>
                    <a:pt x="28" y="212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3880" y="2030"/>
              <a:ext cx="431" cy="372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66" y="43"/>
                </a:cxn>
                <a:cxn ang="0">
                  <a:pos x="146" y="0"/>
                </a:cxn>
                <a:cxn ang="0">
                  <a:pos x="158" y="104"/>
                </a:cxn>
                <a:cxn ang="0">
                  <a:pos x="381" y="316"/>
                </a:cxn>
                <a:cxn ang="0">
                  <a:pos x="711" y="506"/>
                </a:cxn>
                <a:cxn ang="0">
                  <a:pos x="863" y="370"/>
                </a:cxn>
                <a:cxn ang="0">
                  <a:pos x="777" y="745"/>
                </a:cxn>
                <a:cxn ang="0">
                  <a:pos x="110" y="250"/>
                </a:cxn>
                <a:cxn ang="0">
                  <a:pos x="23" y="234"/>
                </a:cxn>
                <a:cxn ang="0">
                  <a:pos x="0" y="147"/>
                </a:cxn>
                <a:cxn ang="0">
                  <a:pos x="0" y="147"/>
                </a:cxn>
              </a:cxnLst>
              <a:rect l="0" t="0" r="r" b="b"/>
              <a:pathLst>
                <a:path w="863" h="745">
                  <a:moveTo>
                    <a:pt x="0" y="147"/>
                  </a:moveTo>
                  <a:lnTo>
                    <a:pt x="66" y="43"/>
                  </a:lnTo>
                  <a:lnTo>
                    <a:pt x="146" y="0"/>
                  </a:lnTo>
                  <a:lnTo>
                    <a:pt x="158" y="104"/>
                  </a:lnTo>
                  <a:lnTo>
                    <a:pt x="381" y="316"/>
                  </a:lnTo>
                  <a:lnTo>
                    <a:pt x="711" y="506"/>
                  </a:lnTo>
                  <a:lnTo>
                    <a:pt x="863" y="370"/>
                  </a:lnTo>
                  <a:lnTo>
                    <a:pt x="777" y="745"/>
                  </a:lnTo>
                  <a:lnTo>
                    <a:pt x="110" y="250"/>
                  </a:lnTo>
                  <a:lnTo>
                    <a:pt x="23" y="234"/>
                  </a:lnTo>
                  <a:lnTo>
                    <a:pt x="0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3870" y="1932"/>
              <a:ext cx="490" cy="283"/>
            </a:xfrm>
            <a:custGeom>
              <a:avLst/>
              <a:gdLst/>
              <a:ahLst/>
              <a:cxnLst>
                <a:cxn ang="0">
                  <a:pos x="35" y="44"/>
                </a:cxn>
                <a:cxn ang="0">
                  <a:pos x="0" y="111"/>
                </a:cxn>
                <a:cxn ang="0">
                  <a:pos x="156" y="132"/>
                </a:cxn>
                <a:cxn ang="0">
                  <a:pos x="834" y="484"/>
                </a:cxn>
                <a:cxn ang="0">
                  <a:pos x="882" y="566"/>
                </a:cxn>
                <a:cxn ang="0">
                  <a:pos x="980" y="473"/>
                </a:cxn>
                <a:cxn ang="0">
                  <a:pos x="101" y="0"/>
                </a:cxn>
                <a:cxn ang="0">
                  <a:pos x="35" y="44"/>
                </a:cxn>
                <a:cxn ang="0">
                  <a:pos x="35" y="44"/>
                </a:cxn>
              </a:cxnLst>
              <a:rect l="0" t="0" r="r" b="b"/>
              <a:pathLst>
                <a:path w="980" h="566">
                  <a:moveTo>
                    <a:pt x="35" y="44"/>
                  </a:moveTo>
                  <a:lnTo>
                    <a:pt x="0" y="111"/>
                  </a:lnTo>
                  <a:lnTo>
                    <a:pt x="156" y="132"/>
                  </a:lnTo>
                  <a:lnTo>
                    <a:pt x="834" y="484"/>
                  </a:lnTo>
                  <a:lnTo>
                    <a:pt x="882" y="566"/>
                  </a:lnTo>
                  <a:lnTo>
                    <a:pt x="980" y="473"/>
                  </a:lnTo>
                  <a:lnTo>
                    <a:pt x="101" y="0"/>
                  </a:lnTo>
                  <a:lnTo>
                    <a:pt x="35" y="44"/>
                  </a:lnTo>
                  <a:lnTo>
                    <a:pt x="35" y="44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4376" y="2090"/>
              <a:ext cx="1227" cy="489"/>
            </a:xfrm>
            <a:custGeom>
              <a:avLst/>
              <a:gdLst/>
              <a:ahLst/>
              <a:cxnLst>
                <a:cxn ang="0">
                  <a:pos x="11" y="559"/>
                </a:cxn>
                <a:cxn ang="0">
                  <a:pos x="98" y="711"/>
                </a:cxn>
                <a:cxn ang="0">
                  <a:pos x="245" y="771"/>
                </a:cxn>
                <a:cxn ang="0">
                  <a:pos x="250" y="554"/>
                </a:cxn>
                <a:cxn ang="0">
                  <a:pos x="348" y="309"/>
                </a:cxn>
                <a:cxn ang="0">
                  <a:pos x="218" y="375"/>
                </a:cxn>
                <a:cxn ang="0">
                  <a:pos x="168" y="412"/>
                </a:cxn>
                <a:cxn ang="0">
                  <a:pos x="152" y="343"/>
                </a:cxn>
                <a:cxn ang="0">
                  <a:pos x="159" y="200"/>
                </a:cxn>
                <a:cxn ang="0">
                  <a:pos x="555" y="0"/>
                </a:cxn>
                <a:cxn ang="0">
                  <a:pos x="547" y="253"/>
                </a:cxn>
                <a:cxn ang="0">
                  <a:pos x="475" y="308"/>
                </a:cxn>
                <a:cxn ang="0">
                  <a:pos x="423" y="587"/>
                </a:cxn>
                <a:cxn ang="0">
                  <a:pos x="523" y="793"/>
                </a:cxn>
                <a:cxn ang="0">
                  <a:pos x="2048" y="332"/>
                </a:cxn>
                <a:cxn ang="0">
                  <a:pos x="1934" y="109"/>
                </a:cxn>
                <a:cxn ang="0">
                  <a:pos x="2454" y="325"/>
                </a:cxn>
                <a:cxn ang="0">
                  <a:pos x="2367" y="386"/>
                </a:cxn>
                <a:cxn ang="0">
                  <a:pos x="539" y="977"/>
                </a:cxn>
                <a:cxn ang="0">
                  <a:pos x="379" y="939"/>
                </a:cxn>
                <a:cxn ang="0">
                  <a:pos x="50" y="804"/>
                </a:cxn>
                <a:cxn ang="0">
                  <a:pos x="0" y="652"/>
                </a:cxn>
                <a:cxn ang="0">
                  <a:pos x="11" y="559"/>
                </a:cxn>
                <a:cxn ang="0">
                  <a:pos x="11" y="559"/>
                </a:cxn>
              </a:cxnLst>
              <a:rect l="0" t="0" r="r" b="b"/>
              <a:pathLst>
                <a:path w="2454" h="977">
                  <a:moveTo>
                    <a:pt x="11" y="559"/>
                  </a:moveTo>
                  <a:lnTo>
                    <a:pt x="98" y="711"/>
                  </a:lnTo>
                  <a:lnTo>
                    <a:pt x="245" y="771"/>
                  </a:lnTo>
                  <a:lnTo>
                    <a:pt x="250" y="554"/>
                  </a:lnTo>
                  <a:lnTo>
                    <a:pt x="348" y="309"/>
                  </a:lnTo>
                  <a:lnTo>
                    <a:pt x="218" y="375"/>
                  </a:lnTo>
                  <a:lnTo>
                    <a:pt x="168" y="412"/>
                  </a:lnTo>
                  <a:lnTo>
                    <a:pt x="152" y="343"/>
                  </a:lnTo>
                  <a:lnTo>
                    <a:pt x="159" y="200"/>
                  </a:lnTo>
                  <a:lnTo>
                    <a:pt x="555" y="0"/>
                  </a:lnTo>
                  <a:lnTo>
                    <a:pt x="547" y="253"/>
                  </a:lnTo>
                  <a:lnTo>
                    <a:pt x="475" y="308"/>
                  </a:lnTo>
                  <a:lnTo>
                    <a:pt x="423" y="587"/>
                  </a:lnTo>
                  <a:lnTo>
                    <a:pt x="523" y="793"/>
                  </a:lnTo>
                  <a:lnTo>
                    <a:pt x="2048" y="332"/>
                  </a:lnTo>
                  <a:lnTo>
                    <a:pt x="1934" y="109"/>
                  </a:lnTo>
                  <a:lnTo>
                    <a:pt x="2454" y="325"/>
                  </a:lnTo>
                  <a:lnTo>
                    <a:pt x="2367" y="386"/>
                  </a:lnTo>
                  <a:lnTo>
                    <a:pt x="539" y="977"/>
                  </a:lnTo>
                  <a:lnTo>
                    <a:pt x="379" y="939"/>
                  </a:lnTo>
                  <a:lnTo>
                    <a:pt x="50" y="804"/>
                  </a:lnTo>
                  <a:lnTo>
                    <a:pt x="0" y="652"/>
                  </a:lnTo>
                  <a:lnTo>
                    <a:pt x="11" y="559"/>
                  </a:lnTo>
                  <a:lnTo>
                    <a:pt x="11" y="559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4838" y="1881"/>
              <a:ext cx="728" cy="318"/>
            </a:xfrm>
            <a:custGeom>
              <a:avLst/>
              <a:gdLst/>
              <a:ahLst/>
              <a:cxnLst>
                <a:cxn ang="0">
                  <a:pos x="109" y="227"/>
                </a:cxn>
                <a:cxn ang="0">
                  <a:pos x="689" y="0"/>
                </a:cxn>
                <a:cxn ang="0">
                  <a:pos x="1456" y="184"/>
                </a:cxn>
                <a:cxn ang="0">
                  <a:pos x="1313" y="277"/>
                </a:cxn>
                <a:cxn ang="0">
                  <a:pos x="16" y="636"/>
                </a:cxn>
                <a:cxn ang="0">
                  <a:pos x="0" y="472"/>
                </a:cxn>
                <a:cxn ang="0">
                  <a:pos x="109" y="227"/>
                </a:cxn>
                <a:cxn ang="0">
                  <a:pos x="109" y="227"/>
                </a:cxn>
              </a:cxnLst>
              <a:rect l="0" t="0" r="r" b="b"/>
              <a:pathLst>
                <a:path w="1456" h="636">
                  <a:moveTo>
                    <a:pt x="109" y="227"/>
                  </a:moveTo>
                  <a:lnTo>
                    <a:pt x="689" y="0"/>
                  </a:lnTo>
                  <a:lnTo>
                    <a:pt x="1456" y="184"/>
                  </a:lnTo>
                  <a:lnTo>
                    <a:pt x="1313" y="277"/>
                  </a:lnTo>
                  <a:lnTo>
                    <a:pt x="16" y="636"/>
                  </a:lnTo>
                  <a:lnTo>
                    <a:pt x="0" y="472"/>
                  </a:lnTo>
                  <a:lnTo>
                    <a:pt x="109" y="227"/>
                  </a:lnTo>
                  <a:lnTo>
                    <a:pt x="109" y="227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3702" y="1789"/>
              <a:ext cx="753" cy="418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6" y="0"/>
                </a:cxn>
                <a:cxn ang="0">
                  <a:pos x="1508" y="717"/>
                </a:cxn>
                <a:cxn ang="0">
                  <a:pos x="1474" y="837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1508" h="837">
                  <a:moveTo>
                    <a:pt x="0" y="50"/>
                  </a:moveTo>
                  <a:lnTo>
                    <a:pt x="26" y="0"/>
                  </a:lnTo>
                  <a:lnTo>
                    <a:pt x="1508" y="717"/>
                  </a:lnTo>
                  <a:lnTo>
                    <a:pt x="1474" y="837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3828" y="1520"/>
              <a:ext cx="1517" cy="513"/>
            </a:xfrm>
            <a:custGeom>
              <a:avLst/>
              <a:gdLst/>
              <a:ahLst/>
              <a:cxnLst>
                <a:cxn ang="0">
                  <a:pos x="9" y="305"/>
                </a:cxn>
                <a:cxn ang="0">
                  <a:pos x="1324" y="777"/>
                </a:cxn>
                <a:cxn ang="0">
                  <a:pos x="1270" y="1027"/>
                </a:cxn>
                <a:cxn ang="0">
                  <a:pos x="1557" y="929"/>
                </a:cxn>
                <a:cxn ang="0">
                  <a:pos x="1721" y="864"/>
                </a:cxn>
                <a:cxn ang="0">
                  <a:pos x="1677" y="641"/>
                </a:cxn>
                <a:cxn ang="0">
                  <a:pos x="2094" y="479"/>
                </a:cxn>
                <a:cxn ang="0">
                  <a:pos x="2176" y="636"/>
                </a:cxn>
                <a:cxn ang="0">
                  <a:pos x="2128" y="907"/>
                </a:cxn>
                <a:cxn ang="0">
                  <a:pos x="2713" y="623"/>
                </a:cxn>
                <a:cxn ang="0">
                  <a:pos x="2877" y="636"/>
                </a:cxn>
                <a:cxn ang="0">
                  <a:pos x="3034" y="337"/>
                </a:cxn>
                <a:cxn ang="0">
                  <a:pos x="3018" y="115"/>
                </a:cxn>
                <a:cxn ang="0">
                  <a:pos x="2811" y="0"/>
                </a:cxn>
                <a:cxn ang="0">
                  <a:pos x="1297" y="473"/>
                </a:cxn>
                <a:cxn ang="0">
                  <a:pos x="1183" y="532"/>
                </a:cxn>
                <a:cxn ang="0">
                  <a:pos x="0" y="125"/>
                </a:cxn>
                <a:cxn ang="0">
                  <a:pos x="9" y="305"/>
                </a:cxn>
                <a:cxn ang="0">
                  <a:pos x="9" y="305"/>
                </a:cxn>
              </a:cxnLst>
              <a:rect l="0" t="0" r="r" b="b"/>
              <a:pathLst>
                <a:path w="3034" h="1027">
                  <a:moveTo>
                    <a:pt x="9" y="305"/>
                  </a:moveTo>
                  <a:lnTo>
                    <a:pt x="1324" y="777"/>
                  </a:lnTo>
                  <a:lnTo>
                    <a:pt x="1270" y="1027"/>
                  </a:lnTo>
                  <a:lnTo>
                    <a:pt x="1557" y="929"/>
                  </a:lnTo>
                  <a:lnTo>
                    <a:pt x="1721" y="864"/>
                  </a:lnTo>
                  <a:lnTo>
                    <a:pt x="1677" y="641"/>
                  </a:lnTo>
                  <a:lnTo>
                    <a:pt x="2094" y="479"/>
                  </a:lnTo>
                  <a:lnTo>
                    <a:pt x="2176" y="636"/>
                  </a:lnTo>
                  <a:lnTo>
                    <a:pt x="2128" y="907"/>
                  </a:lnTo>
                  <a:lnTo>
                    <a:pt x="2713" y="623"/>
                  </a:lnTo>
                  <a:lnTo>
                    <a:pt x="2877" y="636"/>
                  </a:lnTo>
                  <a:lnTo>
                    <a:pt x="3034" y="337"/>
                  </a:lnTo>
                  <a:lnTo>
                    <a:pt x="3018" y="115"/>
                  </a:lnTo>
                  <a:lnTo>
                    <a:pt x="2811" y="0"/>
                  </a:lnTo>
                  <a:lnTo>
                    <a:pt x="1297" y="473"/>
                  </a:lnTo>
                  <a:lnTo>
                    <a:pt x="1183" y="532"/>
                  </a:lnTo>
                  <a:lnTo>
                    <a:pt x="0" y="125"/>
                  </a:lnTo>
                  <a:lnTo>
                    <a:pt x="9" y="305"/>
                  </a:lnTo>
                  <a:lnTo>
                    <a:pt x="9" y="305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3733" y="1318"/>
              <a:ext cx="1620" cy="688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1618" y="0"/>
                </a:cxn>
                <a:cxn ang="0">
                  <a:pos x="2481" y="184"/>
                </a:cxn>
                <a:cxn ang="0">
                  <a:pos x="1076" y="522"/>
                </a:cxn>
                <a:cxn ang="0">
                  <a:pos x="1402" y="636"/>
                </a:cxn>
                <a:cxn ang="0">
                  <a:pos x="2822" y="288"/>
                </a:cxn>
                <a:cxn ang="0">
                  <a:pos x="2967" y="231"/>
                </a:cxn>
                <a:cxn ang="0">
                  <a:pos x="3154" y="332"/>
                </a:cxn>
                <a:cxn ang="0">
                  <a:pos x="3236" y="457"/>
                </a:cxn>
                <a:cxn ang="0">
                  <a:pos x="3241" y="804"/>
                </a:cxn>
                <a:cxn ang="0">
                  <a:pos x="3068" y="1038"/>
                </a:cxn>
                <a:cxn ang="0">
                  <a:pos x="2904" y="1049"/>
                </a:cxn>
                <a:cxn ang="0">
                  <a:pos x="2877" y="1120"/>
                </a:cxn>
                <a:cxn ang="0">
                  <a:pos x="2731" y="1190"/>
                </a:cxn>
                <a:cxn ang="0">
                  <a:pos x="2551" y="1245"/>
                </a:cxn>
                <a:cxn ang="0">
                  <a:pos x="2301" y="1375"/>
                </a:cxn>
                <a:cxn ang="0">
                  <a:pos x="2319" y="1309"/>
                </a:cxn>
                <a:cxn ang="0">
                  <a:pos x="2399" y="1114"/>
                </a:cxn>
                <a:cxn ang="0">
                  <a:pos x="2997" y="875"/>
                </a:cxn>
                <a:cxn ang="0">
                  <a:pos x="3111" y="734"/>
                </a:cxn>
                <a:cxn ang="0">
                  <a:pos x="3079" y="484"/>
                </a:cxn>
                <a:cxn ang="0">
                  <a:pos x="2997" y="437"/>
                </a:cxn>
                <a:cxn ang="0">
                  <a:pos x="1493" y="854"/>
                </a:cxn>
                <a:cxn ang="0">
                  <a:pos x="0" y="343"/>
                </a:cxn>
                <a:cxn ang="0">
                  <a:pos x="0" y="343"/>
                </a:cxn>
              </a:cxnLst>
              <a:rect l="0" t="0" r="r" b="b"/>
              <a:pathLst>
                <a:path w="3241" h="1375">
                  <a:moveTo>
                    <a:pt x="0" y="343"/>
                  </a:moveTo>
                  <a:lnTo>
                    <a:pt x="1618" y="0"/>
                  </a:lnTo>
                  <a:lnTo>
                    <a:pt x="2481" y="184"/>
                  </a:lnTo>
                  <a:lnTo>
                    <a:pt x="1076" y="522"/>
                  </a:lnTo>
                  <a:lnTo>
                    <a:pt x="1402" y="636"/>
                  </a:lnTo>
                  <a:lnTo>
                    <a:pt x="2822" y="288"/>
                  </a:lnTo>
                  <a:lnTo>
                    <a:pt x="2967" y="231"/>
                  </a:lnTo>
                  <a:lnTo>
                    <a:pt x="3154" y="332"/>
                  </a:lnTo>
                  <a:lnTo>
                    <a:pt x="3236" y="457"/>
                  </a:lnTo>
                  <a:lnTo>
                    <a:pt x="3241" y="804"/>
                  </a:lnTo>
                  <a:lnTo>
                    <a:pt x="3068" y="1038"/>
                  </a:lnTo>
                  <a:lnTo>
                    <a:pt x="2904" y="1049"/>
                  </a:lnTo>
                  <a:lnTo>
                    <a:pt x="2877" y="1120"/>
                  </a:lnTo>
                  <a:lnTo>
                    <a:pt x="2731" y="1190"/>
                  </a:lnTo>
                  <a:lnTo>
                    <a:pt x="2551" y="1245"/>
                  </a:lnTo>
                  <a:lnTo>
                    <a:pt x="2301" y="1375"/>
                  </a:lnTo>
                  <a:lnTo>
                    <a:pt x="2319" y="1309"/>
                  </a:lnTo>
                  <a:lnTo>
                    <a:pt x="2399" y="1114"/>
                  </a:lnTo>
                  <a:lnTo>
                    <a:pt x="2997" y="875"/>
                  </a:lnTo>
                  <a:lnTo>
                    <a:pt x="3111" y="734"/>
                  </a:lnTo>
                  <a:lnTo>
                    <a:pt x="3079" y="484"/>
                  </a:lnTo>
                  <a:lnTo>
                    <a:pt x="2997" y="437"/>
                  </a:lnTo>
                  <a:lnTo>
                    <a:pt x="1493" y="854"/>
                  </a:lnTo>
                  <a:lnTo>
                    <a:pt x="0" y="343"/>
                  </a:lnTo>
                  <a:lnTo>
                    <a:pt x="0" y="343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4583" y="2079"/>
              <a:ext cx="833" cy="424"/>
            </a:xfrm>
            <a:custGeom>
              <a:avLst/>
              <a:gdLst/>
              <a:ahLst/>
              <a:cxnLst>
                <a:cxn ang="0">
                  <a:pos x="553" y="256"/>
                </a:cxn>
                <a:cxn ang="0">
                  <a:pos x="1541" y="0"/>
                </a:cxn>
                <a:cxn ang="0">
                  <a:pos x="1530" y="149"/>
                </a:cxn>
                <a:cxn ang="0">
                  <a:pos x="1546" y="272"/>
                </a:cxn>
                <a:cxn ang="0">
                  <a:pos x="1666" y="359"/>
                </a:cxn>
                <a:cxn ang="0">
                  <a:pos x="125" y="847"/>
                </a:cxn>
                <a:cxn ang="0">
                  <a:pos x="43" y="804"/>
                </a:cxn>
                <a:cxn ang="0">
                  <a:pos x="0" y="663"/>
                </a:cxn>
                <a:cxn ang="0">
                  <a:pos x="59" y="375"/>
                </a:cxn>
                <a:cxn ang="0">
                  <a:pos x="119" y="343"/>
                </a:cxn>
                <a:cxn ang="0">
                  <a:pos x="266" y="636"/>
                </a:cxn>
                <a:cxn ang="0">
                  <a:pos x="343" y="703"/>
                </a:cxn>
                <a:cxn ang="0">
                  <a:pos x="353" y="445"/>
                </a:cxn>
                <a:cxn ang="0">
                  <a:pos x="444" y="359"/>
                </a:cxn>
                <a:cxn ang="0">
                  <a:pos x="627" y="419"/>
                </a:cxn>
                <a:cxn ang="0">
                  <a:pos x="553" y="256"/>
                </a:cxn>
                <a:cxn ang="0">
                  <a:pos x="553" y="256"/>
                </a:cxn>
              </a:cxnLst>
              <a:rect l="0" t="0" r="r" b="b"/>
              <a:pathLst>
                <a:path w="1666" h="847">
                  <a:moveTo>
                    <a:pt x="553" y="256"/>
                  </a:moveTo>
                  <a:lnTo>
                    <a:pt x="1541" y="0"/>
                  </a:lnTo>
                  <a:lnTo>
                    <a:pt x="1530" y="149"/>
                  </a:lnTo>
                  <a:lnTo>
                    <a:pt x="1546" y="272"/>
                  </a:lnTo>
                  <a:lnTo>
                    <a:pt x="1666" y="359"/>
                  </a:lnTo>
                  <a:lnTo>
                    <a:pt x="125" y="847"/>
                  </a:lnTo>
                  <a:lnTo>
                    <a:pt x="43" y="804"/>
                  </a:lnTo>
                  <a:lnTo>
                    <a:pt x="0" y="663"/>
                  </a:lnTo>
                  <a:lnTo>
                    <a:pt x="59" y="375"/>
                  </a:lnTo>
                  <a:lnTo>
                    <a:pt x="119" y="343"/>
                  </a:lnTo>
                  <a:lnTo>
                    <a:pt x="266" y="636"/>
                  </a:lnTo>
                  <a:lnTo>
                    <a:pt x="343" y="703"/>
                  </a:lnTo>
                  <a:lnTo>
                    <a:pt x="353" y="445"/>
                  </a:lnTo>
                  <a:lnTo>
                    <a:pt x="444" y="359"/>
                  </a:lnTo>
                  <a:lnTo>
                    <a:pt x="627" y="419"/>
                  </a:lnTo>
                  <a:lnTo>
                    <a:pt x="553" y="256"/>
                  </a:lnTo>
                  <a:lnTo>
                    <a:pt x="553" y="25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4442" y="1941"/>
              <a:ext cx="254" cy="143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336" y="216"/>
                </a:cxn>
                <a:cxn ang="0">
                  <a:pos x="319" y="287"/>
                </a:cxn>
                <a:cxn ang="0">
                  <a:pos x="471" y="228"/>
                </a:cxn>
                <a:cxn ang="0">
                  <a:pos x="508" y="0"/>
                </a:cxn>
                <a:cxn ang="0">
                  <a:pos x="0" y="248"/>
                </a:cxn>
                <a:cxn ang="0">
                  <a:pos x="0" y="248"/>
                </a:cxn>
              </a:cxnLst>
              <a:rect l="0" t="0" r="r" b="b"/>
              <a:pathLst>
                <a:path w="508" h="287">
                  <a:moveTo>
                    <a:pt x="0" y="248"/>
                  </a:moveTo>
                  <a:lnTo>
                    <a:pt x="336" y="216"/>
                  </a:lnTo>
                  <a:lnTo>
                    <a:pt x="319" y="287"/>
                  </a:lnTo>
                  <a:lnTo>
                    <a:pt x="471" y="228"/>
                  </a:lnTo>
                  <a:lnTo>
                    <a:pt x="508" y="0"/>
                  </a:lnTo>
                  <a:lnTo>
                    <a:pt x="0" y="248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648" y="1306"/>
              <a:ext cx="1667" cy="588"/>
            </a:xfrm>
            <a:custGeom>
              <a:avLst/>
              <a:gdLst/>
              <a:ahLst/>
              <a:cxnLst>
                <a:cxn ang="0">
                  <a:pos x="27" y="304"/>
                </a:cxn>
                <a:cxn ang="0">
                  <a:pos x="0" y="416"/>
                </a:cxn>
                <a:cxn ang="0">
                  <a:pos x="295" y="564"/>
                </a:cxn>
                <a:cxn ang="0">
                  <a:pos x="332" y="702"/>
                </a:cxn>
                <a:cxn ang="0">
                  <a:pos x="340" y="822"/>
                </a:cxn>
                <a:cxn ang="0">
                  <a:pos x="303" y="961"/>
                </a:cxn>
                <a:cxn ang="0">
                  <a:pos x="396" y="841"/>
                </a:cxn>
                <a:cxn ang="0">
                  <a:pos x="443" y="702"/>
                </a:cxn>
                <a:cxn ang="0">
                  <a:pos x="433" y="601"/>
                </a:cxn>
                <a:cxn ang="0">
                  <a:pos x="1560" y="998"/>
                </a:cxn>
                <a:cxn ang="0">
                  <a:pos x="3167" y="461"/>
                </a:cxn>
                <a:cxn ang="0">
                  <a:pos x="3214" y="601"/>
                </a:cxn>
                <a:cxn ang="0">
                  <a:pos x="3214" y="758"/>
                </a:cxn>
                <a:cxn ang="0">
                  <a:pos x="3103" y="896"/>
                </a:cxn>
                <a:cxn ang="0">
                  <a:pos x="2575" y="1114"/>
                </a:cxn>
                <a:cxn ang="0">
                  <a:pos x="2548" y="1174"/>
                </a:cxn>
                <a:cxn ang="0">
                  <a:pos x="3159" y="942"/>
                </a:cxn>
                <a:cxn ang="0">
                  <a:pos x="3279" y="859"/>
                </a:cxn>
                <a:cxn ang="0">
                  <a:pos x="3334" y="721"/>
                </a:cxn>
                <a:cxn ang="0">
                  <a:pos x="3316" y="535"/>
                </a:cxn>
                <a:cxn ang="0">
                  <a:pos x="3233" y="434"/>
                </a:cxn>
                <a:cxn ang="0">
                  <a:pos x="3150" y="397"/>
                </a:cxn>
                <a:cxn ang="0">
                  <a:pos x="2928" y="498"/>
                </a:cxn>
                <a:cxn ang="0">
                  <a:pos x="1597" y="812"/>
                </a:cxn>
                <a:cxn ang="0">
                  <a:pos x="306" y="413"/>
                </a:cxn>
                <a:cxn ang="0">
                  <a:pos x="1523" y="878"/>
                </a:cxn>
                <a:cxn ang="0">
                  <a:pos x="1523" y="924"/>
                </a:cxn>
                <a:cxn ang="0">
                  <a:pos x="55" y="388"/>
                </a:cxn>
                <a:cxn ang="0">
                  <a:pos x="101" y="341"/>
                </a:cxn>
                <a:cxn ang="0">
                  <a:pos x="1735" y="46"/>
                </a:cxn>
                <a:cxn ang="0">
                  <a:pos x="2535" y="194"/>
                </a:cxn>
                <a:cxn ang="0">
                  <a:pos x="1690" y="0"/>
                </a:cxn>
                <a:cxn ang="0">
                  <a:pos x="27" y="304"/>
                </a:cxn>
                <a:cxn ang="0">
                  <a:pos x="27" y="304"/>
                </a:cxn>
              </a:cxnLst>
              <a:rect l="0" t="0" r="r" b="b"/>
              <a:pathLst>
                <a:path w="3334" h="1174">
                  <a:moveTo>
                    <a:pt x="27" y="304"/>
                  </a:moveTo>
                  <a:lnTo>
                    <a:pt x="0" y="416"/>
                  </a:lnTo>
                  <a:lnTo>
                    <a:pt x="295" y="564"/>
                  </a:lnTo>
                  <a:lnTo>
                    <a:pt x="332" y="702"/>
                  </a:lnTo>
                  <a:lnTo>
                    <a:pt x="340" y="822"/>
                  </a:lnTo>
                  <a:lnTo>
                    <a:pt x="303" y="961"/>
                  </a:lnTo>
                  <a:lnTo>
                    <a:pt x="396" y="841"/>
                  </a:lnTo>
                  <a:lnTo>
                    <a:pt x="443" y="702"/>
                  </a:lnTo>
                  <a:lnTo>
                    <a:pt x="433" y="601"/>
                  </a:lnTo>
                  <a:lnTo>
                    <a:pt x="1560" y="998"/>
                  </a:lnTo>
                  <a:lnTo>
                    <a:pt x="3167" y="461"/>
                  </a:lnTo>
                  <a:lnTo>
                    <a:pt x="3214" y="601"/>
                  </a:lnTo>
                  <a:lnTo>
                    <a:pt x="3214" y="758"/>
                  </a:lnTo>
                  <a:lnTo>
                    <a:pt x="3103" y="896"/>
                  </a:lnTo>
                  <a:lnTo>
                    <a:pt x="2575" y="1114"/>
                  </a:lnTo>
                  <a:lnTo>
                    <a:pt x="2548" y="1174"/>
                  </a:lnTo>
                  <a:lnTo>
                    <a:pt x="3159" y="942"/>
                  </a:lnTo>
                  <a:lnTo>
                    <a:pt x="3279" y="859"/>
                  </a:lnTo>
                  <a:lnTo>
                    <a:pt x="3334" y="721"/>
                  </a:lnTo>
                  <a:lnTo>
                    <a:pt x="3316" y="535"/>
                  </a:lnTo>
                  <a:lnTo>
                    <a:pt x="3233" y="434"/>
                  </a:lnTo>
                  <a:lnTo>
                    <a:pt x="3150" y="397"/>
                  </a:lnTo>
                  <a:lnTo>
                    <a:pt x="2928" y="498"/>
                  </a:lnTo>
                  <a:lnTo>
                    <a:pt x="1597" y="812"/>
                  </a:lnTo>
                  <a:lnTo>
                    <a:pt x="306" y="413"/>
                  </a:lnTo>
                  <a:lnTo>
                    <a:pt x="1523" y="878"/>
                  </a:lnTo>
                  <a:lnTo>
                    <a:pt x="1523" y="924"/>
                  </a:lnTo>
                  <a:lnTo>
                    <a:pt x="55" y="388"/>
                  </a:lnTo>
                  <a:lnTo>
                    <a:pt x="101" y="341"/>
                  </a:lnTo>
                  <a:lnTo>
                    <a:pt x="1735" y="46"/>
                  </a:lnTo>
                  <a:lnTo>
                    <a:pt x="2535" y="194"/>
                  </a:lnTo>
                  <a:lnTo>
                    <a:pt x="1690" y="0"/>
                  </a:lnTo>
                  <a:lnTo>
                    <a:pt x="27" y="304"/>
                  </a:lnTo>
                  <a:lnTo>
                    <a:pt x="27" y="3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3654" y="1699"/>
              <a:ext cx="1028" cy="521"/>
            </a:xfrm>
            <a:custGeom>
              <a:avLst/>
              <a:gdLst/>
              <a:ahLst/>
              <a:cxnLst>
                <a:cxn ang="0">
                  <a:pos x="348" y="0"/>
                </a:cxn>
                <a:cxn ang="0">
                  <a:pos x="31" y="114"/>
                </a:cxn>
                <a:cxn ang="0">
                  <a:pos x="0" y="229"/>
                </a:cxn>
                <a:cxn ang="0">
                  <a:pos x="1565" y="1042"/>
                </a:cxn>
                <a:cxn ang="0">
                  <a:pos x="1998" y="825"/>
                </a:cxn>
                <a:cxn ang="0">
                  <a:pos x="2058" y="679"/>
                </a:cxn>
                <a:cxn ang="0">
                  <a:pos x="1577" y="867"/>
                </a:cxn>
                <a:cxn ang="0">
                  <a:pos x="488" y="367"/>
                </a:cxn>
                <a:cxn ang="0">
                  <a:pos x="1522" y="902"/>
                </a:cxn>
                <a:cxn ang="0">
                  <a:pos x="1546" y="981"/>
                </a:cxn>
                <a:cxn ang="0">
                  <a:pos x="96" y="229"/>
                </a:cxn>
                <a:cxn ang="0">
                  <a:pos x="84" y="162"/>
                </a:cxn>
                <a:cxn ang="0">
                  <a:pos x="343" y="59"/>
                </a:cxn>
                <a:cxn ang="0">
                  <a:pos x="348" y="0"/>
                </a:cxn>
                <a:cxn ang="0">
                  <a:pos x="348" y="0"/>
                </a:cxn>
              </a:cxnLst>
              <a:rect l="0" t="0" r="r" b="b"/>
              <a:pathLst>
                <a:path w="2058" h="1042">
                  <a:moveTo>
                    <a:pt x="348" y="0"/>
                  </a:moveTo>
                  <a:lnTo>
                    <a:pt x="31" y="114"/>
                  </a:lnTo>
                  <a:lnTo>
                    <a:pt x="0" y="229"/>
                  </a:lnTo>
                  <a:lnTo>
                    <a:pt x="1565" y="1042"/>
                  </a:lnTo>
                  <a:lnTo>
                    <a:pt x="1998" y="825"/>
                  </a:lnTo>
                  <a:lnTo>
                    <a:pt x="2058" y="679"/>
                  </a:lnTo>
                  <a:lnTo>
                    <a:pt x="1577" y="867"/>
                  </a:lnTo>
                  <a:lnTo>
                    <a:pt x="488" y="367"/>
                  </a:lnTo>
                  <a:lnTo>
                    <a:pt x="1522" y="902"/>
                  </a:lnTo>
                  <a:lnTo>
                    <a:pt x="1546" y="981"/>
                  </a:lnTo>
                  <a:lnTo>
                    <a:pt x="96" y="229"/>
                  </a:lnTo>
                  <a:lnTo>
                    <a:pt x="84" y="162"/>
                  </a:lnTo>
                  <a:lnTo>
                    <a:pt x="343" y="59"/>
                  </a:lnTo>
                  <a:lnTo>
                    <a:pt x="348" y="0"/>
                  </a:lnTo>
                  <a:lnTo>
                    <a:pt x="3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3836" y="1759"/>
              <a:ext cx="860" cy="317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176" y="635"/>
                </a:cxn>
                <a:cxn ang="0">
                  <a:pos x="1721" y="410"/>
                </a:cxn>
                <a:cxn ang="0">
                  <a:pos x="1721" y="364"/>
                </a:cxn>
                <a:cxn ang="0">
                  <a:pos x="1304" y="524"/>
                </a:cxn>
                <a:cxn ang="0">
                  <a:pos x="1363" y="391"/>
                </a:cxn>
                <a:cxn ang="0">
                  <a:pos x="1573" y="306"/>
                </a:cxn>
                <a:cxn ang="0">
                  <a:pos x="1346" y="332"/>
                </a:cxn>
                <a:cxn ang="0">
                  <a:pos x="1333" y="186"/>
                </a:cxn>
                <a:cxn ang="0">
                  <a:pos x="1256" y="24"/>
                </a:cxn>
                <a:cxn ang="0">
                  <a:pos x="1201" y="61"/>
                </a:cxn>
                <a:cxn ang="0">
                  <a:pos x="1267" y="186"/>
                </a:cxn>
                <a:cxn ang="0">
                  <a:pos x="719" y="0"/>
                </a:cxn>
                <a:cxn ang="0">
                  <a:pos x="1267" y="271"/>
                </a:cxn>
                <a:cxn ang="0">
                  <a:pos x="1283" y="353"/>
                </a:cxn>
                <a:cxn ang="0">
                  <a:pos x="1240" y="454"/>
                </a:cxn>
                <a:cxn ang="0">
                  <a:pos x="388" y="120"/>
                </a:cxn>
                <a:cxn ang="0">
                  <a:pos x="1235" y="507"/>
                </a:cxn>
                <a:cxn ang="0">
                  <a:pos x="1176" y="587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721" h="635">
                  <a:moveTo>
                    <a:pt x="0" y="90"/>
                  </a:moveTo>
                  <a:lnTo>
                    <a:pt x="1176" y="635"/>
                  </a:lnTo>
                  <a:lnTo>
                    <a:pt x="1721" y="410"/>
                  </a:lnTo>
                  <a:lnTo>
                    <a:pt x="1721" y="364"/>
                  </a:lnTo>
                  <a:lnTo>
                    <a:pt x="1304" y="524"/>
                  </a:lnTo>
                  <a:lnTo>
                    <a:pt x="1363" y="391"/>
                  </a:lnTo>
                  <a:lnTo>
                    <a:pt x="1573" y="306"/>
                  </a:lnTo>
                  <a:lnTo>
                    <a:pt x="1346" y="332"/>
                  </a:lnTo>
                  <a:lnTo>
                    <a:pt x="1333" y="186"/>
                  </a:lnTo>
                  <a:lnTo>
                    <a:pt x="1256" y="24"/>
                  </a:lnTo>
                  <a:lnTo>
                    <a:pt x="1201" y="61"/>
                  </a:lnTo>
                  <a:lnTo>
                    <a:pt x="1267" y="186"/>
                  </a:lnTo>
                  <a:lnTo>
                    <a:pt x="719" y="0"/>
                  </a:lnTo>
                  <a:lnTo>
                    <a:pt x="1267" y="271"/>
                  </a:lnTo>
                  <a:lnTo>
                    <a:pt x="1283" y="353"/>
                  </a:lnTo>
                  <a:lnTo>
                    <a:pt x="1240" y="454"/>
                  </a:lnTo>
                  <a:lnTo>
                    <a:pt x="388" y="120"/>
                  </a:lnTo>
                  <a:lnTo>
                    <a:pt x="1235" y="507"/>
                  </a:lnTo>
                  <a:lnTo>
                    <a:pt x="1176" y="587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4553" y="1638"/>
              <a:ext cx="602" cy="793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445" y="277"/>
                </a:cxn>
                <a:cxn ang="0">
                  <a:pos x="1204" y="0"/>
                </a:cxn>
                <a:cxn ang="0">
                  <a:pos x="679" y="266"/>
                </a:cxn>
                <a:cxn ang="0">
                  <a:pos x="769" y="375"/>
                </a:cxn>
                <a:cxn ang="0">
                  <a:pos x="769" y="507"/>
                </a:cxn>
                <a:cxn ang="0">
                  <a:pos x="697" y="729"/>
                </a:cxn>
                <a:cxn ang="0">
                  <a:pos x="601" y="971"/>
                </a:cxn>
                <a:cxn ang="0">
                  <a:pos x="596" y="1103"/>
                </a:cxn>
                <a:cxn ang="0">
                  <a:pos x="686" y="1301"/>
                </a:cxn>
                <a:cxn ang="0">
                  <a:pos x="553" y="1146"/>
                </a:cxn>
                <a:cxn ang="0">
                  <a:pos x="535" y="976"/>
                </a:cxn>
                <a:cxn ang="0">
                  <a:pos x="638" y="694"/>
                </a:cxn>
                <a:cxn ang="0">
                  <a:pos x="716" y="489"/>
                </a:cxn>
                <a:cxn ang="0">
                  <a:pos x="596" y="273"/>
                </a:cxn>
                <a:cxn ang="0">
                  <a:pos x="264" y="399"/>
                </a:cxn>
                <a:cxn ang="0">
                  <a:pos x="295" y="465"/>
                </a:cxn>
                <a:cxn ang="0">
                  <a:pos x="319" y="633"/>
                </a:cxn>
                <a:cxn ang="0">
                  <a:pos x="288" y="825"/>
                </a:cxn>
                <a:cxn ang="0">
                  <a:pos x="240" y="1013"/>
                </a:cxn>
                <a:cxn ang="0">
                  <a:pos x="222" y="1205"/>
                </a:cxn>
                <a:cxn ang="0">
                  <a:pos x="277" y="1393"/>
                </a:cxn>
                <a:cxn ang="0">
                  <a:pos x="402" y="1585"/>
                </a:cxn>
                <a:cxn ang="0">
                  <a:pos x="271" y="1507"/>
                </a:cxn>
                <a:cxn ang="0">
                  <a:pos x="181" y="1301"/>
                </a:cxn>
                <a:cxn ang="0">
                  <a:pos x="161" y="1074"/>
                </a:cxn>
                <a:cxn ang="0">
                  <a:pos x="229" y="777"/>
                </a:cxn>
                <a:cxn ang="0">
                  <a:pos x="253" y="598"/>
                </a:cxn>
                <a:cxn ang="0">
                  <a:pos x="161" y="423"/>
                </a:cxn>
                <a:cxn ang="0">
                  <a:pos x="0" y="410"/>
                </a:cxn>
                <a:cxn ang="0">
                  <a:pos x="0" y="410"/>
                </a:cxn>
              </a:cxnLst>
              <a:rect l="0" t="0" r="r" b="b"/>
              <a:pathLst>
                <a:path w="1204" h="1585">
                  <a:moveTo>
                    <a:pt x="0" y="410"/>
                  </a:moveTo>
                  <a:lnTo>
                    <a:pt x="445" y="277"/>
                  </a:lnTo>
                  <a:lnTo>
                    <a:pt x="1204" y="0"/>
                  </a:lnTo>
                  <a:lnTo>
                    <a:pt x="679" y="266"/>
                  </a:lnTo>
                  <a:lnTo>
                    <a:pt x="769" y="375"/>
                  </a:lnTo>
                  <a:lnTo>
                    <a:pt x="769" y="507"/>
                  </a:lnTo>
                  <a:lnTo>
                    <a:pt x="697" y="729"/>
                  </a:lnTo>
                  <a:lnTo>
                    <a:pt x="601" y="971"/>
                  </a:lnTo>
                  <a:lnTo>
                    <a:pt x="596" y="1103"/>
                  </a:lnTo>
                  <a:lnTo>
                    <a:pt x="686" y="1301"/>
                  </a:lnTo>
                  <a:lnTo>
                    <a:pt x="553" y="1146"/>
                  </a:lnTo>
                  <a:lnTo>
                    <a:pt x="535" y="976"/>
                  </a:lnTo>
                  <a:lnTo>
                    <a:pt x="638" y="694"/>
                  </a:lnTo>
                  <a:lnTo>
                    <a:pt x="716" y="489"/>
                  </a:lnTo>
                  <a:lnTo>
                    <a:pt x="596" y="273"/>
                  </a:lnTo>
                  <a:lnTo>
                    <a:pt x="264" y="399"/>
                  </a:lnTo>
                  <a:lnTo>
                    <a:pt x="295" y="465"/>
                  </a:lnTo>
                  <a:lnTo>
                    <a:pt x="319" y="633"/>
                  </a:lnTo>
                  <a:lnTo>
                    <a:pt x="288" y="825"/>
                  </a:lnTo>
                  <a:lnTo>
                    <a:pt x="240" y="1013"/>
                  </a:lnTo>
                  <a:lnTo>
                    <a:pt x="222" y="1205"/>
                  </a:lnTo>
                  <a:lnTo>
                    <a:pt x="277" y="1393"/>
                  </a:lnTo>
                  <a:lnTo>
                    <a:pt x="402" y="1585"/>
                  </a:lnTo>
                  <a:lnTo>
                    <a:pt x="271" y="1507"/>
                  </a:lnTo>
                  <a:lnTo>
                    <a:pt x="181" y="1301"/>
                  </a:lnTo>
                  <a:lnTo>
                    <a:pt x="161" y="1074"/>
                  </a:lnTo>
                  <a:lnTo>
                    <a:pt x="229" y="777"/>
                  </a:lnTo>
                  <a:lnTo>
                    <a:pt x="253" y="598"/>
                  </a:lnTo>
                  <a:lnTo>
                    <a:pt x="161" y="423"/>
                  </a:lnTo>
                  <a:lnTo>
                    <a:pt x="0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4740" y="2244"/>
              <a:ext cx="156" cy="187"/>
            </a:xfrm>
            <a:custGeom>
              <a:avLst/>
              <a:gdLst/>
              <a:ahLst/>
              <a:cxnLst>
                <a:cxn ang="0">
                  <a:pos x="29" y="373"/>
                </a:cxn>
                <a:cxn ang="0">
                  <a:pos x="0" y="174"/>
                </a:cxn>
                <a:cxn ang="0">
                  <a:pos x="79" y="0"/>
                </a:cxn>
                <a:cxn ang="0">
                  <a:pos x="151" y="6"/>
                </a:cxn>
                <a:cxn ang="0">
                  <a:pos x="313" y="89"/>
                </a:cxn>
                <a:cxn ang="0">
                  <a:pos x="120" y="72"/>
                </a:cxn>
                <a:cxn ang="0">
                  <a:pos x="53" y="181"/>
                </a:cxn>
                <a:cxn ang="0">
                  <a:pos x="29" y="373"/>
                </a:cxn>
                <a:cxn ang="0">
                  <a:pos x="29" y="373"/>
                </a:cxn>
              </a:cxnLst>
              <a:rect l="0" t="0" r="r" b="b"/>
              <a:pathLst>
                <a:path w="313" h="373">
                  <a:moveTo>
                    <a:pt x="29" y="373"/>
                  </a:moveTo>
                  <a:lnTo>
                    <a:pt x="0" y="174"/>
                  </a:lnTo>
                  <a:lnTo>
                    <a:pt x="79" y="0"/>
                  </a:lnTo>
                  <a:lnTo>
                    <a:pt x="151" y="6"/>
                  </a:lnTo>
                  <a:lnTo>
                    <a:pt x="313" y="89"/>
                  </a:lnTo>
                  <a:lnTo>
                    <a:pt x="120" y="72"/>
                  </a:lnTo>
                  <a:lnTo>
                    <a:pt x="53" y="181"/>
                  </a:lnTo>
                  <a:lnTo>
                    <a:pt x="29" y="373"/>
                  </a:lnTo>
                  <a:lnTo>
                    <a:pt x="29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4872" y="1443"/>
              <a:ext cx="494" cy="587"/>
            </a:xfrm>
            <a:custGeom>
              <a:avLst/>
              <a:gdLst/>
              <a:ahLst/>
              <a:cxnLst>
                <a:cxn ang="0">
                  <a:pos x="72" y="1031"/>
                </a:cxn>
                <a:cxn ang="0">
                  <a:pos x="625" y="777"/>
                </a:cxn>
                <a:cxn ang="0">
                  <a:pos x="755" y="763"/>
                </a:cxn>
                <a:cxn ang="0">
                  <a:pos x="848" y="675"/>
                </a:cxn>
                <a:cxn ang="0">
                  <a:pos x="933" y="465"/>
                </a:cxn>
                <a:cxn ang="0">
                  <a:pos x="896" y="175"/>
                </a:cxn>
                <a:cxn ang="0">
                  <a:pos x="760" y="56"/>
                </a:cxn>
                <a:cxn ang="0">
                  <a:pos x="519" y="135"/>
                </a:cxn>
                <a:cxn ang="0">
                  <a:pos x="718" y="0"/>
                </a:cxn>
                <a:cxn ang="0">
                  <a:pos x="848" y="44"/>
                </a:cxn>
                <a:cxn ang="0">
                  <a:pos x="957" y="164"/>
                </a:cxn>
                <a:cxn ang="0">
                  <a:pos x="986" y="404"/>
                </a:cxn>
                <a:cxn ang="0">
                  <a:pos x="975" y="572"/>
                </a:cxn>
                <a:cxn ang="0">
                  <a:pos x="863" y="785"/>
                </a:cxn>
                <a:cxn ang="0">
                  <a:pos x="789" y="830"/>
                </a:cxn>
                <a:cxn ang="0">
                  <a:pos x="656" y="826"/>
                </a:cxn>
                <a:cxn ang="0">
                  <a:pos x="0" y="1175"/>
                </a:cxn>
                <a:cxn ang="0">
                  <a:pos x="72" y="1031"/>
                </a:cxn>
                <a:cxn ang="0">
                  <a:pos x="72" y="1031"/>
                </a:cxn>
              </a:cxnLst>
              <a:rect l="0" t="0" r="r" b="b"/>
              <a:pathLst>
                <a:path w="986" h="1175">
                  <a:moveTo>
                    <a:pt x="72" y="1031"/>
                  </a:moveTo>
                  <a:lnTo>
                    <a:pt x="625" y="777"/>
                  </a:lnTo>
                  <a:lnTo>
                    <a:pt x="755" y="763"/>
                  </a:lnTo>
                  <a:lnTo>
                    <a:pt x="848" y="675"/>
                  </a:lnTo>
                  <a:lnTo>
                    <a:pt x="933" y="465"/>
                  </a:lnTo>
                  <a:lnTo>
                    <a:pt x="896" y="175"/>
                  </a:lnTo>
                  <a:lnTo>
                    <a:pt x="760" y="56"/>
                  </a:lnTo>
                  <a:lnTo>
                    <a:pt x="519" y="135"/>
                  </a:lnTo>
                  <a:lnTo>
                    <a:pt x="718" y="0"/>
                  </a:lnTo>
                  <a:lnTo>
                    <a:pt x="848" y="44"/>
                  </a:lnTo>
                  <a:lnTo>
                    <a:pt x="957" y="164"/>
                  </a:lnTo>
                  <a:lnTo>
                    <a:pt x="986" y="404"/>
                  </a:lnTo>
                  <a:lnTo>
                    <a:pt x="975" y="572"/>
                  </a:lnTo>
                  <a:lnTo>
                    <a:pt x="863" y="785"/>
                  </a:lnTo>
                  <a:lnTo>
                    <a:pt x="789" y="830"/>
                  </a:lnTo>
                  <a:lnTo>
                    <a:pt x="656" y="826"/>
                  </a:lnTo>
                  <a:lnTo>
                    <a:pt x="0" y="1175"/>
                  </a:lnTo>
                  <a:lnTo>
                    <a:pt x="72" y="1031"/>
                  </a:lnTo>
                  <a:lnTo>
                    <a:pt x="72" y="10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3846" y="1922"/>
              <a:ext cx="1770" cy="68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107"/>
                </a:cxn>
                <a:cxn ang="0">
                  <a:pos x="7" y="349"/>
                </a:cxn>
                <a:cxn ang="0">
                  <a:pos x="72" y="487"/>
                </a:cxn>
                <a:cxn ang="0">
                  <a:pos x="181" y="523"/>
                </a:cxn>
                <a:cxn ang="0">
                  <a:pos x="367" y="679"/>
                </a:cxn>
                <a:cxn ang="0">
                  <a:pos x="824" y="993"/>
                </a:cxn>
                <a:cxn ang="0">
                  <a:pos x="927" y="1011"/>
                </a:cxn>
                <a:cxn ang="0">
                  <a:pos x="1059" y="1083"/>
                </a:cxn>
                <a:cxn ang="0">
                  <a:pos x="1102" y="1168"/>
                </a:cxn>
                <a:cxn ang="0">
                  <a:pos x="1450" y="1349"/>
                </a:cxn>
                <a:cxn ang="0">
                  <a:pos x="1596" y="1366"/>
                </a:cxn>
                <a:cxn ang="0">
                  <a:pos x="3539" y="757"/>
                </a:cxn>
                <a:cxn ang="0">
                  <a:pos x="3522" y="626"/>
                </a:cxn>
                <a:cxn ang="0">
                  <a:pos x="3004" y="463"/>
                </a:cxn>
                <a:cxn ang="0">
                  <a:pos x="3485" y="674"/>
                </a:cxn>
                <a:cxn ang="0">
                  <a:pos x="1572" y="1275"/>
                </a:cxn>
                <a:cxn ang="0">
                  <a:pos x="1450" y="1168"/>
                </a:cxn>
                <a:cxn ang="0">
                  <a:pos x="1390" y="1011"/>
                </a:cxn>
                <a:cxn ang="0">
                  <a:pos x="1439" y="703"/>
                </a:cxn>
                <a:cxn ang="0">
                  <a:pos x="1354" y="854"/>
                </a:cxn>
                <a:cxn ang="0">
                  <a:pos x="1336" y="1011"/>
                </a:cxn>
                <a:cxn ang="0">
                  <a:pos x="1390" y="1209"/>
                </a:cxn>
                <a:cxn ang="0">
                  <a:pos x="1439" y="1275"/>
                </a:cxn>
                <a:cxn ang="0">
                  <a:pos x="1156" y="1137"/>
                </a:cxn>
                <a:cxn ang="0">
                  <a:pos x="1102" y="1004"/>
                </a:cxn>
                <a:cxn ang="0">
                  <a:pos x="1089" y="806"/>
                </a:cxn>
                <a:cxn ang="0">
                  <a:pos x="1126" y="668"/>
                </a:cxn>
                <a:cxn ang="0">
                  <a:pos x="1059" y="770"/>
                </a:cxn>
                <a:cxn ang="0">
                  <a:pos x="1034" y="914"/>
                </a:cxn>
                <a:cxn ang="0">
                  <a:pos x="1023" y="999"/>
                </a:cxn>
                <a:cxn ang="0">
                  <a:pos x="921" y="932"/>
                </a:cxn>
                <a:cxn ang="0">
                  <a:pos x="903" y="757"/>
                </a:cxn>
                <a:cxn ang="0">
                  <a:pos x="957" y="554"/>
                </a:cxn>
                <a:cxn ang="0">
                  <a:pos x="892" y="644"/>
                </a:cxn>
                <a:cxn ang="0">
                  <a:pos x="844" y="781"/>
                </a:cxn>
                <a:cxn ang="0">
                  <a:pos x="844" y="926"/>
                </a:cxn>
                <a:cxn ang="0">
                  <a:pos x="199" y="480"/>
                </a:cxn>
                <a:cxn ang="0">
                  <a:pos x="193" y="349"/>
                </a:cxn>
                <a:cxn ang="0">
                  <a:pos x="199" y="240"/>
                </a:cxn>
                <a:cxn ang="0">
                  <a:pos x="144" y="312"/>
                </a:cxn>
                <a:cxn ang="0">
                  <a:pos x="114" y="427"/>
                </a:cxn>
                <a:cxn ang="0">
                  <a:pos x="48" y="306"/>
                </a:cxn>
                <a:cxn ang="0">
                  <a:pos x="48" y="131"/>
                </a:cxn>
                <a:cxn ang="0">
                  <a:pos x="162" y="59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3539" h="1366">
                  <a:moveTo>
                    <a:pt x="48" y="0"/>
                  </a:moveTo>
                  <a:lnTo>
                    <a:pt x="0" y="107"/>
                  </a:lnTo>
                  <a:lnTo>
                    <a:pt x="7" y="349"/>
                  </a:lnTo>
                  <a:lnTo>
                    <a:pt x="72" y="487"/>
                  </a:lnTo>
                  <a:lnTo>
                    <a:pt x="181" y="523"/>
                  </a:lnTo>
                  <a:lnTo>
                    <a:pt x="367" y="679"/>
                  </a:lnTo>
                  <a:lnTo>
                    <a:pt x="824" y="993"/>
                  </a:lnTo>
                  <a:lnTo>
                    <a:pt x="927" y="1011"/>
                  </a:lnTo>
                  <a:lnTo>
                    <a:pt x="1059" y="1083"/>
                  </a:lnTo>
                  <a:lnTo>
                    <a:pt x="1102" y="1168"/>
                  </a:lnTo>
                  <a:lnTo>
                    <a:pt x="1450" y="1349"/>
                  </a:lnTo>
                  <a:lnTo>
                    <a:pt x="1596" y="1366"/>
                  </a:lnTo>
                  <a:lnTo>
                    <a:pt x="3539" y="757"/>
                  </a:lnTo>
                  <a:lnTo>
                    <a:pt x="3522" y="626"/>
                  </a:lnTo>
                  <a:lnTo>
                    <a:pt x="3004" y="463"/>
                  </a:lnTo>
                  <a:lnTo>
                    <a:pt x="3485" y="674"/>
                  </a:lnTo>
                  <a:lnTo>
                    <a:pt x="1572" y="1275"/>
                  </a:lnTo>
                  <a:lnTo>
                    <a:pt x="1450" y="1168"/>
                  </a:lnTo>
                  <a:lnTo>
                    <a:pt x="1390" y="1011"/>
                  </a:lnTo>
                  <a:lnTo>
                    <a:pt x="1439" y="703"/>
                  </a:lnTo>
                  <a:lnTo>
                    <a:pt x="1354" y="854"/>
                  </a:lnTo>
                  <a:lnTo>
                    <a:pt x="1336" y="1011"/>
                  </a:lnTo>
                  <a:lnTo>
                    <a:pt x="1390" y="1209"/>
                  </a:lnTo>
                  <a:lnTo>
                    <a:pt x="1439" y="1275"/>
                  </a:lnTo>
                  <a:lnTo>
                    <a:pt x="1156" y="1137"/>
                  </a:lnTo>
                  <a:lnTo>
                    <a:pt x="1102" y="1004"/>
                  </a:lnTo>
                  <a:lnTo>
                    <a:pt x="1089" y="806"/>
                  </a:lnTo>
                  <a:lnTo>
                    <a:pt x="1126" y="668"/>
                  </a:lnTo>
                  <a:lnTo>
                    <a:pt x="1059" y="770"/>
                  </a:lnTo>
                  <a:lnTo>
                    <a:pt x="1034" y="914"/>
                  </a:lnTo>
                  <a:lnTo>
                    <a:pt x="1023" y="999"/>
                  </a:lnTo>
                  <a:lnTo>
                    <a:pt x="921" y="932"/>
                  </a:lnTo>
                  <a:lnTo>
                    <a:pt x="903" y="757"/>
                  </a:lnTo>
                  <a:lnTo>
                    <a:pt x="957" y="554"/>
                  </a:lnTo>
                  <a:lnTo>
                    <a:pt x="892" y="644"/>
                  </a:lnTo>
                  <a:lnTo>
                    <a:pt x="844" y="781"/>
                  </a:lnTo>
                  <a:lnTo>
                    <a:pt x="844" y="926"/>
                  </a:lnTo>
                  <a:lnTo>
                    <a:pt x="199" y="480"/>
                  </a:lnTo>
                  <a:lnTo>
                    <a:pt x="193" y="349"/>
                  </a:lnTo>
                  <a:lnTo>
                    <a:pt x="199" y="240"/>
                  </a:lnTo>
                  <a:lnTo>
                    <a:pt x="144" y="312"/>
                  </a:lnTo>
                  <a:lnTo>
                    <a:pt x="114" y="427"/>
                  </a:lnTo>
                  <a:lnTo>
                    <a:pt x="48" y="306"/>
                  </a:lnTo>
                  <a:lnTo>
                    <a:pt x="48" y="131"/>
                  </a:lnTo>
                  <a:lnTo>
                    <a:pt x="162" y="59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4571" y="2217"/>
              <a:ext cx="163" cy="246"/>
            </a:xfrm>
            <a:custGeom>
              <a:avLst/>
              <a:gdLst/>
              <a:ahLst/>
              <a:cxnLst>
                <a:cxn ang="0">
                  <a:pos x="157" y="0"/>
                </a:cxn>
                <a:cxn ang="0">
                  <a:pos x="85" y="55"/>
                </a:cxn>
                <a:cxn ang="0">
                  <a:pos x="50" y="151"/>
                </a:cxn>
                <a:cxn ang="0">
                  <a:pos x="0" y="380"/>
                </a:cxn>
                <a:cxn ang="0">
                  <a:pos x="50" y="494"/>
                </a:cxn>
                <a:cxn ang="0">
                  <a:pos x="325" y="404"/>
                </a:cxn>
                <a:cxn ang="0">
                  <a:pos x="260" y="337"/>
                </a:cxn>
                <a:cxn ang="0">
                  <a:pos x="85" y="386"/>
                </a:cxn>
                <a:cxn ang="0">
                  <a:pos x="91" y="199"/>
                </a:cxn>
                <a:cxn ang="0">
                  <a:pos x="170" y="133"/>
                </a:cxn>
                <a:cxn ang="0">
                  <a:pos x="157" y="0"/>
                </a:cxn>
                <a:cxn ang="0">
                  <a:pos x="157" y="0"/>
                </a:cxn>
              </a:cxnLst>
              <a:rect l="0" t="0" r="r" b="b"/>
              <a:pathLst>
                <a:path w="325" h="494">
                  <a:moveTo>
                    <a:pt x="157" y="0"/>
                  </a:moveTo>
                  <a:lnTo>
                    <a:pt x="85" y="55"/>
                  </a:lnTo>
                  <a:lnTo>
                    <a:pt x="50" y="151"/>
                  </a:lnTo>
                  <a:lnTo>
                    <a:pt x="0" y="380"/>
                  </a:lnTo>
                  <a:lnTo>
                    <a:pt x="50" y="494"/>
                  </a:lnTo>
                  <a:lnTo>
                    <a:pt x="325" y="404"/>
                  </a:lnTo>
                  <a:lnTo>
                    <a:pt x="260" y="337"/>
                  </a:lnTo>
                  <a:lnTo>
                    <a:pt x="85" y="386"/>
                  </a:lnTo>
                  <a:lnTo>
                    <a:pt x="91" y="199"/>
                  </a:lnTo>
                  <a:lnTo>
                    <a:pt x="170" y="133"/>
                  </a:lnTo>
                  <a:lnTo>
                    <a:pt x="157" y="0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4752" y="2319"/>
              <a:ext cx="256" cy="87"/>
            </a:xfrm>
            <a:custGeom>
              <a:avLst/>
              <a:gdLst/>
              <a:ahLst/>
              <a:cxnLst>
                <a:cxn ang="0">
                  <a:pos x="11" y="108"/>
                </a:cxn>
                <a:cxn ang="0">
                  <a:pos x="512" y="0"/>
                </a:cxn>
                <a:cxn ang="0">
                  <a:pos x="0" y="175"/>
                </a:cxn>
                <a:cxn ang="0">
                  <a:pos x="11" y="108"/>
                </a:cxn>
                <a:cxn ang="0">
                  <a:pos x="11" y="108"/>
                </a:cxn>
              </a:cxnLst>
              <a:rect l="0" t="0" r="r" b="b"/>
              <a:pathLst>
                <a:path w="512" h="175">
                  <a:moveTo>
                    <a:pt x="11" y="108"/>
                  </a:moveTo>
                  <a:lnTo>
                    <a:pt x="512" y="0"/>
                  </a:lnTo>
                  <a:lnTo>
                    <a:pt x="0" y="175"/>
                  </a:lnTo>
                  <a:lnTo>
                    <a:pt x="11" y="108"/>
                  </a:lnTo>
                  <a:lnTo>
                    <a:pt x="11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3734" y="2015"/>
              <a:ext cx="1658" cy="805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0" y="40"/>
                </a:cxn>
                <a:cxn ang="0">
                  <a:pos x="8" y="136"/>
                </a:cxn>
                <a:cxn ang="0">
                  <a:pos x="837" y="1452"/>
                </a:cxn>
                <a:cxn ang="0">
                  <a:pos x="3051" y="1202"/>
                </a:cxn>
                <a:cxn ang="0">
                  <a:pos x="3154" y="1250"/>
                </a:cxn>
                <a:cxn ang="0">
                  <a:pos x="3212" y="1343"/>
                </a:cxn>
                <a:cxn ang="0">
                  <a:pos x="3141" y="1540"/>
                </a:cxn>
                <a:cxn ang="0">
                  <a:pos x="2774" y="1609"/>
                </a:cxn>
                <a:cxn ang="0">
                  <a:pos x="3157" y="1609"/>
                </a:cxn>
                <a:cxn ang="0">
                  <a:pos x="3316" y="1367"/>
                </a:cxn>
                <a:cxn ang="0">
                  <a:pos x="3306" y="1170"/>
                </a:cxn>
                <a:cxn ang="0">
                  <a:pos x="3237" y="1078"/>
                </a:cxn>
                <a:cxn ang="0">
                  <a:pos x="2852" y="1130"/>
                </a:cxn>
                <a:cxn ang="0">
                  <a:pos x="2782" y="1160"/>
                </a:cxn>
                <a:cxn ang="0">
                  <a:pos x="2699" y="1130"/>
                </a:cxn>
                <a:cxn ang="0">
                  <a:pos x="957" y="1335"/>
                </a:cxn>
                <a:cxn ang="0">
                  <a:pos x="417" y="577"/>
                </a:cxn>
                <a:cxn ang="0">
                  <a:pos x="898" y="1341"/>
                </a:cxn>
                <a:cxn ang="0">
                  <a:pos x="854" y="1405"/>
                </a:cxn>
                <a:cxn ang="0">
                  <a:pos x="33" y="75"/>
                </a:cxn>
                <a:cxn ang="0">
                  <a:pos x="243" y="40"/>
                </a:cxn>
                <a:cxn ang="0">
                  <a:pos x="264" y="0"/>
                </a:cxn>
                <a:cxn ang="0">
                  <a:pos x="264" y="0"/>
                </a:cxn>
              </a:cxnLst>
              <a:rect l="0" t="0" r="r" b="b"/>
              <a:pathLst>
                <a:path w="3316" h="1609">
                  <a:moveTo>
                    <a:pt x="264" y="0"/>
                  </a:moveTo>
                  <a:lnTo>
                    <a:pt x="0" y="40"/>
                  </a:lnTo>
                  <a:lnTo>
                    <a:pt x="8" y="136"/>
                  </a:lnTo>
                  <a:lnTo>
                    <a:pt x="837" y="1452"/>
                  </a:lnTo>
                  <a:lnTo>
                    <a:pt x="3051" y="1202"/>
                  </a:lnTo>
                  <a:lnTo>
                    <a:pt x="3154" y="1250"/>
                  </a:lnTo>
                  <a:lnTo>
                    <a:pt x="3212" y="1343"/>
                  </a:lnTo>
                  <a:lnTo>
                    <a:pt x="3141" y="1540"/>
                  </a:lnTo>
                  <a:lnTo>
                    <a:pt x="2774" y="1609"/>
                  </a:lnTo>
                  <a:lnTo>
                    <a:pt x="3157" y="1609"/>
                  </a:lnTo>
                  <a:lnTo>
                    <a:pt x="3316" y="1367"/>
                  </a:lnTo>
                  <a:lnTo>
                    <a:pt x="3306" y="1170"/>
                  </a:lnTo>
                  <a:lnTo>
                    <a:pt x="3237" y="1078"/>
                  </a:lnTo>
                  <a:lnTo>
                    <a:pt x="2852" y="1130"/>
                  </a:lnTo>
                  <a:lnTo>
                    <a:pt x="2782" y="1160"/>
                  </a:lnTo>
                  <a:lnTo>
                    <a:pt x="2699" y="1130"/>
                  </a:lnTo>
                  <a:lnTo>
                    <a:pt x="957" y="1335"/>
                  </a:lnTo>
                  <a:lnTo>
                    <a:pt x="417" y="577"/>
                  </a:lnTo>
                  <a:lnTo>
                    <a:pt x="898" y="1341"/>
                  </a:lnTo>
                  <a:lnTo>
                    <a:pt x="854" y="1405"/>
                  </a:lnTo>
                  <a:lnTo>
                    <a:pt x="33" y="75"/>
                  </a:lnTo>
                  <a:lnTo>
                    <a:pt x="243" y="40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3777" y="2196"/>
              <a:ext cx="298" cy="69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0" y="102"/>
                </a:cxn>
                <a:cxn ang="0">
                  <a:pos x="72" y="189"/>
                </a:cxn>
                <a:cxn ang="0">
                  <a:pos x="42" y="246"/>
                </a:cxn>
                <a:cxn ang="0">
                  <a:pos x="0" y="277"/>
                </a:cxn>
                <a:cxn ang="0">
                  <a:pos x="156" y="572"/>
                </a:cxn>
                <a:cxn ang="0">
                  <a:pos x="595" y="1390"/>
                </a:cxn>
                <a:cxn ang="0">
                  <a:pos x="271" y="655"/>
                </a:cxn>
                <a:cxn ang="0">
                  <a:pos x="72" y="277"/>
                </a:cxn>
                <a:cxn ang="0">
                  <a:pos x="265" y="504"/>
                </a:cxn>
                <a:cxn ang="0">
                  <a:pos x="114" y="205"/>
                </a:cxn>
                <a:cxn ang="0">
                  <a:pos x="156" y="96"/>
                </a:cxn>
                <a:cxn ang="0">
                  <a:pos x="77" y="0"/>
                </a:cxn>
                <a:cxn ang="0">
                  <a:pos x="77" y="0"/>
                </a:cxn>
              </a:cxnLst>
              <a:rect l="0" t="0" r="r" b="b"/>
              <a:pathLst>
                <a:path w="595" h="1390">
                  <a:moveTo>
                    <a:pt x="77" y="0"/>
                  </a:moveTo>
                  <a:lnTo>
                    <a:pt x="90" y="102"/>
                  </a:lnTo>
                  <a:lnTo>
                    <a:pt x="72" y="189"/>
                  </a:lnTo>
                  <a:lnTo>
                    <a:pt x="42" y="246"/>
                  </a:lnTo>
                  <a:lnTo>
                    <a:pt x="0" y="277"/>
                  </a:lnTo>
                  <a:lnTo>
                    <a:pt x="156" y="572"/>
                  </a:lnTo>
                  <a:lnTo>
                    <a:pt x="595" y="1390"/>
                  </a:lnTo>
                  <a:lnTo>
                    <a:pt x="271" y="655"/>
                  </a:lnTo>
                  <a:lnTo>
                    <a:pt x="72" y="277"/>
                  </a:lnTo>
                  <a:lnTo>
                    <a:pt x="265" y="504"/>
                  </a:lnTo>
                  <a:lnTo>
                    <a:pt x="114" y="205"/>
                  </a:lnTo>
                  <a:lnTo>
                    <a:pt x="156" y="96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3687" y="2257"/>
              <a:ext cx="1780" cy="796"/>
            </a:xfrm>
            <a:custGeom>
              <a:avLst/>
              <a:gdLst/>
              <a:ahLst/>
              <a:cxnLst>
                <a:cxn ang="0">
                  <a:pos x="277" y="0"/>
                </a:cxn>
                <a:cxn ang="0">
                  <a:pos x="129" y="68"/>
                </a:cxn>
                <a:cxn ang="0">
                  <a:pos x="12" y="93"/>
                </a:cxn>
                <a:cxn ang="0">
                  <a:pos x="0" y="172"/>
                </a:cxn>
                <a:cxn ang="0">
                  <a:pos x="482" y="1079"/>
                </a:cxn>
                <a:cxn ang="0">
                  <a:pos x="689" y="1593"/>
                </a:cxn>
                <a:cxn ang="0">
                  <a:pos x="2748" y="1340"/>
                </a:cxn>
                <a:cxn ang="0">
                  <a:pos x="2825" y="1314"/>
                </a:cxn>
                <a:cxn ang="0">
                  <a:pos x="2934" y="1351"/>
                </a:cxn>
                <a:cxn ang="0">
                  <a:pos x="3308" y="1301"/>
                </a:cxn>
                <a:cxn ang="0">
                  <a:pos x="3475" y="1148"/>
                </a:cxn>
                <a:cxn ang="0">
                  <a:pos x="3560" y="768"/>
                </a:cxn>
                <a:cxn ang="0">
                  <a:pos x="3500" y="495"/>
                </a:cxn>
                <a:cxn ang="0">
                  <a:pos x="3239" y="266"/>
                </a:cxn>
                <a:cxn ang="0">
                  <a:pos x="2727" y="395"/>
                </a:cxn>
                <a:cxn ang="0">
                  <a:pos x="3186" y="404"/>
                </a:cxn>
                <a:cxn ang="0">
                  <a:pos x="3383" y="555"/>
                </a:cxn>
                <a:cxn ang="0">
                  <a:pos x="3471" y="686"/>
                </a:cxn>
                <a:cxn ang="0">
                  <a:pos x="3478" y="882"/>
                </a:cxn>
                <a:cxn ang="0">
                  <a:pos x="3404" y="1116"/>
                </a:cxn>
                <a:cxn ang="0">
                  <a:pos x="3310" y="1221"/>
                </a:cxn>
                <a:cxn ang="0">
                  <a:pos x="3008" y="1261"/>
                </a:cxn>
                <a:cxn ang="0">
                  <a:pos x="2873" y="1218"/>
                </a:cxn>
                <a:cxn ang="0">
                  <a:pos x="2690" y="1310"/>
                </a:cxn>
                <a:cxn ang="0">
                  <a:pos x="747" y="1478"/>
                </a:cxn>
                <a:cxn ang="0">
                  <a:pos x="57" y="117"/>
                </a:cxn>
                <a:cxn ang="0">
                  <a:pos x="293" y="45"/>
                </a:cxn>
                <a:cxn ang="0">
                  <a:pos x="277" y="0"/>
                </a:cxn>
                <a:cxn ang="0">
                  <a:pos x="277" y="0"/>
                </a:cxn>
              </a:cxnLst>
              <a:rect l="0" t="0" r="r" b="b"/>
              <a:pathLst>
                <a:path w="3560" h="1593">
                  <a:moveTo>
                    <a:pt x="277" y="0"/>
                  </a:moveTo>
                  <a:lnTo>
                    <a:pt x="129" y="68"/>
                  </a:lnTo>
                  <a:lnTo>
                    <a:pt x="12" y="93"/>
                  </a:lnTo>
                  <a:lnTo>
                    <a:pt x="0" y="172"/>
                  </a:lnTo>
                  <a:lnTo>
                    <a:pt x="482" y="1079"/>
                  </a:lnTo>
                  <a:lnTo>
                    <a:pt x="689" y="1593"/>
                  </a:lnTo>
                  <a:lnTo>
                    <a:pt x="2748" y="1340"/>
                  </a:lnTo>
                  <a:lnTo>
                    <a:pt x="2825" y="1314"/>
                  </a:lnTo>
                  <a:lnTo>
                    <a:pt x="2934" y="1351"/>
                  </a:lnTo>
                  <a:lnTo>
                    <a:pt x="3308" y="1301"/>
                  </a:lnTo>
                  <a:lnTo>
                    <a:pt x="3475" y="1148"/>
                  </a:lnTo>
                  <a:lnTo>
                    <a:pt x="3560" y="768"/>
                  </a:lnTo>
                  <a:lnTo>
                    <a:pt x="3500" y="495"/>
                  </a:lnTo>
                  <a:lnTo>
                    <a:pt x="3239" y="266"/>
                  </a:lnTo>
                  <a:lnTo>
                    <a:pt x="2727" y="395"/>
                  </a:lnTo>
                  <a:lnTo>
                    <a:pt x="3186" y="404"/>
                  </a:lnTo>
                  <a:lnTo>
                    <a:pt x="3383" y="555"/>
                  </a:lnTo>
                  <a:lnTo>
                    <a:pt x="3471" y="686"/>
                  </a:lnTo>
                  <a:lnTo>
                    <a:pt x="3478" y="882"/>
                  </a:lnTo>
                  <a:lnTo>
                    <a:pt x="3404" y="1116"/>
                  </a:lnTo>
                  <a:lnTo>
                    <a:pt x="3310" y="1221"/>
                  </a:lnTo>
                  <a:lnTo>
                    <a:pt x="3008" y="1261"/>
                  </a:lnTo>
                  <a:lnTo>
                    <a:pt x="2873" y="1218"/>
                  </a:lnTo>
                  <a:lnTo>
                    <a:pt x="2690" y="1310"/>
                  </a:lnTo>
                  <a:lnTo>
                    <a:pt x="747" y="1478"/>
                  </a:lnTo>
                  <a:lnTo>
                    <a:pt x="57" y="117"/>
                  </a:lnTo>
                  <a:lnTo>
                    <a:pt x="293" y="45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4084" y="2647"/>
              <a:ext cx="900" cy="265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45" y="397"/>
                </a:cxn>
                <a:cxn ang="0">
                  <a:pos x="210" y="277"/>
                </a:cxn>
                <a:cxn ang="0">
                  <a:pos x="193" y="133"/>
                </a:cxn>
                <a:cxn ang="0">
                  <a:pos x="1306" y="0"/>
                </a:cxn>
                <a:cxn ang="0">
                  <a:pos x="313" y="170"/>
                </a:cxn>
                <a:cxn ang="0">
                  <a:pos x="270" y="290"/>
                </a:cxn>
                <a:cxn ang="0">
                  <a:pos x="1120" y="242"/>
                </a:cxn>
                <a:cxn ang="0">
                  <a:pos x="252" y="368"/>
                </a:cxn>
                <a:cxn ang="0">
                  <a:pos x="204" y="416"/>
                </a:cxn>
                <a:cxn ang="0">
                  <a:pos x="156" y="445"/>
                </a:cxn>
                <a:cxn ang="0">
                  <a:pos x="1800" y="355"/>
                </a:cxn>
                <a:cxn ang="0">
                  <a:pos x="0" y="530"/>
                </a:cxn>
                <a:cxn ang="0">
                  <a:pos x="0" y="530"/>
                </a:cxn>
              </a:cxnLst>
              <a:rect l="0" t="0" r="r" b="b"/>
              <a:pathLst>
                <a:path w="1800" h="530">
                  <a:moveTo>
                    <a:pt x="0" y="530"/>
                  </a:moveTo>
                  <a:lnTo>
                    <a:pt x="145" y="397"/>
                  </a:lnTo>
                  <a:lnTo>
                    <a:pt x="210" y="277"/>
                  </a:lnTo>
                  <a:lnTo>
                    <a:pt x="193" y="133"/>
                  </a:lnTo>
                  <a:lnTo>
                    <a:pt x="1306" y="0"/>
                  </a:lnTo>
                  <a:lnTo>
                    <a:pt x="313" y="170"/>
                  </a:lnTo>
                  <a:lnTo>
                    <a:pt x="270" y="290"/>
                  </a:lnTo>
                  <a:lnTo>
                    <a:pt x="1120" y="242"/>
                  </a:lnTo>
                  <a:lnTo>
                    <a:pt x="252" y="368"/>
                  </a:lnTo>
                  <a:lnTo>
                    <a:pt x="204" y="416"/>
                  </a:lnTo>
                  <a:lnTo>
                    <a:pt x="156" y="445"/>
                  </a:lnTo>
                  <a:lnTo>
                    <a:pt x="1800" y="355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4086" y="2392"/>
              <a:ext cx="412" cy="180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0" y="16"/>
                </a:cxn>
                <a:cxn ang="0">
                  <a:pos x="240" y="361"/>
                </a:cxn>
                <a:cxn ang="0">
                  <a:pos x="824" y="316"/>
                </a:cxn>
                <a:cxn ang="0">
                  <a:pos x="760" y="273"/>
                </a:cxn>
                <a:cxn ang="0">
                  <a:pos x="283" y="289"/>
                </a:cxn>
                <a:cxn ang="0">
                  <a:pos x="157" y="77"/>
                </a:cxn>
                <a:cxn ang="0">
                  <a:pos x="391" y="21"/>
                </a:cxn>
                <a:cxn ang="0">
                  <a:pos x="317" y="0"/>
                </a:cxn>
                <a:cxn ang="0">
                  <a:pos x="317" y="0"/>
                </a:cxn>
              </a:cxnLst>
              <a:rect l="0" t="0" r="r" b="b"/>
              <a:pathLst>
                <a:path w="824" h="361">
                  <a:moveTo>
                    <a:pt x="317" y="0"/>
                  </a:moveTo>
                  <a:lnTo>
                    <a:pt x="0" y="16"/>
                  </a:lnTo>
                  <a:lnTo>
                    <a:pt x="240" y="361"/>
                  </a:lnTo>
                  <a:lnTo>
                    <a:pt x="824" y="316"/>
                  </a:lnTo>
                  <a:lnTo>
                    <a:pt x="760" y="273"/>
                  </a:lnTo>
                  <a:lnTo>
                    <a:pt x="283" y="289"/>
                  </a:lnTo>
                  <a:lnTo>
                    <a:pt x="157" y="77"/>
                  </a:lnTo>
                  <a:lnTo>
                    <a:pt x="391" y="21"/>
                  </a:lnTo>
                  <a:lnTo>
                    <a:pt x="317" y="0"/>
                  </a:lnTo>
                  <a:lnTo>
                    <a:pt x="3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4792" y="2501"/>
              <a:ext cx="357" cy="46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22" y="77"/>
                </a:cxn>
                <a:cxn ang="0">
                  <a:pos x="366" y="47"/>
                </a:cxn>
                <a:cxn ang="0">
                  <a:pos x="607" y="14"/>
                </a:cxn>
                <a:cxn ang="0">
                  <a:pos x="714" y="0"/>
                </a:cxn>
                <a:cxn ang="0">
                  <a:pos x="178" y="19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714" h="91">
                  <a:moveTo>
                    <a:pt x="0" y="91"/>
                  </a:moveTo>
                  <a:lnTo>
                    <a:pt x="122" y="77"/>
                  </a:lnTo>
                  <a:lnTo>
                    <a:pt x="366" y="47"/>
                  </a:lnTo>
                  <a:lnTo>
                    <a:pt x="607" y="14"/>
                  </a:lnTo>
                  <a:lnTo>
                    <a:pt x="714" y="0"/>
                  </a:lnTo>
                  <a:lnTo>
                    <a:pt x="178" y="19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4174" y="1408"/>
              <a:ext cx="991" cy="245"/>
            </a:xfrm>
            <a:custGeom>
              <a:avLst/>
              <a:gdLst/>
              <a:ahLst/>
              <a:cxnLst>
                <a:cxn ang="0">
                  <a:pos x="1982" y="106"/>
                </a:cxn>
                <a:cxn ang="0">
                  <a:pos x="1658" y="52"/>
                </a:cxn>
                <a:cxn ang="0">
                  <a:pos x="1599" y="5"/>
                </a:cxn>
                <a:cxn ang="0">
                  <a:pos x="1511" y="0"/>
                </a:cxn>
                <a:cxn ang="0">
                  <a:pos x="0" y="335"/>
                </a:cxn>
                <a:cxn ang="0">
                  <a:pos x="489" y="491"/>
                </a:cxn>
                <a:cxn ang="0">
                  <a:pos x="1769" y="167"/>
                </a:cxn>
                <a:cxn ang="0">
                  <a:pos x="470" y="419"/>
                </a:cxn>
                <a:cxn ang="0">
                  <a:pos x="337" y="332"/>
                </a:cxn>
                <a:cxn ang="0">
                  <a:pos x="1520" y="47"/>
                </a:cxn>
                <a:cxn ang="0">
                  <a:pos x="1604" y="69"/>
                </a:cxn>
                <a:cxn ang="0">
                  <a:pos x="1982" y="106"/>
                </a:cxn>
                <a:cxn ang="0">
                  <a:pos x="1982" y="106"/>
                </a:cxn>
              </a:cxnLst>
              <a:rect l="0" t="0" r="r" b="b"/>
              <a:pathLst>
                <a:path w="1982" h="491">
                  <a:moveTo>
                    <a:pt x="1982" y="106"/>
                  </a:moveTo>
                  <a:lnTo>
                    <a:pt x="1658" y="52"/>
                  </a:lnTo>
                  <a:lnTo>
                    <a:pt x="1599" y="5"/>
                  </a:lnTo>
                  <a:lnTo>
                    <a:pt x="1511" y="0"/>
                  </a:lnTo>
                  <a:lnTo>
                    <a:pt x="0" y="335"/>
                  </a:lnTo>
                  <a:lnTo>
                    <a:pt x="489" y="491"/>
                  </a:lnTo>
                  <a:lnTo>
                    <a:pt x="1769" y="167"/>
                  </a:lnTo>
                  <a:lnTo>
                    <a:pt x="470" y="419"/>
                  </a:lnTo>
                  <a:lnTo>
                    <a:pt x="337" y="332"/>
                  </a:lnTo>
                  <a:lnTo>
                    <a:pt x="1520" y="47"/>
                  </a:lnTo>
                  <a:lnTo>
                    <a:pt x="1604" y="69"/>
                  </a:lnTo>
                  <a:lnTo>
                    <a:pt x="1982" y="106"/>
                  </a:lnTo>
                  <a:lnTo>
                    <a:pt x="1982" y="1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4908" y="1912"/>
              <a:ext cx="514" cy="208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295" y="128"/>
                </a:cxn>
                <a:cxn ang="0">
                  <a:pos x="720" y="0"/>
                </a:cxn>
                <a:cxn ang="0">
                  <a:pos x="1026" y="128"/>
                </a:cxn>
                <a:cxn ang="0">
                  <a:pos x="0" y="415"/>
                </a:cxn>
                <a:cxn ang="0">
                  <a:pos x="0" y="415"/>
                </a:cxn>
              </a:cxnLst>
              <a:rect l="0" t="0" r="r" b="b"/>
              <a:pathLst>
                <a:path w="1026" h="415">
                  <a:moveTo>
                    <a:pt x="0" y="415"/>
                  </a:moveTo>
                  <a:lnTo>
                    <a:pt x="295" y="128"/>
                  </a:lnTo>
                  <a:lnTo>
                    <a:pt x="720" y="0"/>
                  </a:lnTo>
                  <a:lnTo>
                    <a:pt x="1026" y="128"/>
                  </a:lnTo>
                  <a:lnTo>
                    <a:pt x="0" y="415"/>
                  </a:lnTo>
                  <a:lnTo>
                    <a:pt x="0" y="415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4657" y="1864"/>
              <a:ext cx="914" cy="637"/>
            </a:xfrm>
            <a:custGeom>
              <a:avLst/>
              <a:gdLst/>
              <a:ahLst/>
              <a:cxnLst>
                <a:cxn ang="0">
                  <a:pos x="1020" y="0"/>
                </a:cxn>
                <a:cxn ang="0">
                  <a:pos x="1790" y="205"/>
                </a:cxn>
                <a:cxn ang="0">
                  <a:pos x="1827" y="325"/>
                </a:cxn>
                <a:cxn ang="0">
                  <a:pos x="1453" y="452"/>
                </a:cxn>
                <a:cxn ang="0">
                  <a:pos x="1405" y="548"/>
                </a:cxn>
                <a:cxn ang="0">
                  <a:pos x="1429" y="657"/>
                </a:cxn>
                <a:cxn ang="0">
                  <a:pos x="1483" y="736"/>
                </a:cxn>
                <a:cxn ang="0">
                  <a:pos x="1591" y="795"/>
                </a:cxn>
                <a:cxn ang="0">
                  <a:pos x="0" y="1274"/>
                </a:cxn>
                <a:cxn ang="0">
                  <a:pos x="1464" y="777"/>
                </a:cxn>
                <a:cxn ang="0">
                  <a:pos x="1368" y="718"/>
                </a:cxn>
                <a:cxn ang="0">
                  <a:pos x="900" y="819"/>
                </a:cxn>
                <a:cxn ang="0">
                  <a:pos x="1344" y="651"/>
                </a:cxn>
                <a:cxn ang="0">
                  <a:pos x="1350" y="513"/>
                </a:cxn>
                <a:cxn ang="0">
                  <a:pos x="399" y="723"/>
                </a:cxn>
                <a:cxn ang="0">
                  <a:pos x="375" y="622"/>
                </a:cxn>
                <a:cxn ang="0">
                  <a:pos x="1783" y="245"/>
                </a:cxn>
                <a:cxn ang="0">
                  <a:pos x="1066" y="74"/>
                </a:cxn>
                <a:cxn ang="0">
                  <a:pos x="515" y="255"/>
                </a:cxn>
                <a:cxn ang="0">
                  <a:pos x="1020" y="0"/>
                </a:cxn>
                <a:cxn ang="0">
                  <a:pos x="1020" y="0"/>
                </a:cxn>
              </a:cxnLst>
              <a:rect l="0" t="0" r="r" b="b"/>
              <a:pathLst>
                <a:path w="1827" h="1274">
                  <a:moveTo>
                    <a:pt x="1020" y="0"/>
                  </a:moveTo>
                  <a:lnTo>
                    <a:pt x="1790" y="205"/>
                  </a:lnTo>
                  <a:lnTo>
                    <a:pt x="1827" y="325"/>
                  </a:lnTo>
                  <a:lnTo>
                    <a:pt x="1453" y="452"/>
                  </a:lnTo>
                  <a:lnTo>
                    <a:pt x="1405" y="548"/>
                  </a:lnTo>
                  <a:lnTo>
                    <a:pt x="1429" y="657"/>
                  </a:lnTo>
                  <a:lnTo>
                    <a:pt x="1483" y="736"/>
                  </a:lnTo>
                  <a:lnTo>
                    <a:pt x="1591" y="795"/>
                  </a:lnTo>
                  <a:lnTo>
                    <a:pt x="0" y="1274"/>
                  </a:lnTo>
                  <a:lnTo>
                    <a:pt x="1464" y="777"/>
                  </a:lnTo>
                  <a:lnTo>
                    <a:pt x="1368" y="718"/>
                  </a:lnTo>
                  <a:lnTo>
                    <a:pt x="900" y="819"/>
                  </a:lnTo>
                  <a:lnTo>
                    <a:pt x="1344" y="651"/>
                  </a:lnTo>
                  <a:lnTo>
                    <a:pt x="1350" y="513"/>
                  </a:lnTo>
                  <a:lnTo>
                    <a:pt x="399" y="723"/>
                  </a:lnTo>
                  <a:lnTo>
                    <a:pt x="375" y="622"/>
                  </a:lnTo>
                  <a:lnTo>
                    <a:pt x="1783" y="245"/>
                  </a:lnTo>
                  <a:lnTo>
                    <a:pt x="1066" y="74"/>
                  </a:lnTo>
                  <a:lnTo>
                    <a:pt x="515" y="255"/>
                  </a:lnTo>
                  <a:lnTo>
                    <a:pt x="1020" y="0"/>
                  </a:lnTo>
                  <a:lnTo>
                    <a:pt x="10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5098" y="2432"/>
              <a:ext cx="162" cy="77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322" y="132"/>
                </a:cxn>
                <a:cxn ang="0">
                  <a:pos x="0" y="154"/>
                </a:cxn>
                <a:cxn ang="0">
                  <a:pos x="183" y="96"/>
                </a:cxn>
                <a:cxn ang="0">
                  <a:pos x="140" y="15"/>
                </a:cxn>
                <a:cxn ang="0">
                  <a:pos x="213" y="0"/>
                </a:cxn>
                <a:cxn ang="0">
                  <a:pos x="213" y="0"/>
                </a:cxn>
              </a:cxnLst>
              <a:rect l="0" t="0" r="r" b="b"/>
              <a:pathLst>
                <a:path w="322" h="154">
                  <a:moveTo>
                    <a:pt x="213" y="0"/>
                  </a:moveTo>
                  <a:lnTo>
                    <a:pt x="322" y="132"/>
                  </a:lnTo>
                  <a:lnTo>
                    <a:pt x="0" y="154"/>
                  </a:lnTo>
                  <a:lnTo>
                    <a:pt x="183" y="96"/>
                  </a:lnTo>
                  <a:lnTo>
                    <a:pt x="140" y="15"/>
                  </a:lnTo>
                  <a:lnTo>
                    <a:pt x="213" y="0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 rot="-605491">
            <a:off x="649865" y="1240054"/>
            <a:ext cx="7586568" cy="4141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i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6005491" scaled="1"/>
              </a:gradFill>
              <a:effectLst>
                <a:outerShdw dist="35921" dir="2700000" algn="ctr" rotWithShape="0">
                  <a:schemeClr val="accent2"/>
                </a:outerShdw>
              </a:effectLst>
              <a:latin typeface="Impact"/>
            </a:endParaRPr>
          </a:p>
          <a:p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6005491" scaled="1"/>
                </a:gradFill>
                <a:effectLst>
                  <a:outerShdw dist="35921" dir="2700000" algn="ctr" rotWithShape="0">
                    <a:schemeClr val="accent2"/>
                  </a:outerShdw>
                </a:effectLst>
                <a:latin typeface="Impact"/>
              </a:rPr>
              <a:t>Урок:</a:t>
            </a:r>
          </a:p>
          <a:p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6005491" scaled="1"/>
                </a:gradFill>
                <a:effectLst>
                  <a:outerShdw dist="35921" dir="2700000" algn="ctr" rotWithShape="0">
                    <a:schemeClr val="accent2"/>
                  </a:outerShdw>
                </a:effectLst>
                <a:latin typeface="Impact"/>
              </a:rPr>
              <a:t>Жизнь на </a:t>
            </a:r>
            <a:endParaRPr lang="ru-RU" sz="3600" i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6005491" scaled="1"/>
              </a:gradFill>
              <a:effectLst>
                <a:outerShdw dist="35921" dir="2700000" algn="ctr" rotWithShape="0">
                  <a:schemeClr val="accent2"/>
                </a:outerShdw>
              </a:effectLst>
              <a:latin typeface="Impact"/>
            </a:endParaRPr>
          </a:p>
          <a:p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6005491" scaled="1"/>
                </a:gradFill>
                <a:effectLst>
                  <a:outerShdw dist="35921" dir="2700000" algn="ctr" rotWithShape="0">
                    <a:schemeClr val="accent2"/>
                  </a:outerShdw>
                </a:effectLst>
                <a:latin typeface="Impact"/>
              </a:rPr>
              <a:t>разных</a:t>
            </a:r>
            <a:endParaRPr lang="ru-RU" sz="3600" i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6005491" scaled="1"/>
              </a:gradFill>
              <a:effectLst>
                <a:outerShdw dist="35921" dir="2700000" algn="ctr" rotWithShape="0">
                  <a:schemeClr val="accent2"/>
                </a:outerShdw>
              </a:effectLst>
              <a:latin typeface="Impact"/>
            </a:endParaRPr>
          </a:p>
          <a:p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6005491" scaled="1"/>
                </a:gradFill>
                <a:effectLst>
                  <a:outerShdw dist="35921" dir="2700000" algn="ctr" rotWithShape="0">
                    <a:schemeClr val="accent2"/>
                  </a:outerShdw>
                </a:effectLst>
                <a:latin typeface="Impact"/>
              </a:rPr>
              <a:t>материках</a:t>
            </a:r>
            <a:endParaRPr lang="ru-RU" sz="3600" i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6005491" scaled="1"/>
              </a:gradFill>
              <a:effectLst>
                <a:outerShdw dist="35921" dir="2700000" algn="ctr" rotWithShape="0">
                  <a:schemeClr val="accent2"/>
                </a:outerShdw>
              </a:effectLst>
              <a:latin typeface="Impact"/>
            </a:endParaRPr>
          </a:p>
        </p:txBody>
      </p:sp>
      <p:grpSp>
        <p:nvGrpSpPr>
          <p:cNvPr id="66" name="Group 13"/>
          <p:cNvGrpSpPr>
            <a:grpSpLocks/>
          </p:cNvGrpSpPr>
          <p:nvPr/>
        </p:nvGrpSpPr>
        <p:grpSpPr bwMode="auto">
          <a:xfrm>
            <a:off x="6000760" y="5214950"/>
            <a:ext cx="1443038" cy="1382713"/>
            <a:chOff x="212" y="3130"/>
            <a:chExt cx="909" cy="871"/>
          </a:xfrm>
        </p:grpSpPr>
        <p:sp>
          <p:nvSpPr>
            <p:cNvPr id="67" name="Freeform 14"/>
            <p:cNvSpPr>
              <a:spLocks/>
            </p:cNvSpPr>
            <p:nvPr/>
          </p:nvSpPr>
          <p:spPr bwMode="auto">
            <a:xfrm>
              <a:off x="212" y="3138"/>
              <a:ext cx="360" cy="252"/>
            </a:xfrm>
            <a:custGeom>
              <a:avLst/>
              <a:gdLst/>
              <a:ahLst/>
              <a:cxnLst>
                <a:cxn ang="0">
                  <a:pos x="4" y="193"/>
                </a:cxn>
                <a:cxn ang="0">
                  <a:pos x="46" y="21"/>
                </a:cxn>
                <a:cxn ang="0">
                  <a:pos x="174" y="0"/>
                </a:cxn>
                <a:cxn ang="0">
                  <a:pos x="274" y="17"/>
                </a:cxn>
                <a:cxn ang="0">
                  <a:pos x="349" y="55"/>
                </a:cxn>
                <a:cxn ang="0">
                  <a:pos x="378" y="112"/>
                </a:cxn>
                <a:cxn ang="0">
                  <a:pos x="465" y="145"/>
                </a:cxn>
                <a:cxn ang="0">
                  <a:pos x="545" y="201"/>
                </a:cxn>
                <a:cxn ang="0">
                  <a:pos x="604" y="248"/>
                </a:cxn>
                <a:cxn ang="0">
                  <a:pos x="661" y="312"/>
                </a:cxn>
                <a:cxn ang="0">
                  <a:pos x="727" y="326"/>
                </a:cxn>
                <a:cxn ang="0">
                  <a:pos x="801" y="292"/>
                </a:cxn>
                <a:cxn ang="0">
                  <a:pos x="824" y="261"/>
                </a:cxn>
                <a:cxn ang="0">
                  <a:pos x="879" y="252"/>
                </a:cxn>
                <a:cxn ang="0">
                  <a:pos x="929" y="280"/>
                </a:cxn>
                <a:cxn ang="0">
                  <a:pos x="981" y="324"/>
                </a:cxn>
                <a:cxn ang="0">
                  <a:pos x="1017" y="361"/>
                </a:cxn>
                <a:cxn ang="0">
                  <a:pos x="1032" y="391"/>
                </a:cxn>
                <a:cxn ang="0">
                  <a:pos x="1004" y="445"/>
                </a:cxn>
                <a:cxn ang="0">
                  <a:pos x="1006" y="510"/>
                </a:cxn>
                <a:cxn ang="0">
                  <a:pos x="991" y="535"/>
                </a:cxn>
                <a:cxn ang="0">
                  <a:pos x="1034" y="567"/>
                </a:cxn>
                <a:cxn ang="0">
                  <a:pos x="1070" y="585"/>
                </a:cxn>
                <a:cxn ang="0">
                  <a:pos x="1081" y="613"/>
                </a:cxn>
                <a:cxn ang="0">
                  <a:pos x="1039" y="651"/>
                </a:cxn>
                <a:cxn ang="0">
                  <a:pos x="1003" y="682"/>
                </a:cxn>
                <a:cxn ang="0">
                  <a:pos x="973" y="720"/>
                </a:cxn>
                <a:cxn ang="0">
                  <a:pos x="900" y="725"/>
                </a:cxn>
                <a:cxn ang="0">
                  <a:pos x="845" y="692"/>
                </a:cxn>
                <a:cxn ang="0">
                  <a:pos x="768" y="667"/>
                </a:cxn>
                <a:cxn ang="0">
                  <a:pos x="662" y="669"/>
                </a:cxn>
                <a:cxn ang="0">
                  <a:pos x="573" y="676"/>
                </a:cxn>
                <a:cxn ang="0">
                  <a:pos x="528" y="683"/>
                </a:cxn>
                <a:cxn ang="0">
                  <a:pos x="475" y="691"/>
                </a:cxn>
                <a:cxn ang="0">
                  <a:pos x="418" y="695"/>
                </a:cxn>
                <a:cxn ang="0">
                  <a:pos x="341" y="719"/>
                </a:cxn>
                <a:cxn ang="0">
                  <a:pos x="261" y="722"/>
                </a:cxn>
                <a:cxn ang="0">
                  <a:pos x="194" y="756"/>
                </a:cxn>
                <a:cxn ang="0">
                  <a:pos x="44" y="685"/>
                </a:cxn>
                <a:cxn ang="0">
                  <a:pos x="21" y="567"/>
                </a:cxn>
                <a:cxn ang="0">
                  <a:pos x="96" y="514"/>
                </a:cxn>
                <a:cxn ang="0">
                  <a:pos x="193" y="529"/>
                </a:cxn>
                <a:cxn ang="0">
                  <a:pos x="235" y="532"/>
                </a:cxn>
                <a:cxn ang="0">
                  <a:pos x="315" y="516"/>
                </a:cxn>
                <a:cxn ang="0">
                  <a:pos x="403" y="502"/>
                </a:cxn>
                <a:cxn ang="0">
                  <a:pos x="486" y="499"/>
                </a:cxn>
                <a:cxn ang="0">
                  <a:pos x="483" y="470"/>
                </a:cxn>
                <a:cxn ang="0">
                  <a:pos x="449" y="452"/>
                </a:cxn>
                <a:cxn ang="0">
                  <a:pos x="403" y="455"/>
                </a:cxn>
                <a:cxn ang="0">
                  <a:pos x="364" y="436"/>
                </a:cxn>
                <a:cxn ang="0">
                  <a:pos x="337" y="429"/>
                </a:cxn>
                <a:cxn ang="0">
                  <a:pos x="274" y="417"/>
                </a:cxn>
                <a:cxn ang="0">
                  <a:pos x="233" y="405"/>
                </a:cxn>
                <a:cxn ang="0">
                  <a:pos x="206" y="395"/>
                </a:cxn>
                <a:cxn ang="0">
                  <a:pos x="143" y="413"/>
                </a:cxn>
                <a:cxn ang="0">
                  <a:pos x="47" y="361"/>
                </a:cxn>
              </a:cxnLst>
              <a:rect l="0" t="0" r="r" b="b"/>
              <a:pathLst>
                <a:path w="1082" h="756">
                  <a:moveTo>
                    <a:pt x="35" y="320"/>
                  </a:moveTo>
                  <a:lnTo>
                    <a:pt x="25" y="286"/>
                  </a:lnTo>
                  <a:lnTo>
                    <a:pt x="15" y="243"/>
                  </a:lnTo>
                  <a:lnTo>
                    <a:pt x="4" y="193"/>
                  </a:lnTo>
                  <a:lnTo>
                    <a:pt x="0" y="143"/>
                  </a:lnTo>
                  <a:lnTo>
                    <a:pt x="3" y="95"/>
                  </a:lnTo>
                  <a:lnTo>
                    <a:pt x="16" y="53"/>
                  </a:lnTo>
                  <a:lnTo>
                    <a:pt x="46" y="21"/>
                  </a:lnTo>
                  <a:lnTo>
                    <a:pt x="93" y="5"/>
                  </a:lnTo>
                  <a:lnTo>
                    <a:pt x="119" y="2"/>
                  </a:lnTo>
                  <a:lnTo>
                    <a:pt x="147" y="0"/>
                  </a:lnTo>
                  <a:lnTo>
                    <a:pt x="174" y="0"/>
                  </a:lnTo>
                  <a:lnTo>
                    <a:pt x="200" y="2"/>
                  </a:lnTo>
                  <a:lnTo>
                    <a:pt x="227" y="5"/>
                  </a:lnTo>
                  <a:lnTo>
                    <a:pt x="250" y="9"/>
                  </a:lnTo>
                  <a:lnTo>
                    <a:pt x="274" y="17"/>
                  </a:lnTo>
                  <a:lnTo>
                    <a:pt x="296" y="24"/>
                  </a:lnTo>
                  <a:lnTo>
                    <a:pt x="316" y="33"/>
                  </a:lnTo>
                  <a:lnTo>
                    <a:pt x="334" y="43"/>
                  </a:lnTo>
                  <a:lnTo>
                    <a:pt x="349" y="55"/>
                  </a:lnTo>
                  <a:lnTo>
                    <a:pt x="361" y="68"/>
                  </a:lnTo>
                  <a:lnTo>
                    <a:pt x="371" y="81"/>
                  </a:lnTo>
                  <a:lnTo>
                    <a:pt x="377" y="96"/>
                  </a:lnTo>
                  <a:lnTo>
                    <a:pt x="378" y="112"/>
                  </a:lnTo>
                  <a:lnTo>
                    <a:pt x="377" y="130"/>
                  </a:lnTo>
                  <a:lnTo>
                    <a:pt x="403" y="133"/>
                  </a:lnTo>
                  <a:lnTo>
                    <a:pt x="434" y="137"/>
                  </a:lnTo>
                  <a:lnTo>
                    <a:pt x="465" y="145"/>
                  </a:lnTo>
                  <a:lnTo>
                    <a:pt x="496" y="154"/>
                  </a:lnTo>
                  <a:lnTo>
                    <a:pt x="521" y="167"/>
                  </a:lnTo>
                  <a:lnTo>
                    <a:pt x="537" y="182"/>
                  </a:lnTo>
                  <a:lnTo>
                    <a:pt x="545" y="201"/>
                  </a:lnTo>
                  <a:lnTo>
                    <a:pt x="539" y="224"/>
                  </a:lnTo>
                  <a:lnTo>
                    <a:pt x="561" y="229"/>
                  </a:lnTo>
                  <a:lnTo>
                    <a:pt x="583" y="236"/>
                  </a:lnTo>
                  <a:lnTo>
                    <a:pt x="604" y="248"/>
                  </a:lnTo>
                  <a:lnTo>
                    <a:pt x="623" y="261"/>
                  </a:lnTo>
                  <a:lnTo>
                    <a:pt x="639" y="277"/>
                  </a:lnTo>
                  <a:lnTo>
                    <a:pt x="652" y="295"/>
                  </a:lnTo>
                  <a:lnTo>
                    <a:pt x="661" y="312"/>
                  </a:lnTo>
                  <a:lnTo>
                    <a:pt x="665" y="330"/>
                  </a:lnTo>
                  <a:lnTo>
                    <a:pt x="683" y="332"/>
                  </a:lnTo>
                  <a:lnTo>
                    <a:pt x="705" y="330"/>
                  </a:lnTo>
                  <a:lnTo>
                    <a:pt x="727" y="326"/>
                  </a:lnTo>
                  <a:lnTo>
                    <a:pt x="751" y="318"/>
                  </a:lnTo>
                  <a:lnTo>
                    <a:pt x="771" y="311"/>
                  </a:lnTo>
                  <a:lnTo>
                    <a:pt x="789" y="301"/>
                  </a:lnTo>
                  <a:lnTo>
                    <a:pt x="801" y="292"/>
                  </a:lnTo>
                  <a:lnTo>
                    <a:pt x="805" y="283"/>
                  </a:lnTo>
                  <a:lnTo>
                    <a:pt x="808" y="274"/>
                  </a:lnTo>
                  <a:lnTo>
                    <a:pt x="816" y="267"/>
                  </a:lnTo>
                  <a:lnTo>
                    <a:pt x="824" y="261"/>
                  </a:lnTo>
                  <a:lnTo>
                    <a:pt x="838" y="255"/>
                  </a:lnTo>
                  <a:lnTo>
                    <a:pt x="851" y="252"/>
                  </a:lnTo>
                  <a:lnTo>
                    <a:pt x="864" y="251"/>
                  </a:lnTo>
                  <a:lnTo>
                    <a:pt x="879" y="252"/>
                  </a:lnTo>
                  <a:lnTo>
                    <a:pt x="891" y="257"/>
                  </a:lnTo>
                  <a:lnTo>
                    <a:pt x="904" y="262"/>
                  </a:lnTo>
                  <a:lnTo>
                    <a:pt x="916" y="271"/>
                  </a:lnTo>
                  <a:lnTo>
                    <a:pt x="929" y="280"/>
                  </a:lnTo>
                  <a:lnTo>
                    <a:pt x="944" y="290"/>
                  </a:lnTo>
                  <a:lnTo>
                    <a:pt x="955" y="302"/>
                  </a:lnTo>
                  <a:lnTo>
                    <a:pt x="969" y="314"/>
                  </a:lnTo>
                  <a:lnTo>
                    <a:pt x="981" y="324"/>
                  </a:lnTo>
                  <a:lnTo>
                    <a:pt x="991" y="335"/>
                  </a:lnTo>
                  <a:lnTo>
                    <a:pt x="1001" y="345"/>
                  </a:lnTo>
                  <a:lnTo>
                    <a:pt x="1010" y="354"/>
                  </a:lnTo>
                  <a:lnTo>
                    <a:pt x="1017" y="361"/>
                  </a:lnTo>
                  <a:lnTo>
                    <a:pt x="1023" y="370"/>
                  </a:lnTo>
                  <a:lnTo>
                    <a:pt x="1028" y="377"/>
                  </a:lnTo>
                  <a:lnTo>
                    <a:pt x="1031" y="385"/>
                  </a:lnTo>
                  <a:lnTo>
                    <a:pt x="1032" y="391"/>
                  </a:lnTo>
                  <a:lnTo>
                    <a:pt x="1031" y="398"/>
                  </a:lnTo>
                  <a:lnTo>
                    <a:pt x="1022" y="413"/>
                  </a:lnTo>
                  <a:lnTo>
                    <a:pt x="1010" y="429"/>
                  </a:lnTo>
                  <a:lnTo>
                    <a:pt x="1004" y="445"/>
                  </a:lnTo>
                  <a:lnTo>
                    <a:pt x="1011" y="461"/>
                  </a:lnTo>
                  <a:lnTo>
                    <a:pt x="1020" y="477"/>
                  </a:lnTo>
                  <a:lnTo>
                    <a:pt x="1017" y="495"/>
                  </a:lnTo>
                  <a:lnTo>
                    <a:pt x="1006" y="510"/>
                  </a:lnTo>
                  <a:lnTo>
                    <a:pt x="991" y="519"/>
                  </a:lnTo>
                  <a:lnTo>
                    <a:pt x="986" y="522"/>
                  </a:lnTo>
                  <a:lnTo>
                    <a:pt x="986" y="527"/>
                  </a:lnTo>
                  <a:lnTo>
                    <a:pt x="991" y="535"/>
                  </a:lnTo>
                  <a:lnTo>
                    <a:pt x="1000" y="544"/>
                  </a:lnTo>
                  <a:lnTo>
                    <a:pt x="1010" y="552"/>
                  </a:lnTo>
                  <a:lnTo>
                    <a:pt x="1022" y="560"/>
                  </a:lnTo>
                  <a:lnTo>
                    <a:pt x="1034" y="567"/>
                  </a:lnTo>
                  <a:lnTo>
                    <a:pt x="1044" y="572"/>
                  </a:lnTo>
                  <a:lnTo>
                    <a:pt x="1053" y="576"/>
                  </a:lnTo>
                  <a:lnTo>
                    <a:pt x="1063" y="579"/>
                  </a:lnTo>
                  <a:lnTo>
                    <a:pt x="1070" y="585"/>
                  </a:lnTo>
                  <a:lnTo>
                    <a:pt x="1078" y="589"/>
                  </a:lnTo>
                  <a:lnTo>
                    <a:pt x="1082" y="597"/>
                  </a:lnTo>
                  <a:lnTo>
                    <a:pt x="1082" y="604"/>
                  </a:lnTo>
                  <a:lnTo>
                    <a:pt x="1081" y="613"/>
                  </a:lnTo>
                  <a:lnTo>
                    <a:pt x="1073" y="623"/>
                  </a:lnTo>
                  <a:lnTo>
                    <a:pt x="1063" y="633"/>
                  </a:lnTo>
                  <a:lnTo>
                    <a:pt x="1051" y="644"/>
                  </a:lnTo>
                  <a:lnTo>
                    <a:pt x="1039" y="651"/>
                  </a:lnTo>
                  <a:lnTo>
                    <a:pt x="1028" y="657"/>
                  </a:lnTo>
                  <a:lnTo>
                    <a:pt x="1017" y="664"/>
                  </a:lnTo>
                  <a:lnTo>
                    <a:pt x="1008" y="672"/>
                  </a:lnTo>
                  <a:lnTo>
                    <a:pt x="1003" y="682"/>
                  </a:lnTo>
                  <a:lnTo>
                    <a:pt x="1001" y="692"/>
                  </a:lnTo>
                  <a:lnTo>
                    <a:pt x="998" y="703"/>
                  </a:lnTo>
                  <a:lnTo>
                    <a:pt x="988" y="713"/>
                  </a:lnTo>
                  <a:lnTo>
                    <a:pt x="973" y="720"/>
                  </a:lnTo>
                  <a:lnTo>
                    <a:pt x="955" y="725"/>
                  </a:lnTo>
                  <a:lnTo>
                    <a:pt x="936" y="728"/>
                  </a:lnTo>
                  <a:lnTo>
                    <a:pt x="917" y="728"/>
                  </a:lnTo>
                  <a:lnTo>
                    <a:pt x="900" y="725"/>
                  </a:lnTo>
                  <a:lnTo>
                    <a:pt x="886" y="719"/>
                  </a:lnTo>
                  <a:lnTo>
                    <a:pt x="873" y="710"/>
                  </a:lnTo>
                  <a:lnTo>
                    <a:pt x="860" y="701"/>
                  </a:lnTo>
                  <a:lnTo>
                    <a:pt x="845" y="692"/>
                  </a:lnTo>
                  <a:lnTo>
                    <a:pt x="829" y="683"/>
                  </a:lnTo>
                  <a:lnTo>
                    <a:pt x="811" y="676"/>
                  </a:lnTo>
                  <a:lnTo>
                    <a:pt x="791" y="672"/>
                  </a:lnTo>
                  <a:lnTo>
                    <a:pt x="768" y="667"/>
                  </a:lnTo>
                  <a:lnTo>
                    <a:pt x="743" y="666"/>
                  </a:lnTo>
                  <a:lnTo>
                    <a:pt x="717" y="666"/>
                  </a:lnTo>
                  <a:lnTo>
                    <a:pt x="690" y="667"/>
                  </a:lnTo>
                  <a:lnTo>
                    <a:pt x="662" y="669"/>
                  </a:lnTo>
                  <a:lnTo>
                    <a:pt x="636" y="670"/>
                  </a:lnTo>
                  <a:lnTo>
                    <a:pt x="612" y="673"/>
                  </a:lnTo>
                  <a:lnTo>
                    <a:pt x="590" y="675"/>
                  </a:lnTo>
                  <a:lnTo>
                    <a:pt x="573" y="676"/>
                  </a:lnTo>
                  <a:lnTo>
                    <a:pt x="561" y="676"/>
                  </a:lnTo>
                  <a:lnTo>
                    <a:pt x="551" y="678"/>
                  </a:lnTo>
                  <a:lnTo>
                    <a:pt x="540" y="680"/>
                  </a:lnTo>
                  <a:lnTo>
                    <a:pt x="528" y="683"/>
                  </a:lnTo>
                  <a:lnTo>
                    <a:pt x="517" y="688"/>
                  </a:lnTo>
                  <a:lnTo>
                    <a:pt x="503" y="691"/>
                  </a:lnTo>
                  <a:lnTo>
                    <a:pt x="490" y="692"/>
                  </a:lnTo>
                  <a:lnTo>
                    <a:pt x="475" y="691"/>
                  </a:lnTo>
                  <a:lnTo>
                    <a:pt x="461" y="686"/>
                  </a:lnTo>
                  <a:lnTo>
                    <a:pt x="446" y="683"/>
                  </a:lnTo>
                  <a:lnTo>
                    <a:pt x="431" y="688"/>
                  </a:lnTo>
                  <a:lnTo>
                    <a:pt x="418" y="695"/>
                  </a:lnTo>
                  <a:lnTo>
                    <a:pt x="403" y="704"/>
                  </a:lnTo>
                  <a:lnTo>
                    <a:pt x="386" y="711"/>
                  </a:lnTo>
                  <a:lnTo>
                    <a:pt x="367" y="717"/>
                  </a:lnTo>
                  <a:lnTo>
                    <a:pt x="341" y="719"/>
                  </a:lnTo>
                  <a:lnTo>
                    <a:pt x="314" y="713"/>
                  </a:lnTo>
                  <a:lnTo>
                    <a:pt x="288" y="708"/>
                  </a:lnTo>
                  <a:lnTo>
                    <a:pt x="272" y="711"/>
                  </a:lnTo>
                  <a:lnTo>
                    <a:pt x="261" y="722"/>
                  </a:lnTo>
                  <a:lnTo>
                    <a:pt x="252" y="733"/>
                  </a:lnTo>
                  <a:lnTo>
                    <a:pt x="240" y="745"/>
                  </a:lnTo>
                  <a:lnTo>
                    <a:pt x="222" y="753"/>
                  </a:lnTo>
                  <a:lnTo>
                    <a:pt x="194" y="756"/>
                  </a:lnTo>
                  <a:lnTo>
                    <a:pt x="152" y="750"/>
                  </a:lnTo>
                  <a:lnTo>
                    <a:pt x="106" y="733"/>
                  </a:lnTo>
                  <a:lnTo>
                    <a:pt x="71" y="711"/>
                  </a:lnTo>
                  <a:lnTo>
                    <a:pt x="44" y="685"/>
                  </a:lnTo>
                  <a:lnTo>
                    <a:pt x="28" y="655"/>
                  </a:lnTo>
                  <a:lnTo>
                    <a:pt x="19" y="625"/>
                  </a:lnTo>
                  <a:lnTo>
                    <a:pt x="16" y="595"/>
                  </a:lnTo>
                  <a:lnTo>
                    <a:pt x="21" y="567"/>
                  </a:lnTo>
                  <a:lnTo>
                    <a:pt x="31" y="545"/>
                  </a:lnTo>
                  <a:lnTo>
                    <a:pt x="47" y="529"/>
                  </a:lnTo>
                  <a:lnTo>
                    <a:pt x="69" y="519"/>
                  </a:lnTo>
                  <a:lnTo>
                    <a:pt x="96" y="514"/>
                  </a:lnTo>
                  <a:lnTo>
                    <a:pt x="124" y="514"/>
                  </a:lnTo>
                  <a:lnTo>
                    <a:pt x="150" y="517"/>
                  </a:lnTo>
                  <a:lnTo>
                    <a:pt x="174" y="522"/>
                  </a:lnTo>
                  <a:lnTo>
                    <a:pt x="193" y="529"/>
                  </a:lnTo>
                  <a:lnTo>
                    <a:pt x="203" y="535"/>
                  </a:lnTo>
                  <a:lnTo>
                    <a:pt x="210" y="538"/>
                  </a:lnTo>
                  <a:lnTo>
                    <a:pt x="222" y="536"/>
                  </a:lnTo>
                  <a:lnTo>
                    <a:pt x="235" y="532"/>
                  </a:lnTo>
                  <a:lnTo>
                    <a:pt x="252" y="524"/>
                  </a:lnTo>
                  <a:lnTo>
                    <a:pt x="271" y="520"/>
                  </a:lnTo>
                  <a:lnTo>
                    <a:pt x="293" y="516"/>
                  </a:lnTo>
                  <a:lnTo>
                    <a:pt x="315" y="516"/>
                  </a:lnTo>
                  <a:lnTo>
                    <a:pt x="340" y="520"/>
                  </a:lnTo>
                  <a:lnTo>
                    <a:pt x="359" y="513"/>
                  </a:lnTo>
                  <a:lnTo>
                    <a:pt x="381" y="507"/>
                  </a:lnTo>
                  <a:lnTo>
                    <a:pt x="403" y="502"/>
                  </a:lnTo>
                  <a:lnTo>
                    <a:pt x="427" y="499"/>
                  </a:lnTo>
                  <a:lnTo>
                    <a:pt x="449" y="498"/>
                  </a:lnTo>
                  <a:lnTo>
                    <a:pt x="468" y="498"/>
                  </a:lnTo>
                  <a:lnTo>
                    <a:pt x="486" y="499"/>
                  </a:lnTo>
                  <a:lnTo>
                    <a:pt x="498" y="502"/>
                  </a:lnTo>
                  <a:lnTo>
                    <a:pt x="495" y="491"/>
                  </a:lnTo>
                  <a:lnTo>
                    <a:pt x="490" y="480"/>
                  </a:lnTo>
                  <a:lnTo>
                    <a:pt x="483" y="470"/>
                  </a:lnTo>
                  <a:lnTo>
                    <a:pt x="475" y="461"/>
                  </a:lnTo>
                  <a:lnTo>
                    <a:pt x="468" y="455"/>
                  </a:lnTo>
                  <a:lnTo>
                    <a:pt x="459" y="452"/>
                  </a:lnTo>
                  <a:lnTo>
                    <a:pt x="449" y="452"/>
                  </a:lnTo>
                  <a:lnTo>
                    <a:pt x="440" y="455"/>
                  </a:lnTo>
                  <a:lnTo>
                    <a:pt x="430" y="460"/>
                  </a:lnTo>
                  <a:lnTo>
                    <a:pt x="417" y="458"/>
                  </a:lnTo>
                  <a:lnTo>
                    <a:pt x="403" y="455"/>
                  </a:lnTo>
                  <a:lnTo>
                    <a:pt x="390" y="451"/>
                  </a:lnTo>
                  <a:lnTo>
                    <a:pt x="378" y="445"/>
                  </a:lnTo>
                  <a:lnTo>
                    <a:pt x="369" y="441"/>
                  </a:lnTo>
                  <a:lnTo>
                    <a:pt x="364" y="436"/>
                  </a:lnTo>
                  <a:lnTo>
                    <a:pt x="361" y="435"/>
                  </a:lnTo>
                  <a:lnTo>
                    <a:pt x="358" y="435"/>
                  </a:lnTo>
                  <a:lnTo>
                    <a:pt x="349" y="432"/>
                  </a:lnTo>
                  <a:lnTo>
                    <a:pt x="337" y="429"/>
                  </a:lnTo>
                  <a:lnTo>
                    <a:pt x="322" y="426"/>
                  </a:lnTo>
                  <a:lnTo>
                    <a:pt x="306" y="423"/>
                  </a:lnTo>
                  <a:lnTo>
                    <a:pt x="290" y="420"/>
                  </a:lnTo>
                  <a:lnTo>
                    <a:pt x="274" y="417"/>
                  </a:lnTo>
                  <a:lnTo>
                    <a:pt x="261" y="416"/>
                  </a:lnTo>
                  <a:lnTo>
                    <a:pt x="250" y="414"/>
                  </a:lnTo>
                  <a:lnTo>
                    <a:pt x="241" y="410"/>
                  </a:lnTo>
                  <a:lnTo>
                    <a:pt x="233" y="405"/>
                  </a:lnTo>
                  <a:lnTo>
                    <a:pt x="225" y="402"/>
                  </a:lnTo>
                  <a:lnTo>
                    <a:pt x="219" y="398"/>
                  </a:lnTo>
                  <a:lnTo>
                    <a:pt x="213" y="396"/>
                  </a:lnTo>
                  <a:lnTo>
                    <a:pt x="206" y="395"/>
                  </a:lnTo>
                  <a:lnTo>
                    <a:pt x="199" y="398"/>
                  </a:lnTo>
                  <a:lnTo>
                    <a:pt x="185" y="402"/>
                  </a:lnTo>
                  <a:lnTo>
                    <a:pt x="166" y="408"/>
                  </a:lnTo>
                  <a:lnTo>
                    <a:pt x="143" y="413"/>
                  </a:lnTo>
                  <a:lnTo>
                    <a:pt x="116" y="411"/>
                  </a:lnTo>
                  <a:lnTo>
                    <a:pt x="90" y="405"/>
                  </a:lnTo>
                  <a:lnTo>
                    <a:pt x="66" y="389"/>
                  </a:lnTo>
                  <a:lnTo>
                    <a:pt x="47" y="361"/>
                  </a:lnTo>
                  <a:lnTo>
                    <a:pt x="35" y="320"/>
                  </a:lnTo>
                  <a:close/>
                </a:path>
              </a:pathLst>
            </a:cu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rect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5"/>
            <p:cNvSpPr>
              <a:spLocks/>
            </p:cNvSpPr>
            <p:nvPr/>
          </p:nvSpPr>
          <p:spPr bwMode="auto">
            <a:xfrm>
              <a:off x="220" y="3679"/>
              <a:ext cx="897" cy="319"/>
            </a:xfrm>
            <a:custGeom>
              <a:avLst/>
              <a:gdLst/>
              <a:ahLst/>
              <a:cxnLst>
                <a:cxn ang="0">
                  <a:pos x="2637" y="626"/>
                </a:cxn>
                <a:cxn ang="0">
                  <a:pos x="2686" y="418"/>
                </a:cxn>
                <a:cxn ang="0">
                  <a:pos x="2675" y="201"/>
                </a:cxn>
                <a:cxn ang="0">
                  <a:pos x="2565" y="30"/>
                </a:cxn>
                <a:cxn ang="0">
                  <a:pos x="2447" y="0"/>
                </a:cxn>
                <a:cxn ang="0">
                  <a:pos x="2328" y="3"/>
                </a:cxn>
                <a:cxn ang="0">
                  <a:pos x="2188" y="21"/>
                </a:cxn>
                <a:cxn ang="0">
                  <a:pos x="2033" y="65"/>
                </a:cxn>
                <a:cxn ang="0">
                  <a:pos x="1907" y="120"/>
                </a:cxn>
                <a:cxn ang="0">
                  <a:pos x="1720" y="199"/>
                </a:cxn>
                <a:cxn ang="0">
                  <a:pos x="1475" y="298"/>
                </a:cxn>
                <a:cxn ang="0">
                  <a:pos x="1194" y="399"/>
                </a:cxn>
                <a:cxn ang="0">
                  <a:pos x="901" y="491"/>
                </a:cxn>
                <a:cxn ang="0">
                  <a:pos x="618" y="555"/>
                </a:cxn>
                <a:cxn ang="0">
                  <a:pos x="368" y="579"/>
                </a:cxn>
                <a:cxn ang="0">
                  <a:pos x="174" y="547"/>
                </a:cxn>
                <a:cxn ang="0">
                  <a:pos x="175" y="658"/>
                </a:cxn>
                <a:cxn ang="0">
                  <a:pos x="291" y="797"/>
                </a:cxn>
                <a:cxn ang="0">
                  <a:pos x="281" y="834"/>
                </a:cxn>
                <a:cxn ang="0">
                  <a:pos x="216" y="859"/>
                </a:cxn>
                <a:cxn ang="0">
                  <a:pos x="132" y="859"/>
                </a:cxn>
                <a:cxn ang="0">
                  <a:pos x="29" y="809"/>
                </a:cxn>
                <a:cxn ang="0">
                  <a:pos x="22" y="834"/>
                </a:cxn>
                <a:cxn ang="0">
                  <a:pos x="91" y="894"/>
                </a:cxn>
                <a:cxn ang="0">
                  <a:pos x="185" y="940"/>
                </a:cxn>
                <a:cxn ang="0">
                  <a:pos x="281" y="956"/>
                </a:cxn>
                <a:cxn ang="0">
                  <a:pos x="409" y="935"/>
                </a:cxn>
                <a:cxn ang="0">
                  <a:pos x="499" y="910"/>
                </a:cxn>
                <a:cxn ang="0">
                  <a:pos x="595" y="931"/>
                </a:cxn>
                <a:cxn ang="0">
                  <a:pos x="716" y="959"/>
                </a:cxn>
                <a:cxn ang="0">
                  <a:pos x="817" y="945"/>
                </a:cxn>
                <a:cxn ang="0">
                  <a:pos x="939" y="892"/>
                </a:cxn>
                <a:cxn ang="0">
                  <a:pos x="1016" y="887"/>
                </a:cxn>
                <a:cxn ang="0">
                  <a:pos x="1100" y="904"/>
                </a:cxn>
                <a:cxn ang="0">
                  <a:pos x="1184" y="910"/>
                </a:cxn>
                <a:cxn ang="0">
                  <a:pos x="1266" y="897"/>
                </a:cxn>
                <a:cxn ang="0">
                  <a:pos x="1349" y="867"/>
                </a:cxn>
                <a:cxn ang="0">
                  <a:pos x="1452" y="839"/>
                </a:cxn>
                <a:cxn ang="0">
                  <a:pos x="1572" y="831"/>
                </a:cxn>
                <a:cxn ang="0">
                  <a:pos x="1705" y="860"/>
                </a:cxn>
                <a:cxn ang="0">
                  <a:pos x="1842" y="917"/>
                </a:cxn>
                <a:cxn ang="0">
                  <a:pos x="1971" y="950"/>
                </a:cxn>
                <a:cxn ang="0">
                  <a:pos x="2098" y="945"/>
                </a:cxn>
                <a:cxn ang="0">
                  <a:pos x="2234" y="895"/>
                </a:cxn>
                <a:cxn ang="0">
                  <a:pos x="2362" y="819"/>
                </a:cxn>
                <a:cxn ang="0">
                  <a:pos x="2446" y="776"/>
                </a:cxn>
                <a:cxn ang="0">
                  <a:pos x="2506" y="756"/>
                </a:cxn>
                <a:cxn ang="0">
                  <a:pos x="2568" y="745"/>
                </a:cxn>
              </a:cxnLst>
              <a:rect l="0" t="0" r="r" b="b"/>
              <a:pathLst>
                <a:path w="2690" h="959">
                  <a:moveTo>
                    <a:pt x="2585" y="742"/>
                  </a:moveTo>
                  <a:lnTo>
                    <a:pt x="2603" y="710"/>
                  </a:lnTo>
                  <a:lnTo>
                    <a:pt x="2619" y="670"/>
                  </a:lnTo>
                  <a:lnTo>
                    <a:pt x="2637" y="626"/>
                  </a:lnTo>
                  <a:lnTo>
                    <a:pt x="2652" y="579"/>
                  </a:lnTo>
                  <a:lnTo>
                    <a:pt x="2665" y="527"/>
                  </a:lnTo>
                  <a:lnTo>
                    <a:pt x="2677" y="473"/>
                  </a:lnTo>
                  <a:lnTo>
                    <a:pt x="2686" y="418"/>
                  </a:lnTo>
                  <a:lnTo>
                    <a:pt x="2690" y="363"/>
                  </a:lnTo>
                  <a:lnTo>
                    <a:pt x="2690" y="307"/>
                  </a:lnTo>
                  <a:lnTo>
                    <a:pt x="2686" y="252"/>
                  </a:lnTo>
                  <a:lnTo>
                    <a:pt x="2675" y="201"/>
                  </a:lnTo>
                  <a:lnTo>
                    <a:pt x="2659" y="151"/>
                  </a:lnTo>
                  <a:lnTo>
                    <a:pt x="2636" y="105"/>
                  </a:lnTo>
                  <a:lnTo>
                    <a:pt x="2605" y="65"/>
                  </a:lnTo>
                  <a:lnTo>
                    <a:pt x="2565" y="30"/>
                  </a:lnTo>
                  <a:lnTo>
                    <a:pt x="2518" y="2"/>
                  </a:lnTo>
                  <a:lnTo>
                    <a:pt x="2496" y="2"/>
                  </a:lnTo>
                  <a:lnTo>
                    <a:pt x="2472" y="2"/>
                  </a:lnTo>
                  <a:lnTo>
                    <a:pt x="2447" y="0"/>
                  </a:lnTo>
                  <a:lnTo>
                    <a:pt x="2419" y="0"/>
                  </a:lnTo>
                  <a:lnTo>
                    <a:pt x="2391" y="2"/>
                  </a:lnTo>
                  <a:lnTo>
                    <a:pt x="2360" y="2"/>
                  </a:lnTo>
                  <a:lnTo>
                    <a:pt x="2328" y="3"/>
                  </a:lnTo>
                  <a:lnTo>
                    <a:pt x="2295" y="6"/>
                  </a:lnTo>
                  <a:lnTo>
                    <a:pt x="2260" y="9"/>
                  </a:lnTo>
                  <a:lnTo>
                    <a:pt x="2225" y="15"/>
                  </a:lnTo>
                  <a:lnTo>
                    <a:pt x="2188" y="21"/>
                  </a:lnTo>
                  <a:lnTo>
                    <a:pt x="2151" y="30"/>
                  </a:lnTo>
                  <a:lnTo>
                    <a:pt x="2113" y="39"/>
                  </a:lnTo>
                  <a:lnTo>
                    <a:pt x="2073" y="51"/>
                  </a:lnTo>
                  <a:lnTo>
                    <a:pt x="2033" y="65"/>
                  </a:lnTo>
                  <a:lnTo>
                    <a:pt x="1994" y="81"/>
                  </a:lnTo>
                  <a:lnTo>
                    <a:pt x="1970" y="92"/>
                  </a:lnTo>
                  <a:lnTo>
                    <a:pt x="1941" y="105"/>
                  </a:lnTo>
                  <a:lnTo>
                    <a:pt x="1907" y="120"/>
                  </a:lnTo>
                  <a:lnTo>
                    <a:pt x="1867" y="137"/>
                  </a:lnTo>
                  <a:lnTo>
                    <a:pt x="1823" y="156"/>
                  </a:lnTo>
                  <a:lnTo>
                    <a:pt x="1773" y="177"/>
                  </a:lnTo>
                  <a:lnTo>
                    <a:pt x="1720" y="199"/>
                  </a:lnTo>
                  <a:lnTo>
                    <a:pt x="1664" y="223"/>
                  </a:lnTo>
                  <a:lnTo>
                    <a:pt x="1603" y="246"/>
                  </a:lnTo>
                  <a:lnTo>
                    <a:pt x="1542" y="271"/>
                  </a:lnTo>
                  <a:lnTo>
                    <a:pt x="1475" y="298"/>
                  </a:lnTo>
                  <a:lnTo>
                    <a:pt x="1408" y="323"/>
                  </a:lnTo>
                  <a:lnTo>
                    <a:pt x="1338" y="349"/>
                  </a:lnTo>
                  <a:lnTo>
                    <a:pt x="1266" y="374"/>
                  </a:lnTo>
                  <a:lnTo>
                    <a:pt x="1194" y="399"/>
                  </a:lnTo>
                  <a:lnTo>
                    <a:pt x="1122" y="424"/>
                  </a:lnTo>
                  <a:lnTo>
                    <a:pt x="1048" y="448"/>
                  </a:lnTo>
                  <a:lnTo>
                    <a:pt x="975" y="470"/>
                  </a:lnTo>
                  <a:lnTo>
                    <a:pt x="901" y="491"/>
                  </a:lnTo>
                  <a:lnTo>
                    <a:pt x="829" y="510"/>
                  </a:lnTo>
                  <a:lnTo>
                    <a:pt x="757" y="527"/>
                  </a:lnTo>
                  <a:lnTo>
                    <a:pt x="686" y="542"/>
                  </a:lnTo>
                  <a:lnTo>
                    <a:pt x="618" y="555"/>
                  </a:lnTo>
                  <a:lnTo>
                    <a:pt x="551" y="566"/>
                  </a:lnTo>
                  <a:lnTo>
                    <a:pt x="487" y="573"/>
                  </a:lnTo>
                  <a:lnTo>
                    <a:pt x="425" y="577"/>
                  </a:lnTo>
                  <a:lnTo>
                    <a:pt x="368" y="579"/>
                  </a:lnTo>
                  <a:lnTo>
                    <a:pt x="314" y="577"/>
                  </a:lnTo>
                  <a:lnTo>
                    <a:pt x="262" y="570"/>
                  </a:lnTo>
                  <a:lnTo>
                    <a:pt x="216" y="561"/>
                  </a:lnTo>
                  <a:lnTo>
                    <a:pt x="174" y="547"/>
                  </a:lnTo>
                  <a:lnTo>
                    <a:pt x="137" y="527"/>
                  </a:lnTo>
                  <a:lnTo>
                    <a:pt x="140" y="570"/>
                  </a:lnTo>
                  <a:lnTo>
                    <a:pt x="153" y="614"/>
                  </a:lnTo>
                  <a:lnTo>
                    <a:pt x="175" y="658"/>
                  </a:lnTo>
                  <a:lnTo>
                    <a:pt x="202" y="701"/>
                  </a:lnTo>
                  <a:lnTo>
                    <a:pt x="231" y="739"/>
                  </a:lnTo>
                  <a:lnTo>
                    <a:pt x="262" y="772"/>
                  </a:lnTo>
                  <a:lnTo>
                    <a:pt x="291" y="797"/>
                  </a:lnTo>
                  <a:lnTo>
                    <a:pt x="318" y="813"/>
                  </a:lnTo>
                  <a:lnTo>
                    <a:pt x="308" y="819"/>
                  </a:lnTo>
                  <a:lnTo>
                    <a:pt x="294" y="826"/>
                  </a:lnTo>
                  <a:lnTo>
                    <a:pt x="281" y="834"/>
                  </a:lnTo>
                  <a:lnTo>
                    <a:pt x="268" y="841"/>
                  </a:lnTo>
                  <a:lnTo>
                    <a:pt x="252" y="848"/>
                  </a:lnTo>
                  <a:lnTo>
                    <a:pt x="236" y="854"/>
                  </a:lnTo>
                  <a:lnTo>
                    <a:pt x="216" y="859"/>
                  </a:lnTo>
                  <a:lnTo>
                    <a:pt x="197" y="862"/>
                  </a:lnTo>
                  <a:lnTo>
                    <a:pt x="177" y="863"/>
                  </a:lnTo>
                  <a:lnTo>
                    <a:pt x="156" y="862"/>
                  </a:lnTo>
                  <a:lnTo>
                    <a:pt x="132" y="859"/>
                  </a:lnTo>
                  <a:lnTo>
                    <a:pt x="109" y="851"/>
                  </a:lnTo>
                  <a:lnTo>
                    <a:pt x="82" y="841"/>
                  </a:lnTo>
                  <a:lnTo>
                    <a:pt x="56" y="826"/>
                  </a:lnTo>
                  <a:lnTo>
                    <a:pt x="29" y="809"/>
                  </a:lnTo>
                  <a:lnTo>
                    <a:pt x="0" y="785"/>
                  </a:lnTo>
                  <a:lnTo>
                    <a:pt x="4" y="801"/>
                  </a:lnTo>
                  <a:lnTo>
                    <a:pt x="12" y="817"/>
                  </a:lnTo>
                  <a:lnTo>
                    <a:pt x="22" y="834"/>
                  </a:lnTo>
                  <a:lnTo>
                    <a:pt x="35" y="848"/>
                  </a:lnTo>
                  <a:lnTo>
                    <a:pt x="53" y="864"/>
                  </a:lnTo>
                  <a:lnTo>
                    <a:pt x="71" y="879"/>
                  </a:lnTo>
                  <a:lnTo>
                    <a:pt x="91" y="894"/>
                  </a:lnTo>
                  <a:lnTo>
                    <a:pt x="113" y="907"/>
                  </a:lnTo>
                  <a:lnTo>
                    <a:pt x="137" y="920"/>
                  </a:lnTo>
                  <a:lnTo>
                    <a:pt x="160" y="931"/>
                  </a:lnTo>
                  <a:lnTo>
                    <a:pt x="185" y="940"/>
                  </a:lnTo>
                  <a:lnTo>
                    <a:pt x="210" y="947"/>
                  </a:lnTo>
                  <a:lnTo>
                    <a:pt x="234" y="951"/>
                  </a:lnTo>
                  <a:lnTo>
                    <a:pt x="259" y="954"/>
                  </a:lnTo>
                  <a:lnTo>
                    <a:pt x="281" y="956"/>
                  </a:lnTo>
                  <a:lnTo>
                    <a:pt x="303" y="953"/>
                  </a:lnTo>
                  <a:lnTo>
                    <a:pt x="343" y="945"/>
                  </a:lnTo>
                  <a:lnTo>
                    <a:pt x="378" y="940"/>
                  </a:lnTo>
                  <a:lnTo>
                    <a:pt x="409" y="935"/>
                  </a:lnTo>
                  <a:lnTo>
                    <a:pt x="436" y="929"/>
                  </a:lnTo>
                  <a:lnTo>
                    <a:pt x="459" y="925"/>
                  </a:lnTo>
                  <a:lnTo>
                    <a:pt x="481" y="919"/>
                  </a:lnTo>
                  <a:lnTo>
                    <a:pt x="499" y="910"/>
                  </a:lnTo>
                  <a:lnTo>
                    <a:pt x="515" y="901"/>
                  </a:lnTo>
                  <a:lnTo>
                    <a:pt x="537" y="910"/>
                  </a:lnTo>
                  <a:lnTo>
                    <a:pt x="565" y="920"/>
                  </a:lnTo>
                  <a:lnTo>
                    <a:pt x="595" y="931"/>
                  </a:lnTo>
                  <a:lnTo>
                    <a:pt x="627" y="941"/>
                  </a:lnTo>
                  <a:lnTo>
                    <a:pt x="660" y="950"/>
                  </a:lnTo>
                  <a:lnTo>
                    <a:pt x="689" y="956"/>
                  </a:lnTo>
                  <a:lnTo>
                    <a:pt x="716" y="959"/>
                  </a:lnTo>
                  <a:lnTo>
                    <a:pt x="736" y="959"/>
                  </a:lnTo>
                  <a:lnTo>
                    <a:pt x="758" y="956"/>
                  </a:lnTo>
                  <a:lnTo>
                    <a:pt x="786" y="951"/>
                  </a:lnTo>
                  <a:lnTo>
                    <a:pt x="817" y="945"/>
                  </a:lnTo>
                  <a:lnTo>
                    <a:pt x="849" y="937"/>
                  </a:lnTo>
                  <a:lnTo>
                    <a:pt x="883" y="925"/>
                  </a:lnTo>
                  <a:lnTo>
                    <a:pt x="913" y="910"/>
                  </a:lnTo>
                  <a:lnTo>
                    <a:pt x="939" y="892"/>
                  </a:lnTo>
                  <a:lnTo>
                    <a:pt x="958" y="870"/>
                  </a:lnTo>
                  <a:lnTo>
                    <a:pt x="978" y="876"/>
                  </a:lnTo>
                  <a:lnTo>
                    <a:pt x="997" y="882"/>
                  </a:lnTo>
                  <a:lnTo>
                    <a:pt x="1016" y="887"/>
                  </a:lnTo>
                  <a:lnTo>
                    <a:pt x="1036" y="892"/>
                  </a:lnTo>
                  <a:lnTo>
                    <a:pt x="1057" y="897"/>
                  </a:lnTo>
                  <a:lnTo>
                    <a:pt x="1078" y="901"/>
                  </a:lnTo>
                  <a:lnTo>
                    <a:pt x="1100" y="904"/>
                  </a:lnTo>
                  <a:lnTo>
                    <a:pt x="1120" y="907"/>
                  </a:lnTo>
                  <a:lnTo>
                    <a:pt x="1143" y="909"/>
                  </a:lnTo>
                  <a:lnTo>
                    <a:pt x="1163" y="910"/>
                  </a:lnTo>
                  <a:lnTo>
                    <a:pt x="1184" y="910"/>
                  </a:lnTo>
                  <a:lnTo>
                    <a:pt x="1206" y="909"/>
                  </a:lnTo>
                  <a:lnTo>
                    <a:pt x="1226" y="906"/>
                  </a:lnTo>
                  <a:lnTo>
                    <a:pt x="1246" y="903"/>
                  </a:lnTo>
                  <a:lnTo>
                    <a:pt x="1266" y="897"/>
                  </a:lnTo>
                  <a:lnTo>
                    <a:pt x="1285" y="891"/>
                  </a:lnTo>
                  <a:lnTo>
                    <a:pt x="1304" y="884"/>
                  </a:lnTo>
                  <a:lnTo>
                    <a:pt x="1327" y="876"/>
                  </a:lnTo>
                  <a:lnTo>
                    <a:pt x="1349" y="867"/>
                  </a:lnTo>
                  <a:lnTo>
                    <a:pt x="1374" y="860"/>
                  </a:lnTo>
                  <a:lnTo>
                    <a:pt x="1399" y="853"/>
                  </a:lnTo>
                  <a:lnTo>
                    <a:pt x="1425" y="845"/>
                  </a:lnTo>
                  <a:lnTo>
                    <a:pt x="1452" y="839"/>
                  </a:lnTo>
                  <a:lnTo>
                    <a:pt x="1481" y="835"/>
                  </a:lnTo>
                  <a:lnTo>
                    <a:pt x="1511" y="832"/>
                  </a:lnTo>
                  <a:lnTo>
                    <a:pt x="1542" y="831"/>
                  </a:lnTo>
                  <a:lnTo>
                    <a:pt x="1572" y="831"/>
                  </a:lnTo>
                  <a:lnTo>
                    <a:pt x="1605" y="834"/>
                  </a:lnTo>
                  <a:lnTo>
                    <a:pt x="1637" y="839"/>
                  </a:lnTo>
                  <a:lnTo>
                    <a:pt x="1671" y="848"/>
                  </a:lnTo>
                  <a:lnTo>
                    <a:pt x="1705" y="860"/>
                  </a:lnTo>
                  <a:lnTo>
                    <a:pt x="1740" y="875"/>
                  </a:lnTo>
                  <a:lnTo>
                    <a:pt x="1776" y="891"/>
                  </a:lnTo>
                  <a:lnTo>
                    <a:pt x="1809" y="906"/>
                  </a:lnTo>
                  <a:lnTo>
                    <a:pt x="1842" y="917"/>
                  </a:lnTo>
                  <a:lnTo>
                    <a:pt x="1876" y="929"/>
                  </a:lnTo>
                  <a:lnTo>
                    <a:pt x="1907" y="938"/>
                  </a:lnTo>
                  <a:lnTo>
                    <a:pt x="1939" y="945"/>
                  </a:lnTo>
                  <a:lnTo>
                    <a:pt x="1971" y="950"/>
                  </a:lnTo>
                  <a:lnTo>
                    <a:pt x="2002" y="953"/>
                  </a:lnTo>
                  <a:lnTo>
                    <a:pt x="2035" y="953"/>
                  </a:lnTo>
                  <a:lnTo>
                    <a:pt x="2066" y="950"/>
                  </a:lnTo>
                  <a:lnTo>
                    <a:pt x="2098" y="945"/>
                  </a:lnTo>
                  <a:lnTo>
                    <a:pt x="2130" y="938"/>
                  </a:lnTo>
                  <a:lnTo>
                    <a:pt x="2164" y="926"/>
                  </a:lnTo>
                  <a:lnTo>
                    <a:pt x="2198" y="913"/>
                  </a:lnTo>
                  <a:lnTo>
                    <a:pt x="2234" y="895"/>
                  </a:lnTo>
                  <a:lnTo>
                    <a:pt x="2269" y="875"/>
                  </a:lnTo>
                  <a:lnTo>
                    <a:pt x="2303" y="854"/>
                  </a:lnTo>
                  <a:lnTo>
                    <a:pt x="2334" y="835"/>
                  </a:lnTo>
                  <a:lnTo>
                    <a:pt x="2362" y="819"/>
                  </a:lnTo>
                  <a:lnTo>
                    <a:pt x="2387" y="806"/>
                  </a:lnTo>
                  <a:lnTo>
                    <a:pt x="2407" y="794"/>
                  </a:lnTo>
                  <a:lnTo>
                    <a:pt x="2428" y="785"/>
                  </a:lnTo>
                  <a:lnTo>
                    <a:pt x="2446" y="776"/>
                  </a:lnTo>
                  <a:lnTo>
                    <a:pt x="2462" y="769"/>
                  </a:lnTo>
                  <a:lnTo>
                    <a:pt x="2478" y="764"/>
                  </a:lnTo>
                  <a:lnTo>
                    <a:pt x="2491" y="760"/>
                  </a:lnTo>
                  <a:lnTo>
                    <a:pt x="2506" y="756"/>
                  </a:lnTo>
                  <a:lnTo>
                    <a:pt x="2521" y="753"/>
                  </a:lnTo>
                  <a:lnTo>
                    <a:pt x="2535" y="750"/>
                  </a:lnTo>
                  <a:lnTo>
                    <a:pt x="2550" y="747"/>
                  </a:lnTo>
                  <a:lnTo>
                    <a:pt x="2568" y="745"/>
                  </a:lnTo>
                  <a:lnTo>
                    <a:pt x="2585" y="742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216" y="3130"/>
              <a:ext cx="905" cy="871"/>
            </a:xfrm>
            <a:custGeom>
              <a:avLst/>
              <a:gdLst/>
              <a:ahLst/>
              <a:cxnLst>
                <a:cxn ang="0">
                  <a:pos x="2434" y="1575"/>
                </a:cxn>
                <a:cxn ang="0">
                  <a:pos x="2117" y="1682"/>
                </a:cxn>
                <a:cxn ang="0">
                  <a:pos x="2167" y="1457"/>
                </a:cxn>
                <a:cxn ang="0">
                  <a:pos x="2263" y="1166"/>
                </a:cxn>
                <a:cxn ang="0">
                  <a:pos x="2192" y="865"/>
                </a:cxn>
                <a:cxn ang="0">
                  <a:pos x="2067" y="880"/>
                </a:cxn>
                <a:cxn ang="0">
                  <a:pos x="1864" y="855"/>
                </a:cxn>
                <a:cxn ang="0">
                  <a:pos x="1734" y="808"/>
                </a:cxn>
                <a:cxn ang="0">
                  <a:pos x="1995" y="302"/>
                </a:cxn>
                <a:cxn ang="0">
                  <a:pos x="1833" y="88"/>
                </a:cxn>
                <a:cxn ang="0">
                  <a:pos x="1413" y="232"/>
                </a:cxn>
                <a:cxn ang="0">
                  <a:pos x="1307" y="521"/>
                </a:cxn>
                <a:cxn ang="0">
                  <a:pos x="1443" y="883"/>
                </a:cxn>
                <a:cxn ang="0">
                  <a:pos x="1188" y="754"/>
                </a:cxn>
                <a:cxn ang="0">
                  <a:pos x="1036" y="586"/>
                </a:cxn>
                <a:cxn ang="0">
                  <a:pos x="918" y="290"/>
                </a:cxn>
                <a:cxn ang="0">
                  <a:pos x="600" y="268"/>
                </a:cxn>
                <a:cxn ang="0">
                  <a:pos x="338" y="46"/>
                </a:cxn>
                <a:cxn ang="0">
                  <a:pos x="181" y="37"/>
                </a:cxn>
                <a:cxn ang="0">
                  <a:pos x="456" y="177"/>
                </a:cxn>
                <a:cxn ang="0">
                  <a:pos x="689" y="359"/>
                </a:cxn>
                <a:cxn ang="0">
                  <a:pos x="938" y="343"/>
                </a:cxn>
                <a:cxn ang="0">
                  <a:pos x="966" y="527"/>
                </a:cxn>
                <a:cxn ang="0">
                  <a:pos x="991" y="674"/>
                </a:cxn>
                <a:cxn ang="0">
                  <a:pos x="839" y="703"/>
                </a:cxn>
                <a:cxn ang="0">
                  <a:pos x="640" y="689"/>
                </a:cxn>
                <a:cxn ang="0">
                  <a:pos x="331" y="727"/>
                </a:cxn>
                <a:cxn ang="0">
                  <a:pos x="44" y="715"/>
                </a:cxn>
                <a:cxn ang="0">
                  <a:pos x="231" y="770"/>
                </a:cxn>
                <a:cxn ang="0">
                  <a:pos x="655" y="703"/>
                </a:cxn>
                <a:cxn ang="0">
                  <a:pos x="737" y="798"/>
                </a:cxn>
                <a:cxn ang="0">
                  <a:pos x="437" y="1980"/>
                </a:cxn>
                <a:cxn ang="0">
                  <a:pos x="142" y="2187"/>
                </a:cxn>
                <a:cxn ang="0">
                  <a:pos x="34" y="2426"/>
                </a:cxn>
                <a:cxn ang="0">
                  <a:pos x="363" y="2467"/>
                </a:cxn>
                <a:cxn ang="0">
                  <a:pos x="780" y="2501"/>
                </a:cxn>
                <a:cxn ang="0">
                  <a:pos x="1154" y="2384"/>
                </a:cxn>
                <a:cxn ang="0">
                  <a:pos x="1359" y="2480"/>
                </a:cxn>
                <a:cxn ang="0">
                  <a:pos x="1605" y="2392"/>
                </a:cxn>
                <a:cxn ang="0">
                  <a:pos x="1549" y="2496"/>
                </a:cxn>
                <a:cxn ang="0">
                  <a:pos x="1728" y="2368"/>
                </a:cxn>
                <a:cxn ang="0">
                  <a:pos x="2002" y="2320"/>
                </a:cxn>
                <a:cxn ang="0">
                  <a:pos x="1955" y="2356"/>
                </a:cxn>
                <a:cxn ang="0">
                  <a:pos x="1965" y="2398"/>
                </a:cxn>
                <a:cxn ang="0">
                  <a:pos x="1669" y="2220"/>
                </a:cxn>
                <a:cxn ang="0">
                  <a:pos x="1571" y="2065"/>
                </a:cxn>
                <a:cxn ang="0">
                  <a:pos x="1354" y="2218"/>
                </a:cxn>
                <a:cxn ang="0">
                  <a:pos x="941" y="2467"/>
                </a:cxn>
                <a:cxn ang="0">
                  <a:pos x="789" y="2358"/>
                </a:cxn>
                <a:cxn ang="0">
                  <a:pos x="773" y="2334"/>
                </a:cxn>
                <a:cxn ang="0">
                  <a:pos x="410" y="2471"/>
                </a:cxn>
                <a:cxn ang="0">
                  <a:pos x="194" y="2205"/>
                </a:cxn>
                <a:cxn ang="0">
                  <a:pos x="1022" y="2140"/>
                </a:cxn>
                <a:cxn ang="0">
                  <a:pos x="1878" y="1799"/>
                </a:cxn>
                <a:cxn ang="0">
                  <a:pos x="2326" y="2208"/>
                </a:cxn>
                <a:cxn ang="0">
                  <a:pos x="2039" y="2440"/>
                </a:cxn>
                <a:cxn ang="0">
                  <a:pos x="2167" y="2378"/>
                </a:cxn>
                <a:cxn ang="0">
                  <a:pos x="1921" y="2574"/>
                </a:cxn>
                <a:cxn ang="0">
                  <a:pos x="2017" y="2611"/>
                </a:cxn>
                <a:cxn ang="0">
                  <a:pos x="2610" y="2431"/>
                </a:cxn>
                <a:cxn ang="0">
                  <a:pos x="2637" y="2540"/>
                </a:cxn>
                <a:cxn ang="0">
                  <a:pos x="2702" y="2155"/>
                </a:cxn>
              </a:cxnLst>
              <a:rect l="0" t="0" r="r" b="b"/>
              <a:pathLst>
                <a:path w="2715" h="2613">
                  <a:moveTo>
                    <a:pt x="2713" y="1924"/>
                  </a:moveTo>
                  <a:lnTo>
                    <a:pt x="2710" y="1893"/>
                  </a:lnTo>
                  <a:lnTo>
                    <a:pt x="2703" y="1859"/>
                  </a:lnTo>
                  <a:lnTo>
                    <a:pt x="2691" y="1824"/>
                  </a:lnTo>
                  <a:lnTo>
                    <a:pt x="2675" y="1788"/>
                  </a:lnTo>
                  <a:lnTo>
                    <a:pt x="2654" y="1753"/>
                  </a:lnTo>
                  <a:lnTo>
                    <a:pt x="2631" y="1719"/>
                  </a:lnTo>
                  <a:lnTo>
                    <a:pt x="2604" y="1690"/>
                  </a:lnTo>
                  <a:lnTo>
                    <a:pt x="2575" y="1665"/>
                  </a:lnTo>
                  <a:lnTo>
                    <a:pt x="2570" y="1654"/>
                  </a:lnTo>
                  <a:lnTo>
                    <a:pt x="2562" y="1647"/>
                  </a:lnTo>
                  <a:lnTo>
                    <a:pt x="2550" y="1640"/>
                  </a:lnTo>
                  <a:lnTo>
                    <a:pt x="2540" y="1634"/>
                  </a:lnTo>
                  <a:lnTo>
                    <a:pt x="2529" y="1626"/>
                  </a:lnTo>
                  <a:lnTo>
                    <a:pt x="2522" y="1618"/>
                  </a:lnTo>
                  <a:lnTo>
                    <a:pt x="2519" y="1604"/>
                  </a:lnTo>
                  <a:lnTo>
                    <a:pt x="2522" y="1587"/>
                  </a:lnTo>
                  <a:lnTo>
                    <a:pt x="2503" y="1578"/>
                  </a:lnTo>
                  <a:lnTo>
                    <a:pt x="2479" y="1573"/>
                  </a:lnTo>
                  <a:lnTo>
                    <a:pt x="2456" y="1572"/>
                  </a:lnTo>
                  <a:lnTo>
                    <a:pt x="2434" y="1575"/>
                  </a:lnTo>
                  <a:lnTo>
                    <a:pt x="2411" y="1578"/>
                  </a:lnTo>
                  <a:lnTo>
                    <a:pt x="2395" y="1582"/>
                  </a:lnTo>
                  <a:lnTo>
                    <a:pt x="2383" y="1585"/>
                  </a:lnTo>
                  <a:lnTo>
                    <a:pt x="2379" y="1587"/>
                  </a:lnTo>
                  <a:lnTo>
                    <a:pt x="2378" y="1606"/>
                  </a:lnTo>
                  <a:lnTo>
                    <a:pt x="2378" y="1625"/>
                  </a:lnTo>
                  <a:lnTo>
                    <a:pt x="2373" y="1638"/>
                  </a:lnTo>
                  <a:lnTo>
                    <a:pt x="2361" y="1643"/>
                  </a:lnTo>
                  <a:lnTo>
                    <a:pt x="2341" y="1641"/>
                  </a:lnTo>
                  <a:lnTo>
                    <a:pt x="2320" y="1641"/>
                  </a:lnTo>
                  <a:lnTo>
                    <a:pt x="2301" y="1643"/>
                  </a:lnTo>
                  <a:lnTo>
                    <a:pt x="2282" y="1644"/>
                  </a:lnTo>
                  <a:lnTo>
                    <a:pt x="2263" y="1645"/>
                  </a:lnTo>
                  <a:lnTo>
                    <a:pt x="2244" y="1650"/>
                  </a:lnTo>
                  <a:lnTo>
                    <a:pt x="2224" y="1653"/>
                  </a:lnTo>
                  <a:lnTo>
                    <a:pt x="2207" y="1657"/>
                  </a:lnTo>
                  <a:lnTo>
                    <a:pt x="2188" y="1662"/>
                  </a:lnTo>
                  <a:lnTo>
                    <a:pt x="2170" y="1666"/>
                  </a:lnTo>
                  <a:lnTo>
                    <a:pt x="2152" y="1672"/>
                  </a:lnTo>
                  <a:lnTo>
                    <a:pt x="2135" y="1676"/>
                  </a:lnTo>
                  <a:lnTo>
                    <a:pt x="2117" y="1682"/>
                  </a:lnTo>
                  <a:lnTo>
                    <a:pt x="2099" y="1687"/>
                  </a:lnTo>
                  <a:lnTo>
                    <a:pt x="2083" y="1693"/>
                  </a:lnTo>
                  <a:lnTo>
                    <a:pt x="2065" y="1697"/>
                  </a:lnTo>
                  <a:lnTo>
                    <a:pt x="2079" y="1635"/>
                  </a:lnTo>
                  <a:lnTo>
                    <a:pt x="2090" y="1562"/>
                  </a:lnTo>
                  <a:lnTo>
                    <a:pt x="2099" y="1500"/>
                  </a:lnTo>
                  <a:lnTo>
                    <a:pt x="2102" y="1473"/>
                  </a:lnTo>
                  <a:lnTo>
                    <a:pt x="2116" y="1482"/>
                  </a:lnTo>
                  <a:lnTo>
                    <a:pt x="2118" y="1494"/>
                  </a:lnTo>
                  <a:lnTo>
                    <a:pt x="2117" y="1507"/>
                  </a:lnTo>
                  <a:lnTo>
                    <a:pt x="2118" y="1523"/>
                  </a:lnTo>
                  <a:lnTo>
                    <a:pt x="2127" y="1526"/>
                  </a:lnTo>
                  <a:lnTo>
                    <a:pt x="2133" y="1525"/>
                  </a:lnTo>
                  <a:lnTo>
                    <a:pt x="2139" y="1520"/>
                  </a:lnTo>
                  <a:lnTo>
                    <a:pt x="2145" y="1516"/>
                  </a:lnTo>
                  <a:lnTo>
                    <a:pt x="2151" y="1509"/>
                  </a:lnTo>
                  <a:lnTo>
                    <a:pt x="2157" y="1503"/>
                  </a:lnTo>
                  <a:lnTo>
                    <a:pt x="2163" y="1498"/>
                  </a:lnTo>
                  <a:lnTo>
                    <a:pt x="2171" y="1495"/>
                  </a:lnTo>
                  <a:lnTo>
                    <a:pt x="2173" y="1475"/>
                  </a:lnTo>
                  <a:lnTo>
                    <a:pt x="2167" y="1457"/>
                  </a:lnTo>
                  <a:lnTo>
                    <a:pt x="2157" y="1438"/>
                  </a:lnTo>
                  <a:lnTo>
                    <a:pt x="2146" y="1420"/>
                  </a:lnTo>
                  <a:lnTo>
                    <a:pt x="2194" y="1376"/>
                  </a:lnTo>
                  <a:lnTo>
                    <a:pt x="2210" y="1364"/>
                  </a:lnTo>
                  <a:lnTo>
                    <a:pt x="2222" y="1348"/>
                  </a:lnTo>
                  <a:lnTo>
                    <a:pt x="2229" y="1329"/>
                  </a:lnTo>
                  <a:lnTo>
                    <a:pt x="2238" y="1308"/>
                  </a:lnTo>
                  <a:lnTo>
                    <a:pt x="2247" y="1292"/>
                  </a:lnTo>
                  <a:lnTo>
                    <a:pt x="2258" y="1279"/>
                  </a:lnTo>
                  <a:lnTo>
                    <a:pt x="2275" y="1275"/>
                  </a:lnTo>
                  <a:lnTo>
                    <a:pt x="2298" y="1279"/>
                  </a:lnTo>
                  <a:lnTo>
                    <a:pt x="2314" y="1273"/>
                  </a:lnTo>
                  <a:lnTo>
                    <a:pt x="2322" y="1258"/>
                  </a:lnTo>
                  <a:lnTo>
                    <a:pt x="2325" y="1241"/>
                  </a:lnTo>
                  <a:lnTo>
                    <a:pt x="2329" y="1226"/>
                  </a:lnTo>
                  <a:lnTo>
                    <a:pt x="2305" y="1232"/>
                  </a:lnTo>
                  <a:lnTo>
                    <a:pt x="2288" y="1229"/>
                  </a:lnTo>
                  <a:lnTo>
                    <a:pt x="2277" y="1219"/>
                  </a:lnTo>
                  <a:lnTo>
                    <a:pt x="2270" y="1202"/>
                  </a:lnTo>
                  <a:lnTo>
                    <a:pt x="2266" y="1185"/>
                  </a:lnTo>
                  <a:lnTo>
                    <a:pt x="2263" y="1166"/>
                  </a:lnTo>
                  <a:lnTo>
                    <a:pt x="2260" y="1148"/>
                  </a:lnTo>
                  <a:lnTo>
                    <a:pt x="2254" y="1132"/>
                  </a:lnTo>
                  <a:lnTo>
                    <a:pt x="2251" y="1116"/>
                  </a:lnTo>
                  <a:lnTo>
                    <a:pt x="2245" y="1101"/>
                  </a:lnTo>
                  <a:lnTo>
                    <a:pt x="2236" y="1086"/>
                  </a:lnTo>
                  <a:lnTo>
                    <a:pt x="2229" y="1071"/>
                  </a:lnTo>
                  <a:lnTo>
                    <a:pt x="2224" y="1060"/>
                  </a:lnTo>
                  <a:lnTo>
                    <a:pt x="2226" y="1046"/>
                  </a:lnTo>
                  <a:lnTo>
                    <a:pt x="2235" y="1035"/>
                  </a:lnTo>
                  <a:lnTo>
                    <a:pt x="2254" y="1024"/>
                  </a:lnTo>
                  <a:lnTo>
                    <a:pt x="2263" y="1008"/>
                  </a:lnTo>
                  <a:lnTo>
                    <a:pt x="2270" y="988"/>
                  </a:lnTo>
                  <a:lnTo>
                    <a:pt x="2272" y="964"/>
                  </a:lnTo>
                  <a:lnTo>
                    <a:pt x="2260" y="942"/>
                  </a:lnTo>
                  <a:lnTo>
                    <a:pt x="2245" y="938"/>
                  </a:lnTo>
                  <a:lnTo>
                    <a:pt x="2232" y="927"/>
                  </a:lnTo>
                  <a:lnTo>
                    <a:pt x="2223" y="915"/>
                  </a:lnTo>
                  <a:lnTo>
                    <a:pt x="2214" y="901"/>
                  </a:lnTo>
                  <a:lnTo>
                    <a:pt x="2207" y="887"/>
                  </a:lnTo>
                  <a:lnTo>
                    <a:pt x="2199" y="876"/>
                  </a:lnTo>
                  <a:lnTo>
                    <a:pt x="2192" y="865"/>
                  </a:lnTo>
                  <a:lnTo>
                    <a:pt x="2185" y="861"/>
                  </a:lnTo>
                  <a:lnTo>
                    <a:pt x="2185" y="855"/>
                  </a:lnTo>
                  <a:lnTo>
                    <a:pt x="2183" y="849"/>
                  </a:lnTo>
                  <a:lnTo>
                    <a:pt x="2179" y="845"/>
                  </a:lnTo>
                  <a:lnTo>
                    <a:pt x="2174" y="840"/>
                  </a:lnTo>
                  <a:lnTo>
                    <a:pt x="2167" y="836"/>
                  </a:lnTo>
                  <a:lnTo>
                    <a:pt x="2161" y="834"/>
                  </a:lnTo>
                  <a:lnTo>
                    <a:pt x="2154" y="833"/>
                  </a:lnTo>
                  <a:lnTo>
                    <a:pt x="2146" y="832"/>
                  </a:lnTo>
                  <a:lnTo>
                    <a:pt x="2141" y="833"/>
                  </a:lnTo>
                  <a:lnTo>
                    <a:pt x="2136" y="843"/>
                  </a:lnTo>
                  <a:lnTo>
                    <a:pt x="2132" y="857"/>
                  </a:lnTo>
                  <a:lnTo>
                    <a:pt x="2129" y="868"/>
                  </a:lnTo>
                  <a:lnTo>
                    <a:pt x="2124" y="880"/>
                  </a:lnTo>
                  <a:lnTo>
                    <a:pt x="2118" y="892"/>
                  </a:lnTo>
                  <a:lnTo>
                    <a:pt x="2113" y="902"/>
                  </a:lnTo>
                  <a:lnTo>
                    <a:pt x="2105" y="910"/>
                  </a:lnTo>
                  <a:lnTo>
                    <a:pt x="2096" y="917"/>
                  </a:lnTo>
                  <a:lnTo>
                    <a:pt x="2080" y="912"/>
                  </a:lnTo>
                  <a:lnTo>
                    <a:pt x="2071" y="898"/>
                  </a:lnTo>
                  <a:lnTo>
                    <a:pt x="2067" y="880"/>
                  </a:lnTo>
                  <a:lnTo>
                    <a:pt x="2058" y="867"/>
                  </a:lnTo>
                  <a:lnTo>
                    <a:pt x="2043" y="871"/>
                  </a:lnTo>
                  <a:lnTo>
                    <a:pt x="2032" y="880"/>
                  </a:lnTo>
                  <a:lnTo>
                    <a:pt x="2021" y="892"/>
                  </a:lnTo>
                  <a:lnTo>
                    <a:pt x="2011" y="905"/>
                  </a:lnTo>
                  <a:lnTo>
                    <a:pt x="2001" y="918"/>
                  </a:lnTo>
                  <a:lnTo>
                    <a:pt x="1990" y="930"/>
                  </a:lnTo>
                  <a:lnTo>
                    <a:pt x="1976" y="938"/>
                  </a:lnTo>
                  <a:lnTo>
                    <a:pt x="1958" y="942"/>
                  </a:lnTo>
                  <a:lnTo>
                    <a:pt x="1946" y="924"/>
                  </a:lnTo>
                  <a:lnTo>
                    <a:pt x="1939" y="907"/>
                  </a:lnTo>
                  <a:lnTo>
                    <a:pt x="1936" y="889"/>
                  </a:lnTo>
                  <a:lnTo>
                    <a:pt x="1945" y="870"/>
                  </a:lnTo>
                  <a:lnTo>
                    <a:pt x="1940" y="854"/>
                  </a:lnTo>
                  <a:lnTo>
                    <a:pt x="1933" y="846"/>
                  </a:lnTo>
                  <a:lnTo>
                    <a:pt x="1926" y="843"/>
                  </a:lnTo>
                  <a:lnTo>
                    <a:pt x="1915" y="843"/>
                  </a:lnTo>
                  <a:lnTo>
                    <a:pt x="1903" y="848"/>
                  </a:lnTo>
                  <a:lnTo>
                    <a:pt x="1890" y="851"/>
                  </a:lnTo>
                  <a:lnTo>
                    <a:pt x="1877" y="855"/>
                  </a:lnTo>
                  <a:lnTo>
                    <a:pt x="1864" y="855"/>
                  </a:lnTo>
                  <a:lnTo>
                    <a:pt x="1856" y="873"/>
                  </a:lnTo>
                  <a:lnTo>
                    <a:pt x="1859" y="889"/>
                  </a:lnTo>
                  <a:lnTo>
                    <a:pt x="1865" y="905"/>
                  </a:lnTo>
                  <a:lnTo>
                    <a:pt x="1864" y="924"/>
                  </a:lnTo>
                  <a:lnTo>
                    <a:pt x="1843" y="912"/>
                  </a:lnTo>
                  <a:lnTo>
                    <a:pt x="1822" y="901"/>
                  </a:lnTo>
                  <a:lnTo>
                    <a:pt x="1799" y="890"/>
                  </a:lnTo>
                  <a:lnTo>
                    <a:pt x="1777" y="880"/>
                  </a:lnTo>
                  <a:lnTo>
                    <a:pt x="1752" y="874"/>
                  </a:lnTo>
                  <a:lnTo>
                    <a:pt x="1728" y="873"/>
                  </a:lnTo>
                  <a:lnTo>
                    <a:pt x="1705" y="876"/>
                  </a:lnTo>
                  <a:lnTo>
                    <a:pt x="1681" y="886"/>
                  </a:lnTo>
                  <a:lnTo>
                    <a:pt x="1663" y="873"/>
                  </a:lnTo>
                  <a:lnTo>
                    <a:pt x="1659" y="854"/>
                  </a:lnTo>
                  <a:lnTo>
                    <a:pt x="1659" y="834"/>
                  </a:lnTo>
                  <a:lnTo>
                    <a:pt x="1656" y="814"/>
                  </a:lnTo>
                  <a:lnTo>
                    <a:pt x="1671" y="814"/>
                  </a:lnTo>
                  <a:lnTo>
                    <a:pt x="1686" y="812"/>
                  </a:lnTo>
                  <a:lnTo>
                    <a:pt x="1702" y="811"/>
                  </a:lnTo>
                  <a:lnTo>
                    <a:pt x="1718" y="809"/>
                  </a:lnTo>
                  <a:lnTo>
                    <a:pt x="1734" y="808"/>
                  </a:lnTo>
                  <a:lnTo>
                    <a:pt x="1750" y="807"/>
                  </a:lnTo>
                  <a:lnTo>
                    <a:pt x="1767" y="805"/>
                  </a:lnTo>
                  <a:lnTo>
                    <a:pt x="1781" y="802"/>
                  </a:lnTo>
                  <a:lnTo>
                    <a:pt x="1821" y="793"/>
                  </a:lnTo>
                  <a:lnTo>
                    <a:pt x="1856" y="780"/>
                  </a:lnTo>
                  <a:lnTo>
                    <a:pt x="1887" y="764"/>
                  </a:lnTo>
                  <a:lnTo>
                    <a:pt x="1914" y="745"/>
                  </a:lnTo>
                  <a:lnTo>
                    <a:pt x="1936" y="723"/>
                  </a:lnTo>
                  <a:lnTo>
                    <a:pt x="1956" y="696"/>
                  </a:lnTo>
                  <a:lnTo>
                    <a:pt x="1974" y="667"/>
                  </a:lnTo>
                  <a:lnTo>
                    <a:pt x="1989" y="633"/>
                  </a:lnTo>
                  <a:lnTo>
                    <a:pt x="2008" y="570"/>
                  </a:lnTo>
                  <a:lnTo>
                    <a:pt x="2011" y="511"/>
                  </a:lnTo>
                  <a:lnTo>
                    <a:pt x="2007" y="458"/>
                  </a:lnTo>
                  <a:lnTo>
                    <a:pt x="2002" y="408"/>
                  </a:lnTo>
                  <a:lnTo>
                    <a:pt x="2009" y="390"/>
                  </a:lnTo>
                  <a:lnTo>
                    <a:pt x="2012" y="372"/>
                  </a:lnTo>
                  <a:lnTo>
                    <a:pt x="2012" y="353"/>
                  </a:lnTo>
                  <a:lnTo>
                    <a:pt x="2008" y="335"/>
                  </a:lnTo>
                  <a:lnTo>
                    <a:pt x="2002" y="318"/>
                  </a:lnTo>
                  <a:lnTo>
                    <a:pt x="1995" y="302"/>
                  </a:lnTo>
                  <a:lnTo>
                    <a:pt x="1986" y="287"/>
                  </a:lnTo>
                  <a:lnTo>
                    <a:pt x="1977" y="275"/>
                  </a:lnTo>
                  <a:lnTo>
                    <a:pt x="1982" y="271"/>
                  </a:lnTo>
                  <a:lnTo>
                    <a:pt x="1990" y="268"/>
                  </a:lnTo>
                  <a:lnTo>
                    <a:pt x="2001" y="266"/>
                  </a:lnTo>
                  <a:lnTo>
                    <a:pt x="2012" y="265"/>
                  </a:lnTo>
                  <a:lnTo>
                    <a:pt x="2023" y="262"/>
                  </a:lnTo>
                  <a:lnTo>
                    <a:pt x="2033" y="256"/>
                  </a:lnTo>
                  <a:lnTo>
                    <a:pt x="2039" y="249"/>
                  </a:lnTo>
                  <a:lnTo>
                    <a:pt x="2042" y="237"/>
                  </a:lnTo>
                  <a:lnTo>
                    <a:pt x="2037" y="205"/>
                  </a:lnTo>
                  <a:lnTo>
                    <a:pt x="2021" y="182"/>
                  </a:lnTo>
                  <a:lnTo>
                    <a:pt x="1998" y="168"/>
                  </a:lnTo>
                  <a:lnTo>
                    <a:pt x="1968" y="159"/>
                  </a:lnTo>
                  <a:lnTo>
                    <a:pt x="1936" y="153"/>
                  </a:lnTo>
                  <a:lnTo>
                    <a:pt x="1903" y="149"/>
                  </a:lnTo>
                  <a:lnTo>
                    <a:pt x="1876" y="141"/>
                  </a:lnTo>
                  <a:lnTo>
                    <a:pt x="1853" y="128"/>
                  </a:lnTo>
                  <a:lnTo>
                    <a:pt x="1843" y="118"/>
                  </a:lnTo>
                  <a:lnTo>
                    <a:pt x="1836" y="104"/>
                  </a:lnTo>
                  <a:lnTo>
                    <a:pt x="1833" y="88"/>
                  </a:lnTo>
                  <a:lnTo>
                    <a:pt x="1831" y="68"/>
                  </a:lnTo>
                  <a:lnTo>
                    <a:pt x="1809" y="54"/>
                  </a:lnTo>
                  <a:lnTo>
                    <a:pt x="1784" y="44"/>
                  </a:lnTo>
                  <a:lnTo>
                    <a:pt x="1759" y="35"/>
                  </a:lnTo>
                  <a:lnTo>
                    <a:pt x="1733" y="29"/>
                  </a:lnTo>
                  <a:lnTo>
                    <a:pt x="1706" y="25"/>
                  </a:lnTo>
                  <a:lnTo>
                    <a:pt x="1678" y="23"/>
                  </a:lnTo>
                  <a:lnTo>
                    <a:pt x="1650" y="23"/>
                  </a:lnTo>
                  <a:lnTo>
                    <a:pt x="1622" y="26"/>
                  </a:lnTo>
                  <a:lnTo>
                    <a:pt x="1594" y="29"/>
                  </a:lnTo>
                  <a:lnTo>
                    <a:pt x="1568" y="35"/>
                  </a:lnTo>
                  <a:lnTo>
                    <a:pt x="1541" y="41"/>
                  </a:lnTo>
                  <a:lnTo>
                    <a:pt x="1515" y="50"/>
                  </a:lnTo>
                  <a:lnTo>
                    <a:pt x="1490" y="60"/>
                  </a:lnTo>
                  <a:lnTo>
                    <a:pt x="1466" y="71"/>
                  </a:lnTo>
                  <a:lnTo>
                    <a:pt x="1446" y="82"/>
                  </a:lnTo>
                  <a:lnTo>
                    <a:pt x="1425" y="96"/>
                  </a:lnTo>
                  <a:lnTo>
                    <a:pt x="1447" y="209"/>
                  </a:lnTo>
                  <a:lnTo>
                    <a:pt x="1443" y="212"/>
                  </a:lnTo>
                  <a:lnTo>
                    <a:pt x="1431" y="219"/>
                  </a:lnTo>
                  <a:lnTo>
                    <a:pt x="1413" y="232"/>
                  </a:lnTo>
                  <a:lnTo>
                    <a:pt x="1393" y="249"/>
                  </a:lnTo>
                  <a:lnTo>
                    <a:pt x="1369" y="272"/>
                  </a:lnTo>
                  <a:lnTo>
                    <a:pt x="1347" y="299"/>
                  </a:lnTo>
                  <a:lnTo>
                    <a:pt x="1326" y="330"/>
                  </a:lnTo>
                  <a:lnTo>
                    <a:pt x="1310" y="365"/>
                  </a:lnTo>
                  <a:lnTo>
                    <a:pt x="1285" y="368"/>
                  </a:lnTo>
                  <a:lnTo>
                    <a:pt x="1266" y="377"/>
                  </a:lnTo>
                  <a:lnTo>
                    <a:pt x="1250" y="388"/>
                  </a:lnTo>
                  <a:lnTo>
                    <a:pt x="1239" y="405"/>
                  </a:lnTo>
                  <a:lnTo>
                    <a:pt x="1234" y="422"/>
                  </a:lnTo>
                  <a:lnTo>
                    <a:pt x="1231" y="440"/>
                  </a:lnTo>
                  <a:lnTo>
                    <a:pt x="1231" y="458"/>
                  </a:lnTo>
                  <a:lnTo>
                    <a:pt x="1235" y="474"/>
                  </a:lnTo>
                  <a:lnTo>
                    <a:pt x="1239" y="483"/>
                  </a:lnTo>
                  <a:lnTo>
                    <a:pt x="1245" y="492"/>
                  </a:lnTo>
                  <a:lnTo>
                    <a:pt x="1253" y="500"/>
                  </a:lnTo>
                  <a:lnTo>
                    <a:pt x="1262" y="506"/>
                  </a:lnTo>
                  <a:lnTo>
                    <a:pt x="1272" y="512"/>
                  </a:lnTo>
                  <a:lnTo>
                    <a:pt x="1282" y="517"/>
                  </a:lnTo>
                  <a:lnTo>
                    <a:pt x="1295" y="519"/>
                  </a:lnTo>
                  <a:lnTo>
                    <a:pt x="1307" y="521"/>
                  </a:lnTo>
                  <a:lnTo>
                    <a:pt x="1323" y="533"/>
                  </a:lnTo>
                  <a:lnTo>
                    <a:pt x="1328" y="553"/>
                  </a:lnTo>
                  <a:lnTo>
                    <a:pt x="1328" y="577"/>
                  </a:lnTo>
                  <a:lnTo>
                    <a:pt x="1335" y="596"/>
                  </a:lnTo>
                  <a:lnTo>
                    <a:pt x="1345" y="625"/>
                  </a:lnTo>
                  <a:lnTo>
                    <a:pt x="1359" y="653"/>
                  </a:lnTo>
                  <a:lnTo>
                    <a:pt x="1373" y="677"/>
                  </a:lnTo>
                  <a:lnTo>
                    <a:pt x="1393" y="701"/>
                  </a:lnTo>
                  <a:lnTo>
                    <a:pt x="1415" y="723"/>
                  </a:lnTo>
                  <a:lnTo>
                    <a:pt x="1443" y="745"/>
                  </a:lnTo>
                  <a:lnTo>
                    <a:pt x="1475" y="767"/>
                  </a:lnTo>
                  <a:lnTo>
                    <a:pt x="1513" y="792"/>
                  </a:lnTo>
                  <a:lnTo>
                    <a:pt x="1522" y="809"/>
                  </a:lnTo>
                  <a:lnTo>
                    <a:pt x="1528" y="829"/>
                  </a:lnTo>
                  <a:lnTo>
                    <a:pt x="1529" y="849"/>
                  </a:lnTo>
                  <a:lnTo>
                    <a:pt x="1529" y="873"/>
                  </a:lnTo>
                  <a:lnTo>
                    <a:pt x="1513" y="883"/>
                  </a:lnTo>
                  <a:lnTo>
                    <a:pt x="1496" y="889"/>
                  </a:lnTo>
                  <a:lnTo>
                    <a:pt x="1478" y="889"/>
                  </a:lnTo>
                  <a:lnTo>
                    <a:pt x="1460" y="886"/>
                  </a:lnTo>
                  <a:lnTo>
                    <a:pt x="1443" y="883"/>
                  </a:lnTo>
                  <a:lnTo>
                    <a:pt x="1425" y="880"/>
                  </a:lnTo>
                  <a:lnTo>
                    <a:pt x="1407" y="880"/>
                  </a:lnTo>
                  <a:lnTo>
                    <a:pt x="1391" y="883"/>
                  </a:lnTo>
                  <a:lnTo>
                    <a:pt x="1378" y="1024"/>
                  </a:lnTo>
                  <a:lnTo>
                    <a:pt x="1372" y="1026"/>
                  </a:lnTo>
                  <a:lnTo>
                    <a:pt x="1366" y="1026"/>
                  </a:lnTo>
                  <a:lnTo>
                    <a:pt x="1360" y="1026"/>
                  </a:lnTo>
                  <a:lnTo>
                    <a:pt x="1354" y="1026"/>
                  </a:lnTo>
                  <a:lnTo>
                    <a:pt x="1347" y="1026"/>
                  </a:lnTo>
                  <a:lnTo>
                    <a:pt x="1341" y="1026"/>
                  </a:lnTo>
                  <a:lnTo>
                    <a:pt x="1335" y="1026"/>
                  </a:lnTo>
                  <a:lnTo>
                    <a:pt x="1329" y="1024"/>
                  </a:lnTo>
                  <a:lnTo>
                    <a:pt x="1312" y="1030"/>
                  </a:lnTo>
                  <a:lnTo>
                    <a:pt x="1292" y="1038"/>
                  </a:lnTo>
                  <a:lnTo>
                    <a:pt x="1273" y="1043"/>
                  </a:lnTo>
                  <a:lnTo>
                    <a:pt x="1256" y="1048"/>
                  </a:lnTo>
                  <a:lnTo>
                    <a:pt x="1236" y="1051"/>
                  </a:lnTo>
                  <a:lnTo>
                    <a:pt x="1220" y="1054"/>
                  </a:lnTo>
                  <a:lnTo>
                    <a:pt x="1204" y="1052"/>
                  </a:lnTo>
                  <a:lnTo>
                    <a:pt x="1191" y="1049"/>
                  </a:lnTo>
                  <a:lnTo>
                    <a:pt x="1188" y="754"/>
                  </a:lnTo>
                  <a:lnTo>
                    <a:pt x="1169" y="742"/>
                  </a:lnTo>
                  <a:lnTo>
                    <a:pt x="1147" y="733"/>
                  </a:lnTo>
                  <a:lnTo>
                    <a:pt x="1125" y="727"/>
                  </a:lnTo>
                  <a:lnTo>
                    <a:pt x="1101" y="724"/>
                  </a:lnTo>
                  <a:lnTo>
                    <a:pt x="1077" y="724"/>
                  </a:lnTo>
                  <a:lnTo>
                    <a:pt x="1054" y="723"/>
                  </a:lnTo>
                  <a:lnTo>
                    <a:pt x="1032" y="723"/>
                  </a:lnTo>
                  <a:lnTo>
                    <a:pt x="1011" y="723"/>
                  </a:lnTo>
                  <a:lnTo>
                    <a:pt x="1010" y="709"/>
                  </a:lnTo>
                  <a:lnTo>
                    <a:pt x="1014" y="699"/>
                  </a:lnTo>
                  <a:lnTo>
                    <a:pt x="1024" y="690"/>
                  </a:lnTo>
                  <a:lnTo>
                    <a:pt x="1036" y="684"/>
                  </a:lnTo>
                  <a:lnTo>
                    <a:pt x="1051" y="678"/>
                  </a:lnTo>
                  <a:lnTo>
                    <a:pt x="1064" y="673"/>
                  </a:lnTo>
                  <a:lnTo>
                    <a:pt x="1076" y="667"/>
                  </a:lnTo>
                  <a:lnTo>
                    <a:pt x="1083" y="659"/>
                  </a:lnTo>
                  <a:lnTo>
                    <a:pt x="1085" y="637"/>
                  </a:lnTo>
                  <a:lnTo>
                    <a:pt x="1079" y="620"/>
                  </a:lnTo>
                  <a:lnTo>
                    <a:pt x="1069" y="606"/>
                  </a:lnTo>
                  <a:lnTo>
                    <a:pt x="1054" y="596"/>
                  </a:lnTo>
                  <a:lnTo>
                    <a:pt x="1036" y="586"/>
                  </a:lnTo>
                  <a:lnTo>
                    <a:pt x="1019" y="574"/>
                  </a:lnTo>
                  <a:lnTo>
                    <a:pt x="1004" y="562"/>
                  </a:lnTo>
                  <a:lnTo>
                    <a:pt x="992" y="546"/>
                  </a:lnTo>
                  <a:lnTo>
                    <a:pt x="1002" y="540"/>
                  </a:lnTo>
                  <a:lnTo>
                    <a:pt x="1011" y="531"/>
                  </a:lnTo>
                  <a:lnTo>
                    <a:pt x="1017" y="519"/>
                  </a:lnTo>
                  <a:lnTo>
                    <a:pt x="1020" y="505"/>
                  </a:lnTo>
                  <a:lnTo>
                    <a:pt x="1011" y="487"/>
                  </a:lnTo>
                  <a:lnTo>
                    <a:pt x="1010" y="471"/>
                  </a:lnTo>
                  <a:lnTo>
                    <a:pt x="1016" y="456"/>
                  </a:lnTo>
                  <a:lnTo>
                    <a:pt x="1023" y="440"/>
                  </a:lnTo>
                  <a:lnTo>
                    <a:pt x="1032" y="425"/>
                  </a:lnTo>
                  <a:lnTo>
                    <a:pt x="1038" y="411"/>
                  </a:lnTo>
                  <a:lnTo>
                    <a:pt x="1038" y="397"/>
                  </a:lnTo>
                  <a:lnTo>
                    <a:pt x="1029" y="383"/>
                  </a:lnTo>
                  <a:lnTo>
                    <a:pt x="1005" y="368"/>
                  </a:lnTo>
                  <a:lnTo>
                    <a:pt x="986" y="352"/>
                  </a:lnTo>
                  <a:lnTo>
                    <a:pt x="970" y="335"/>
                  </a:lnTo>
                  <a:lnTo>
                    <a:pt x="954" y="319"/>
                  </a:lnTo>
                  <a:lnTo>
                    <a:pt x="938" y="303"/>
                  </a:lnTo>
                  <a:lnTo>
                    <a:pt x="918" y="290"/>
                  </a:lnTo>
                  <a:lnTo>
                    <a:pt x="895" y="280"/>
                  </a:lnTo>
                  <a:lnTo>
                    <a:pt x="865" y="272"/>
                  </a:lnTo>
                  <a:lnTo>
                    <a:pt x="842" y="266"/>
                  </a:lnTo>
                  <a:lnTo>
                    <a:pt x="820" y="268"/>
                  </a:lnTo>
                  <a:lnTo>
                    <a:pt x="801" y="277"/>
                  </a:lnTo>
                  <a:lnTo>
                    <a:pt x="783" y="290"/>
                  </a:lnTo>
                  <a:lnTo>
                    <a:pt x="765" y="306"/>
                  </a:lnTo>
                  <a:lnTo>
                    <a:pt x="748" y="321"/>
                  </a:lnTo>
                  <a:lnTo>
                    <a:pt x="729" y="334"/>
                  </a:lnTo>
                  <a:lnTo>
                    <a:pt x="706" y="341"/>
                  </a:lnTo>
                  <a:lnTo>
                    <a:pt x="695" y="344"/>
                  </a:lnTo>
                  <a:lnTo>
                    <a:pt x="683" y="343"/>
                  </a:lnTo>
                  <a:lnTo>
                    <a:pt x="671" y="338"/>
                  </a:lnTo>
                  <a:lnTo>
                    <a:pt x="659" y="333"/>
                  </a:lnTo>
                  <a:lnTo>
                    <a:pt x="650" y="325"/>
                  </a:lnTo>
                  <a:lnTo>
                    <a:pt x="642" y="315"/>
                  </a:lnTo>
                  <a:lnTo>
                    <a:pt x="634" y="305"/>
                  </a:lnTo>
                  <a:lnTo>
                    <a:pt x="630" y="294"/>
                  </a:lnTo>
                  <a:lnTo>
                    <a:pt x="624" y="284"/>
                  </a:lnTo>
                  <a:lnTo>
                    <a:pt x="614" y="275"/>
                  </a:lnTo>
                  <a:lnTo>
                    <a:pt x="600" y="268"/>
                  </a:lnTo>
                  <a:lnTo>
                    <a:pt x="587" y="259"/>
                  </a:lnTo>
                  <a:lnTo>
                    <a:pt x="572" y="252"/>
                  </a:lnTo>
                  <a:lnTo>
                    <a:pt x="562" y="241"/>
                  </a:lnTo>
                  <a:lnTo>
                    <a:pt x="553" y="228"/>
                  </a:lnTo>
                  <a:lnTo>
                    <a:pt x="552" y="212"/>
                  </a:lnTo>
                  <a:lnTo>
                    <a:pt x="537" y="194"/>
                  </a:lnTo>
                  <a:lnTo>
                    <a:pt x="519" y="181"/>
                  </a:lnTo>
                  <a:lnTo>
                    <a:pt x="500" y="171"/>
                  </a:lnTo>
                  <a:lnTo>
                    <a:pt x="480" y="162"/>
                  </a:lnTo>
                  <a:lnTo>
                    <a:pt x="458" y="157"/>
                  </a:lnTo>
                  <a:lnTo>
                    <a:pt x="436" y="154"/>
                  </a:lnTo>
                  <a:lnTo>
                    <a:pt x="412" y="153"/>
                  </a:lnTo>
                  <a:lnTo>
                    <a:pt x="388" y="153"/>
                  </a:lnTo>
                  <a:lnTo>
                    <a:pt x="377" y="144"/>
                  </a:lnTo>
                  <a:lnTo>
                    <a:pt x="378" y="126"/>
                  </a:lnTo>
                  <a:lnTo>
                    <a:pt x="384" y="107"/>
                  </a:lnTo>
                  <a:lnTo>
                    <a:pt x="385" y="91"/>
                  </a:lnTo>
                  <a:lnTo>
                    <a:pt x="375" y="79"/>
                  </a:lnTo>
                  <a:lnTo>
                    <a:pt x="365" y="68"/>
                  </a:lnTo>
                  <a:lnTo>
                    <a:pt x="352" y="57"/>
                  </a:lnTo>
                  <a:lnTo>
                    <a:pt x="338" y="46"/>
                  </a:lnTo>
                  <a:lnTo>
                    <a:pt x="324" y="37"/>
                  </a:lnTo>
                  <a:lnTo>
                    <a:pt x="306" y="28"/>
                  </a:lnTo>
                  <a:lnTo>
                    <a:pt x="288" y="22"/>
                  </a:lnTo>
                  <a:lnTo>
                    <a:pt x="268" y="18"/>
                  </a:lnTo>
                  <a:lnTo>
                    <a:pt x="241" y="16"/>
                  </a:lnTo>
                  <a:lnTo>
                    <a:pt x="213" y="12"/>
                  </a:lnTo>
                  <a:lnTo>
                    <a:pt x="184" y="6"/>
                  </a:lnTo>
                  <a:lnTo>
                    <a:pt x="156" y="1"/>
                  </a:lnTo>
                  <a:lnTo>
                    <a:pt x="128" y="0"/>
                  </a:lnTo>
                  <a:lnTo>
                    <a:pt x="101" y="4"/>
                  </a:lnTo>
                  <a:lnTo>
                    <a:pt x="78" y="16"/>
                  </a:lnTo>
                  <a:lnTo>
                    <a:pt x="57" y="35"/>
                  </a:lnTo>
                  <a:lnTo>
                    <a:pt x="57" y="51"/>
                  </a:lnTo>
                  <a:lnTo>
                    <a:pt x="73" y="48"/>
                  </a:lnTo>
                  <a:lnTo>
                    <a:pt x="89" y="46"/>
                  </a:lnTo>
                  <a:lnTo>
                    <a:pt x="104" y="44"/>
                  </a:lnTo>
                  <a:lnTo>
                    <a:pt x="120" y="41"/>
                  </a:lnTo>
                  <a:lnTo>
                    <a:pt x="135" y="40"/>
                  </a:lnTo>
                  <a:lnTo>
                    <a:pt x="151" y="38"/>
                  </a:lnTo>
                  <a:lnTo>
                    <a:pt x="166" y="38"/>
                  </a:lnTo>
                  <a:lnTo>
                    <a:pt x="181" y="37"/>
                  </a:lnTo>
                  <a:lnTo>
                    <a:pt x="197" y="38"/>
                  </a:lnTo>
                  <a:lnTo>
                    <a:pt x="212" y="38"/>
                  </a:lnTo>
                  <a:lnTo>
                    <a:pt x="226" y="40"/>
                  </a:lnTo>
                  <a:lnTo>
                    <a:pt x="241" y="41"/>
                  </a:lnTo>
                  <a:lnTo>
                    <a:pt x="257" y="44"/>
                  </a:lnTo>
                  <a:lnTo>
                    <a:pt x="272" y="47"/>
                  </a:lnTo>
                  <a:lnTo>
                    <a:pt x="288" y="50"/>
                  </a:lnTo>
                  <a:lnTo>
                    <a:pt x="303" y="54"/>
                  </a:lnTo>
                  <a:lnTo>
                    <a:pt x="321" y="62"/>
                  </a:lnTo>
                  <a:lnTo>
                    <a:pt x="334" y="74"/>
                  </a:lnTo>
                  <a:lnTo>
                    <a:pt x="343" y="88"/>
                  </a:lnTo>
                  <a:lnTo>
                    <a:pt x="347" y="106"/>
                  </a:lnTo>
                  <a:lnTo>
                    <a:pt x="350" y="124"/>
                  </a:lnTo>
                  <a:lnTo>
                    <a:pt x="353" y="141"/>
                  </a:lnTo>
                  <a:lnTo>
                    <a:pt x="356" y="159"/>
                  </a:lnTo>
                  <a:lnTo>
                    <a:pt x="359" y="175"/>
                  </a:lnTo>
                  <a:lnTo>
                    <a:pt x="378" y="171"/>
                  </a:lnTo>
                  <a:lnTo>
                    <a:pt x="399" y="169"/>
                  </a:lnTo>
                  <a:lnTo>
                    <a:pt x="418" y="169"/>
                  </a:lnTo>
                  <a:lnTo>
                    <a:pt x="437" y="172"/>
                  </a:lnTo>
                  <a:lnTo>
                    <a:pt x="456" y="177"/>
                  </a:lnTo>
                  <a:lnTo>
                    <a:pt x="475" y="184"/>
                  </a:lnTo>
                  <a:lnTo>
                    <a:pt x="493" y="191"/>
                  </a:lnTo>
                  <a:lnTo>
                    <a:pt x="511" y="200"/>
                  </a:lnTo>
                  <a:lnTo>
                    <a:pt x="524" y="212"/>
                  </a:lnTo>
                  <a:lnTo>
                    <a:pt x="524" y="230"/>
                  </a:lnTo>
                  <a:lnTo>
                    <a:pt x="518" y="250"/>
                  </a:lnTo>
                  <a:lnTo>
                    <a:pt x="519" y="269"/>
                  </a:lnTo>
                  <a:lnTo>
                    <a:pt x="533" y="269"/>
                  </a:lnTo>
                  <a:lnTo>
                    <a:pt x="546" y="271"/>
                  </a:lnTo>
                  <a:lnTo>
                    <a:pt x="556" y="272"/>
                  </a:lnTo>
                  <a:lnTo>
                    <a:pt x="567" y="274"/>
                  </a:lnTo>
                  <a:lnTo>
                    <a:pt x="577" y="277"/>
                  </a:lnTo>
                  <a:lnTo>
                    <a:pt x="586" y="280"/>
                  </a:lnTo>
                  <a:lnTo>
                    <a:pt x="596" y="284"/>
                  </a:lnTo>
                  <a:lnTo>
                    <a:pt x="605" y="288"/>
                  </a:lnTo>
                  <a:lnTo>
                    <a:pt x="620" y="309"/>
                  </a:lnTo>
                  <a:lnTo>
                    <a:pt x="630" y="330"/>
                  </a:lnTo>
                  <a:lnTo>
                    <a:pt x="637" y="352"/>
                  </a:lnTo>
                  <a:lnTo>
                    <a:pt x="646" y="372"/>
                  </a:lnTo>
                  <a:lnTo>
                    <a:pt x="667" y="363"/>
                  </a:lnTo>
                  <a:lnTo>
                    <a:pt x="689" y="359"/>
                  </a:lnTo>
                  <a:lnTo>
                    <a:pt x="711" y="356"/>
                  </a:lnTo>
                  <a:lnTo>
                    <a:pt x="733" y="355"/>
                  </a:lnTo>
                  <a:lnTo>
                    <a:pt x="754" y="352"/>
                  </a:lnTo>
                  <a:lnTo>
                    <a:pt x="770" y="344"/>
                  </a:lnTo>
                  <a:lnTo>
                    <a:pt x="784" y="330"/>
                  </a:lnTo>
                  <a:lnTo>
                    <a:pt x="793" y="306"/>
                  </a:lnTo>
                  <a:lnTo>
                    <a:pt x="804" y="303"/>
                  </a:lnTo>
                  <a:lnTo>
                    <a:pt x="815" y="300"/>
                  </a:lnTo>
                  <a:lnTo>
                    <a:pt x="827" y="299"/>
                  </a:lnTo>
                  <a:lnTo>
                    <a:pt x="839" y="299"/>
                  </a:lnTo>
                  <a:lnTo>
                    <a:pt x="852" y="300"/>
                  </a:lnTo>
                  <a:lnTo>
                    <a:pt x="865" y="300"/>
                  </a:lnTo>
                  <a:lnTo>
                    <a:pt x="879" y="302"/>
                  </a:lnTo>
                  <a:lnTo>
                    <a:pt x="892" y="303"/>
                  </a:lnTo>
                  <a:lnTo>
                    <a:pt x="901" y="308"/>
                  </a:lnTo>
                  <a:lnTo>
                    <a:pt x="908" y="312"/>
                  </a:lnTo>
                  <a:lnTo>
                    <a:pt x="916" y="316"/>
                  </a:lnTo>
                  <a:lnTo>
                    <a:pt x="921" y="322"/>
                  </a:lnTo>
                  <a:lnTo>
                    <a:pt x="929" y="328"/>
                  </a:lnTo>
                  <a:lnTo>
                    <a:pt x="933" y="335"/>
                  </a:lnTo>
                  <a:lnTo>
                    <a:pt x="938" y="343"/>
                  </a:lnTo>
                  <a:lnTo>
                    <a:pt x="942" y="350"/>
                  </a:lnTo>
                  <a:lnTo>
                    <a:pt x="941" y="362"/>
                  </a:lnTo>
                  <a:lnTo>
                    <a:pt x="945" y="369"/>
                  </a:lnTo>
                  <a:lnTo>
                    <a:pt x="954" y="372"/>
                  </a:lnTo>
                  <a:lnTo>
                    <a:pt x="966" y="374"/>
                  </a:lnTo>
                  <a:lnTo>
                    <a:pt x="979" y="377"/>
                  </a:lnTo>
                  <a:lnTo>
                    <a:pt x="991" y="381"/>
                  </a:lnTo>
                  <a:lnTo>
                    <a:pt x="999" y="388"/>
                  </a:lnTo>
                  <a:lnTo>
                    <a:pt x="1004" y="403"/>
                  </a:lnTo>
                  <a:lnTo>
                    <a:pt x="999" y="414"/>
                  </a:lnTo>
                  <a:lnTo>
                    <a:pt x="995" y="427"/>
                  </a:lnTo>
                  <a:lnTo>
                    <a:pt x="988" y="440"/>
                  </a:lnTo>
                  <a:lnTo>
                    <a:pt x="973" y="449"/>
                  </a:lnTo>
                  <a:lnTo>
                    <a:pt x="976" y="462"/>
                  </a:lnTo>
                  <a:lnTo>
                    <a:pt x="982" y="477"/>
                  </a:lnTo>
                  <a:lnTo>
                    <a:pt x="991" y="490"/>
                  </a:lnTo>
                  <a:lnTo>
                    <a:pt x="998" y="505"/>
                  </a:lnTo>
                  <a:lnTo>
                    <a:pt x="994" y="514"/>
                  </a:lnTo>
                  <a:lnTo>
                    <a:pt x="985" y="521"/>
                  </a:lnTo>
                  <a:lnTo>
                    <a:pt x="976" y="524"/>
                  </a:lnTo>
                  <a:lnTo>
                    <a:pt x="966" y="527"/>
                  </a:lnTo>
                  <a:lnTo>
                    <a:pt x="955" y="530"/>
                  </a:lnTo>
                  <a:lnTo>
                    <a:pt x="946" y="533"/>
                  </a:lnTo>
                  <a:lnTo>
                    <a:pt x="939" y="540"/>
                  </a:lnTo>
                  <a:lnTo>
                    <a:pt x="936" y="549"/>
                  </a:lnTo>
                  <a:lnTo>
                    <a:pt x="955" y="556"/>
                  </a:lnTo>
                  <a:lnTo>
                    <a:pt x="971" y="565"/>
                  </a:lnTo>
                  <a:lnTo>
                    <a:pt x="985" y="575"/>
                  </a:lnTo>
                  <a:lnTo>
                    <a:pt x="996" y="587"/>
                  </a:lnTo>
                  <a:lnTo>
                    <a:pt x="1008" y="599"/>
                  </a:lnTo>
                  <a:lnTo>
                    <a:pt x="1022" y="609"/>
                  </a:lnTo>
                  <a:lnTo>
                    <a:pt x="1038" y="617"/>
                  </a:lnTo>
                  <a:lnTo>
                    <a:pt x="1058" y="621"/>
                  </a:lnTo>
                  <a:lnTo>
                    <a:pt x="1064" y="625"/>
                  </a:lnTo>
                  <a:lnTo>
                    <a:pt x="1066" y="633"/>
                  </a:lnTo>
                  <a:lnTo>
                    <a:pt x="1064" y="640"/>
                  </a:lnTo>
                  <a:lnTo>
                    <a:pt x="1061" y="646"/>
                  </a:lnTo>
                  <a:lnTo>
                    <a:pt x="1051" y="656"/>
                  </a:lnTo>
                  <a:lnTo>
                    <a:pt x="1038" y="664"/>
                  </a:lnTo>
                  <a:lnTo>
                    <a:pt x="1023" y="671"/>
                  </a:lnTo>
                  <a:lnTo>
                    <a:pt x="1007" y="674"/>
                  </a:lnTo>
                  <a:lnTo>
                    <a:pt x="991" y="674"/>
                  </a:lnTo>
                  <a:lnTo>
                    <a:pt x="976" y="673"/>
                  </a:lnTo>
                  <a:lnTo>
                    <a:pt x="963" y="667"/>
                  </a:lnTo>
                  <a:lnTo>
                    <a:pt x="951" y="656"/>
                  </a:lnTo>
                  <a:lnTo>
                    <a:pt x="951" y="665"/>
                  </a:lnTo>
                  <a:lnTo>
                    <a:pt x="957" y="668"/>
                  </a:lnTo>
                  <a:lnTo>
                    <a:pt x="963" y="673"/>
                  </a:lnTo>
                  <a:lnTo>
                    <a:pt x="966" y="678"/>
                  </a:lnTo>
                  <a:lnTo>
                    <a:pt x="970" y="681"/>
                  </a:lnTo>
                  <a:lnTo>
                    <a:pt x="970" y="695"/>
                  </a:lnTo>
                  <a:lnTo>
                    <a:pt x="971" y="709"/>
                  </a:lnTo>
                  <a:lnTo>
                    <a:pt x="970" y="721"/>
                  </a:lnTo>
                  <a:lnTo>
                    <a:pt x="961" y="728"/>
                  </a:lnTo>
                  <a:lnTo>
                    <a:pt x="948" y="728"/>
                  </a:lnTo>
                  <a:lnTo>
                    <a:pt x="932" y="730"/>
                  </a:lnTo>
                  <a:lnTo>
                    <a:pt x="917" y="731"/>
                  </a:lnTo>
                  <a:lnTo>
                    <a:pt x="902" y="733"/>
                  </a:lnTo>
                  <a:lnTo>
                    <a:pt x="888" y="731"/>
                  </a:lnTo>
                  <a:lnTo>
                    <a:pt x="874" y="727"/>
                  </a:lnTo>
                  <a:lnTo>
                    <a:pt x="864" y="718"/>
                  </a:lnTo>
                  <a:lnTo>
                    <a:pt x="857" y="703"/>
                  </a:lnTo>
                  <a:lnTo>
                    <a:pt x="839" y="703"/>
                  </a:lnTo>
                  <a:lnTo>
                    <a:pt x="824" y="699"/>
                  </a:lnTo>
                  <a:lnTo>
                    <a:pt x="814" y="689"/>
                  </a:lnTo>
                  <a:lnTo>
                    <a:pt x="805" y="680"/>
                  </a:lnTo>
                  <a:lnTo>
                    <a:pt x="796" y="671"/>
                  </a:lnTo>
                  <a:lnTo>
                    <a:pt x="786" y="668"/>
                  </a:lnTo>
                  <a:lnTo>
                    <a:pt x="774" y="671"/>
                  </a:lnTo>
                  <a:lnTo>
                    <a:pt x="756" y="684"/>
                  </a:lnTo>
                  <a:lnTo>
                    <a:pt x="748" y="684"/>
                  </a:lnTo>
                  <a:lnTo>
                    <a:pt x="737" y="683"/>
                  </a:lnTo>
                  <a:lnTo>
                    <a:pt x="730" y="678"/>
                  </a:lnTo>
                  <a:lnTo>
                    <a:pt x="721" y="673"/>
                  </a:lnTo>
                  <a:lnTo>
                    <a:pt x="715" y="667"/>
                  </a:lnTo>
                  <a:lnTo>
                    <a:pt x="709" y="659"/>
                  </a:lnTo>
                  <a:lnTo>
                    <a:pt x="705" y="652"/>
                  </a:lnTo>
                  <a:lnTo>
                    <a:pt x="702" y="643"/>
                  </a:lnTo>
                  <a:lnTo>
                    <a:pt x="693" y="649"/>
                  </a:lnTo>
                  <a:lnTo>
                    <a:pt x="684" y="658"/>
                  </a:lnTo>
                  <a:lnTo>
                    <a:pt x="676" y="667"/>
                  </a:lnTo>
                  <a:lnTo>
                    <a:pt x="665" y="676"/>
                  </a:lnTo>
                  <a:lnTo>
                    <a:pt x="653" y="683"/>
                  </a:lnTo>
                  <a:lnTo>
                    <a:pt x="640" y="689"/>
                  </a:lnTo>
                  <a:lnTo>
                    <a:pt x="627" y="692"/>
                  </a:lnTo>
                  <a:lnTo>
                    <a:pt x="611" y="690"/>
                  </a:lnTo>
                  <a:lnTo>
                    <a:pt x="599" y="671"/>
                  </a:lnTo>
                  <a:lnTo>
                    <a:pt x="586" y="665"/>
                  </a:lnTo>
                  <a:lnTo>
                    <a:pt x="571" y="668"/>
                  </a:lnTo>
                  <a:lnTo>
                    <a:pt x="556" y="677"/>
                  </a:lnTo>
                  <a:lnTo>
                    <a:pt x="542" y="690"/>
                  </a:lnTo>
                  <a:lnTo>
                    <a:pt x="524" y="701"/>
                  </a:lnTo>
                  <a:lnTo>
                    <a:pt x="506" y="709"/>
                  </a:lnTo>
                  <a:lnTo>
                    <a:pt x="489" y="709"/>
                  </a:lnTo>
                  <a:lnTo>
                    <a:pt x="472" y="690"/>
                  </a:lnTo>
                  <a:lnTo>
                    <a:pt x="458" y="683"/>
                  </a:lnTo>
                  <a:lnTo>
                    <a:pt x="444" y="684"/>
                  </a:lnTo>
                  <a:lnTo>
                    <a:pt x="431" y="692"/>
                  </a:lnTo>
                  <a:lnTo>
                    <a:pt x="418" y="703"/>
                  </a:lnTo>
                  <a:lnTo>
                    <a:pt x="403" y="715"/>
                  </a:lnTo>
                  <a:lnTo>
                    <a:pt x="387" y="724"/>
                  </a:lnTo>
                  <a:lnTo>
                    <a:pt x="369" y="728"/>
                  </a:lnTo>
                  <a:lnTo>
                    <a:pt x="357" y="728"/>
                  </a:lnTo>
                  <a:lnTo>
                    <a:pt x="344" y="727"/>
                  </a:lnTo>
                  <a:lnTo>
                    <a:pt x="331" y="727"/>
                  </a:lnTo>
                  <a:lnTo>
                    <a:pt x="319" y="727"/>
                  </a:lnTo>
                  <a:lnTo>
                    <a:pt x="307" y="724"/>
                  </a:lnTo>
                  <a:lnTo>
                    <a:pt x="297" y="720"/>
                  </a:lnTo>
                  <a:lnTo>
                    <a:pt x="288" y="714"/>
                  </a:lnTo>
                  <a:lnTo>
                    <a:pt x="284" y="703"/>
                  </a:lnTo>
                  <a:lnTo>
                    <a:pt x="274" y="720"/>
                  </a:lnTo>
                  <a:lnTo>
                    <a:pt x="259" y="734"/>
                  </a:lnTo>
                  <a:lnTo>
                    <a:pt x="244" y="748"/>
                  </a:lnTo>
                  <a:lnTo>
                    <a:pt x="225" y="758"/>
                  </a:lnTo>
                  <a:lnTo>
                    <a:pt x="206" y="767"/>
                  </a:lnTo>
                  <a:lnTo>
                    <a:pt x="185" y="771"/>
                  </a:lnTo>
                  <a:lnTo>
                    <a:pt x="163" y="774"/>
                  </a:lnTo>
                  <a:lnTo>
                    <a:pt x="140" y="773"/>
                  </a:lnTo>
                  <a:lnTo>
                    <a:pt x="126" y="770"/>
                  </a:lnTo>
                  <a:lnTo>
                    <a:pt x="112" y="765"/>
                  </a:lnTo>
                  <a:lnTo>
                    <a:pt x="97" y="759"/>
                  </a:lnTo>
                  <a:lnTo>
                    <a:pt x="84" y="752"/>
                  </a:lnTo>
                  <a:lnTo>
                    <a:pt x="70" y="745"/>
                  </a:lnTo>
                  <a:lnTo>
                    <a:pt x="60" y="736"/>
                  </a:lnTo>
                  <a:lnTo>
                    <a:pt x="50" y="726"/>
                  </a:lnTo>
                  <a:lnTo>
                    <a:pt x="44" y="715"/>
                  </a:lnTo>
                  <a:lnTo>
                    <a:pt x="42" y="718"/>
                  </a:lnTo>
                  <a:lnTo>
                    <a:pt x="39" y="721"/>
                  </a:lnTo>
                  <a:lnTo>
                    <a:pt x="38" y="723"/>
                  </a:lnTo>
                  <a:lnTo>
                    <a:pt x="35" y="723"/>
                  </a:lnTo>
                  <a:lnTo>
                    <a:pt x="35" y="737"/>
                  </a:lnTo>
                  <a:lnTo>
                    <a:pt x="38" y="746"/>
                  </a:lnTo>
                  <a:lnTo>
                    <a:pt x="42" y="754"/>
                  </a:lnTo>
                  <a:lnTo>
                    <a:pt x="51" y="758"/>
                  </a:lnTo>
                  <a:lnTo>
                    <a:pt x="60" y="762"/>
                  </a:lnTo>
                  <a:lnTo>
                    <a:pt x="69" y="765"/>
                  </a:lnTo>
                  <a:lnTo>
                    <a:pt x="79" y="767"/>
                  </a:lnTo>
                  <a:lnTo>
                    <a:pt x="89" y="767"/>
                  </a:lnTo>
                  <a:lnTo>
                    <a:pt x="98" y="767"/>
                  </a:lnTo>
                  <a:lnTo>
                    <a:pt x="100" y="777"/>
                  </a:lnTo>
                  <a:lnTo>
                    <a:pt x="109" y="781"/>
                  </a:lnTo>
                  <a:lnTo>
                    <a:pt x="119" y="784"/>
                  </a:lnTo>
                  <a:lnTo>
                    <a:pt x="129" y="789"/>
                  </a:lnTo>
                  <a:lnTo>
                    <a:pt x="159" y="796"/>
                  </a:lnTo>
                  <a:lnTo>
                    <a:pt x="185" y="792"/>
                  </a:lnTo>
                  <a:lnTo>
                    <a:pt x="209" y="783"/>
                  </a:lnTo>
                  <a:lnTo>
                    <a:pt x="231" y="770"/>
                  </a:lnTo>
                  <a:lnTo>
                    <a:pt x="251" y="756"/>
                  </a:lnTo>
                  <a:lnTo>
                    <a:pt x="274" y="748"/>
                  </a:lnTo>
                  <a:lnTo>
                    <a:pt x="299" y="746"/>
                  </a:lnTo>
                  <a:lnTo>
                    <a:pt x="325" y="754"/>
                  </a:lnTo>
                  <a:lnTo>
                    <a:pt x="350" y="749"/>
                  </a:lnTo>
                  <a:lnTo>
                    <a:pt x="374" y="740"/>
                  </a:lnTo>
                  <a:lnTo>
                    <a:pt x="397" y="731"/>
                  </a:lnTo>
                  <a:lnTo>
                    <a:pt x="419" y="724"/>
                  </a:lnTo>
                  <a:lnTo>
                    <a:pt x="443" y="717"/>
                  </a:lnTo>
                  <a:lnTo>
                    <a:pt x="466" y="714"/>
                  </a:lnTo>
                  <a:lnTo>
                    <a:pt x="491" y="715"/>
                  </a:lnTo>
                  <a:lnTo>
                    <a:pt x="516" y="723"/>
                  </a:lnTo>
                  <a:lnTo>
                    <a:pt x="531" y="717"/>
                  </a:lnTo>
                  <a:lnTo>
                    <a:pt x="544" y="714"/>
                  </a:lnTo>
                  <a:lnTo>
                    <a:pt x="558" y="712"/>
                  </a:lnTo>
                  <a:lnTo>
                    <a:pt x="572" y="714"/>
                  </a:lnTo>
                  <a:lnTo>
                    <a:pt x="587" y="717"/>
                  </a:lnTo>
                  <a:lnTo>
                    <a:pt x="603" y="718"/>
                  </a:lnTo>
                  <a:lnTo>
                    <a:pt x="620" y="720"/>
                  </a:lnTo>
                  <a:lnTo>
                    <a:pt x="639" y="720"/>
                  </a:lnTo>
                  <a:lnTo>
                    <a:pt x="655" y="703"/>
                  </a:lnTo>
                  <a:lnTo>
                    <a:pt x="670" y="698"/>
                  </a:lnTo>
                  <a:lnTo>
                    <a:pt x="683" y="699"/>
                  </a:lnTo>
                  <a:lnTo>
                    <a:pt x="698" y="705"/>
                  </a:lnTo>
                  <a:lnTo>
                    <a:pt x="712" y="712"/>
                  </a:lnTo>
                  <a:lnTo>
                    <a:pt x="727" y="718"/>
                  </a:lnTo>
                  <a:lnTo>
                    <a:pt x="745" y="720"/>
                  </a:lnTo>
                  <a:lnTo>
                    <a:pt x="764" y="715"/>
                  </a:lnTo>
                  <a:lnTo>
                    <a:pt x="773" y="718"/>
                  </a:lnTo>
                  <a:lnTo>
                    <a:pt x="784" y="720"/>
                  </a:lnTo>
                  <a:lnTo>
                    <a:pt x="799" y="720"/>
                  </a:lnTo>
                  <a:lnTo>
                    <a:pt x="814" y="720"/>
                  </a:lnTo>
                  <a:lnTo>
                    <a:pt x="829" y="720"/>
                  </a:lnTo>
                  <a:lnTo>
                    <a:pt x="840" y="723"/>
                  </a:lnTo>
                  <a:lnTo>
                    <a:pt x="849" y="728"/>
                  </a:lnTo>
                  <a:lnTo>
                    <a:pt x="854" y="737"/>
                  </a:lnTo>
                  <a:lnTo>
                    <a:pt x="833" y="745"/>
                  </a:lnTo>
                  <a:lnTo>
                    <a:pt x="812" y="754"/>
                  </a:lnTo>
                  <a:lnTo>
                    <a:pt x="792" y="762"/>
                  </a:lnTo>
                  <a:lnTo>
                    <a:pt x="771" y="773"/>
                  </a:lnTo>
                  <a:lnTo>
                    <a:pt x="754" y="784"/>
                  </a:lnTo>
                  <a:lnTo>
                    <a:pt x="737" y="798"/>
                  </a:lnTo>
                  <a:lnTo>
                    <a:pt x="724" y="812"/>
                  </a:lnTo>
                  <a:lnTo>
                    <a:pt x="715" y="829"/>
                  </a:lnTo>
                  <a:lnTo>
                    <a:pt x="724" y="976"/>
                  </a:lnTo>
                  <a:lnTo>
                    <a:pt x="733" y="1161"/>
                  </a:lnTo>
                  <a:lnTo>
                    <a:pt x="740" y="1351"/>
                  </a:lnTo>
                  <a:lnTo>
                    <a:pt x="746" y="1512"/>
                  </a:lnTo>
                  <a:lnTo>
                    <a:pt x="720" y="1525"/>
                  </a:lnTo>
                  <a:lnTo>
                    <a:pt x="693" y="1537"/>
                  </a:lnTo>
                  <a:lnTo>
                    <a:pt x="665" y="1550"/>
                  </a:lnTo>
                  <a:lnTo>
                    <a:pt x="637" y="1562"/>
                  </a:lnTo>
                  <a:lnTo>
                    <a:pt x="608" y="1572"/>
                  </a:lnTo>
                  <a:lnTo>
                    <a:pt x="578" y="1581"/>
                  </a:lnTo>
                  <a:lnTo>
                    <a:pt x="549" y="1588"/>
                  </a:lnTo>
                  <a:lnTo>
                    <a:pt x="519" y="1592"/>
                  </a:lnTo>
                  <a:lnTo>
                    <a:pt x="502" y="1663"/>
                  </a:lnTo>
                  <a:lnTo>
                    <a:pt x="502" y="1785"/>
                  </a:lnTo>
                  <a:lnTo>
                    <a:pt x="505" y="1909"/>
                  </a:lnTo>
                  <a:lnTo>
                    <a:pt x="500" y="1978"/>
                  </a:lnTo>
                  <a:lnTo>
                    <a:pt x="481" y="1978"/>
                  </a:lnTo>
                  <a:lnTo>
                    <a:pt x="459" y="1978"/>
                  </a:lnTo>
                  <a:lnTo>
                    <a:pt x="437" y="1980"/>
                  </a:lnTo>
                  <a:lnTo>
                    <a:pt x="415" y="1981"/>
                  </a:lnTo>
                  <a:lnTo>
                    <a:pt x="391" y="1984"/>
                  </a:lnTo>
                  <a:lnTo>
                    <a:pt x="371" y="1987"/>
                  </a:lnTo>
                  <a:lnTo>
                    <a:pt x="350" y="1988"/>
                  </a:lnTo>
                  <a:lnTo>
                    <a:pt x="331" y="1990"/>
                  </a:lnTo>
                  <a:lnTo>
                    <a:pt x="300" y="1997"/>
                  </a:lnTo>
                  <a:lnTo>
                    <a:pt x="271" y="2006"/>
                  </a:lnTo>
                  <a:lnTo>
                    <a:pt x="241" y="2016"/>
                  </a:lnTo>
                  <a:lnTo>
                    <a:pt x="215" y="2027"/>
                  </a:lnTo>
                  <a:lnTo>
                    <a:pt x="191" y="2041"/>
                  </a:lnTo>
                  <a:lnTo>
                    <a:pt x="172" y="2061"/>
                  </a:lnTo>
                  <a:lnTo>
                    <a:pt x="157" y="2083"/>
                  </a:lnTo>
                  <a:lnTo>
                    <a:pt x="148" y="2112"/>
                  </a:lnTo>
                  <a:lnTo>
                    <a:pt x="150" y="2124"/>
                  </a:lnTo>
                  <a:lnTo>
                    <a:pt x="147" y="2133"/>
                  </a:lnTo>
                  <a:lnTo>
                    <a:pt x="142" y="2143"/>
                  </a:lnTo>
                  <a:lnTo>
                    <a:pt x="137" y="2152"/>
                  </a:lnTo>
                  <a:lnTo>
                    <a:pt x="132" y="2161"/>
                  </a:lnTo>
                  <a:lnTo>
                    <a:pt x="131" y="2169"/>
                  </a:lnTo>
                  <a:lnTo>
                    <a:pt x="134" y="2178"/>
                  </a:lnTo>
                  <a:lnTo>
                    <a:pt x="142" y="2187"/>
                  </a:lnTo>
                  <a:lnTo>
                    <a:pt x="148" y="2225"/>
                  </a:lnTo>
                  <a:lnTo>
                    <a:pt x="159" y="2262"/>
                  </a:lnTo>
                  <a:lnTo>
                    <a:pt x="175" y="2299"/>
                  </a:lnTo>
                  <a:lnTo>
                    <a:pt x="194" y="2333"/>
                  </a:lnTo>
                  <a:lnTo>
                    <a:pt x="218" y="2367"/>
                  </a:lnTo>
                  <a:lnTo>
                    <a:pt x="244" y="2398"/>
                  </a:lnTo>
                  <a:lnTo>
                    <a:pt x="274" y="2429"/>
                  </a:lnTo>
                  <a:lnTo>
                    <a:pt x="306" y="2455"/>
                  </a:lnTo>
                  <a:lnTo>
                    <a:pt x="284" y="2473"/>
                  </a:lnTo>
                  <a:lnTo>
                    <a:pt x="260" y="2484"/>
                  </a:lnTo>
                  <a:lnTo>
                    <a:pt x="235" y="2492"/>
                  </a:lnTo>
                  <a:lnTo>
                    <a:pt x="209" y="2495"/>
                  </a:lnTo>
                  <a:lnTo>
                    <a:pt x="182" y="2495"/>
                  </a:lnTo>
                  <a:lnTo>
                    <a:pt x="156" y="2490"/>
                  </a:lnTo>
                  <a:lnTo>
                    <a:pt x="128" y="2484"/>
                  </a:lnTo>
                  <a:lnTo>
                    <a:pt x="101" y="2477"/>
                  </a:lnTo>
                  <a:lnTo>
                    <a:pt x="82" y="2473"/>
                  </a:lnTo>
                  <a:lnTo>
                    <a:pt x="66" y="2465"/>
                  </a:lnTo>
                  <a:lnTo>
                    <a:pt x="54" y="2454"/>
                  </a:lnTo>
                  <a:lnTo>
                    <a:pt x="44" y="2440"/>
                  </a:lnTo>
                  <a:lnTo>
                    <a:pt x="34" y="2426"/>
                  </a:lnTo>
                  <a:lnTo>
                    <a:pt x="23" y="2414"/>
                  </a:lnTo>
                  <a:lnTo>
                    <a:pt x="13" y="2403"/>
                  </a:lnTo>
                  <a:lnTo>
                    <a:pt x="0" y="2396"/>
                  </a:lnTo>
                  <a:lnTo>
                    <a:pt x="0" y="2436"/>
                  </a:lnTo>
                  <a:lnTo>
                    <a:pt x="16" y="2454"/>
                  </a:lnTo>
                  <a:lnTo>
                    <a:pt x="32" y="2470"/>
                  </a:lnTo>
                  <a:lnTo>
                    <a:pt x="51" y="2483"/>
                  </a:lnTo>
                  <a:lnTo>
                    <a:pt x="72" y="2493"/>
                  </a:lnTo>
                  <a:lnTo>
                    <a:pt x="94" y="2502"/>
                  </a:lnTo>
                  <a:lnTo>
                    <a:pt x="116" y="2509"/>
                  </a:lnTo>
                  <a:lnTo>
                    <a:pt x="140" y="2514"/>
                  </a:lnTo>
                  <a:lnTo>
                    <a:pt x="162" y="2518"/>
                  </a:lnTo>
                  <a:lnTo>
                    <a:pt x="191" y="2520"/>
                  </a:lnTo>
                  <a:lnTo>
                    <a:pt x="219" y="2520"/>
                  </a:lnTo>
                  <a:lnTo>
                    <a:pt x="246" y="2517"/>
                  </a:lnTo>
                  <a:lnTo>
                    <a:pt x="271" y="2511"/>
                  </a:lnTo>
                  <a:lnTo>
                    <a:pt x="294" y="2502"/>
                  </a:lnTo>
                  <a:lnTo>
                    <a:pt x="315" y="2490"/>
                  </a:lnTo>
                  <a:lnTo>
                    <a:pt x="335" y="2474"/>
                  </a:lnTo>
                  <a:lnTo>
                    <a:pt x="352" y="2455"/>
                  </a:lnTo>
                  <a:lnTo>
                    <a:pt x="363" y="2467"/>
                  </a:lnTo>
                  <a:lnTo>
                    <a:pt x="378" y="2477"/>
                  </a:lnTo>
                  <a:lnTo>
                    <a:pt x="394" y="2486"/>
                  </a:lnTo>
                  <a:lnTo>
                    <a:pt x="413" y="2495"/>
                  </a:lnTo>
                  <a:lnTo>
                    <a:pt x="433" y="2502"/>
                  </a:lnTo>
                  <a:lnTo>
                    <a:pt x="452" y="2509"/>
                  </a:lnTo>
                  <a:lnTo>
                    <a:pt x="471" y="2514"/>
                  </a:lnTo>
                  <a:lnTo>
                    <a:pt x="489" y="2518"/>
                  </a:lnTo>
                  <a:lnTo>
                    <a:pt x="518" y="2520"/>
                  </a:lnTo>
                  <a:lnTo>
                    <a:pt x="549" y="2518"/>
                  </a:lnTo>
                  <a:lnTo>
                    <a:pt x="578" y="2514"/>
                  </a:lnTo>
                  <a:lnTo>
                    <a:pt x="609" y="2505"/>
                  </a:lnTo>
                  <a:lnTo>
                    <a:pt x="637" y="2495"/>
                  </a:lnTo>
                  <a:lnTo>
                    <a:pt x="661" y="2480"/>
                  </a:lnTo>
                  <a:lnTo>
                    <a:pt x="681" y="2462"/>
                  </a:lnTo>
                  <a:lnTo>
                    <a:pt x="696" y="2440"/>
                  </a:lnTo>
                  <a:lnTo>
                    <a:pt x="708" y="2455"/>
                  </a:lnTo>
                  <a:lnTo>
                    <a:pt x="721" y="2468"/>
                  </a:lnTo>
                  <a:lnTo>
                    <a:pt x="734" y="2479"/>
                  </a:lnTo>
                  <a:lnTo>
                    <a:pt x="749" y="2487"/>
                  </a:lnTo>
                  <a:lnTo>
                    <a:pt x="764" y="2495"/>
                  </a:lnTo>
                  <a:lnTo>
                    <a:pt x="780" y="2501"/>
                  </a:lnTo>
                  <a:lnTo>
                    <a:pt x="796" y="2504"/>
                  </a:lnTo>
                  <a:lnTo>
                    <a:pt x="814" y="2505"/>
                  </a:lnTo>
                  <a:lnTo>
                    <a:pt x="830" y="2507"/>
                  </a:lnTo>
                  <a:lnTo>
                    <a:pt x="849" y="2507"/>
                  </a:lnTo>
                  <a:lnTo>
                    <a:pt x="867" y="2505"/>
                  </a:lnTo>
                  <a:lnTo>
                    <a:pt x="886" y="2502"/>
                  </a:lnTo>
                  <a:lnTo>
                    <a:pt x="904" y="2499"/>
                  </a:lnTo>
                  <a:lnTo>
                    <a:pt x="923" y="2496"/>
                  </a:lnTo>
                  <a:lnTo>
                    <a:pt x="942" y="2492"/>
                  </a:lnTo>
                  <a:lnTo>
                    <a:pt x="961" y="2487"/>
                  </a:lnTo>
                  <a:lnTo>
                    <a:pt x="979" y="2480"/>
                  </a:lnTo>
                  <a:lnTo>
                    <a:pt x="996" y="2473"/>
                  </a:lnTo>
                  <a:lnTo>
                    <a:pt x="1013" y="2462"/>
                  </a:lnTo>
                  <a:lnTo>
                    <a:pt x="1030" y="2452"/>
                  </a:lnTo>
                  <a:lnTo>
                    <a:pt x="1048" y="2442"/>
                  </a:lnTo>
                  <a:lnTo>
                    <a:pt x="1064" y="2431"/>
                  </a:lnTo>
                  <a:lnTo>
                    <a:pt x="1082" y="2420"/>
                  </a:lnTo>
                  <a:lnTo>
                    <a:pt x="1100" y="2409"/>
                  </a:lnTo>
                  <a:lnTo>
                    <a:pt x="1117" y="2401"/>
                  </a:lnTo>
                  <a:lnTo>
                    <a:pt x="1136" y="2392"/>
                  </a:lnTo>
                  <a:lnTo>
                    <a:pt x="1154" y="2384"/>
                  </a:lnTo>
                  <a:lnTo>
                    <a:pt x="1173" y="2380"/>
                  </a:lnTo>
                  <a:lnTo>
                    <a:pt x="1194" y="2377"/>
                  </a:lnTo>
                  <a:lnTo>
                    <a:pt x="1214" y="2376"/>
                  </a:lnTo>
                  <a:lnTo>
                    <a:pt x="1235" y="2378"/>
                  </a:lnTo>
                  <a:lnTo>
                    <a:pt x="1257" y="2383"/>
                  </a:lnTo>
                  <a:lnTo>
                    <a:pt x="1266" y="2395"/>
                  </a:lnTo>
                  <a:lnTo>
                    <a:pt x="1272" y="2403"/>
                  </a:lnTo>
                  <a:lnTo>
                    <a:pt x="1281" y="2406"/>
                  </a:lnTo>
                  <a:lnTo>
                    <a:pt x="1295" y="2402"/>
                  </a:lnTo>
                  <a:lnTo>
                    <a:pt x="1303" y="2406"/>
                  </a:lnTo>
                  <a:lnTo>
                    <a:pt x="1310" y="2411"/>
                  </a:lnTo>
                  <a:lnTo>
                    <a:pt x="1316" y="2417"/>
                  </a:lnTo>
                  <a:lnTo>
                    <a:pt x="1323" y="2424"/>
                  </a:lnTo>
                  <a:lnTo>
                    <a:pt x="1331" y="2431"/>
                  </a:lnTo>
                  <a:lnTo>
                    <a:pt x="1338" y="2437"/>
                  </a:lnTo>
                  <a:lnTo>
                    <a:pt x="1347" y="2443"/>
                  </a:lnTo>
                  <a:lnTo>
                    <a:pt x="1359" y="2449"/>
                  </a:lnTo>
                  <a:lnTo>
                    <a:pt x="1366" y="2458"/>
                  </a:lnTo>
                  <a:lnTo>
                    <a:pt x="1365" y="2470"/>
                  </a:lnTo>
                  <a:lnTo>
                    <a:pt x="1360" y="2479"/>
                  </a:lnTo>
                  <a:lnTo>
                    <a:pt x="1359" y="2480"/>
                  </a:lnTo>
                  <a:lnTo>
                    <a:pt x="1363" y="2477"/>
                  </a:lnTo>
                  <a:lnTo>
                    <a:pt x="1369" y="2496"/>
                  </a:lnTo>
                  <a:lnTo>
                    <a:pt x="1394" y="2489"/>
                  </a:lnTo>
                  <a:lnTo>
                    <a:pt x="1416" y="2477"/>
                  </a:lnTo>
                  <a:lnTo>
                    <a:pt x="1434" y="2462"/>
                  </a:lnTo>
                  <a:lnTo>
                    <a:pt x="1450" y="2446"/>
                  </a:lnTo>
                  <a:lnTo>
                    <a:pt x="1465" y="2429"/>
                  </a:lnTo>
                  <a:lnTo>
                    <a:pt x="1478" y="2411"/>
                  </a:lnTo>
                  <a:lnTo>
                    <a:pt x="1491" y="2393"/>
                  </a:lnTo>
                  <a:lnTo>
                    <a:pt x="1504" y="2377"/>
                  </a:lnTo>
                  <a:lnTo>
                    <a:pt x="1518" y="2370"/>
                  </a:lnTo>
                  <a:lnTo>
                    <a:pt x="1531" y="2364"/>
                  </a:lnTo>
                  <a:lnTo>
                    <a:pt x="1544" y="2359"/>
                  </a:lnTo>
                  <a:lnTo>
                    <a:pt x="1557" y="2358"/>
                  </a:lnTo>
                  <a:lnTo>
                    <a:pt x="1572" y="2356"/>
                  </a:lnTo>
                  <a:lnTo>
                    <a:pt x="1587" y="2358"/>
                  </a:lnTo>
                  <a:lnTo>
                    <a:pt x="1600" y="2359"/>
                  </a:lnTo>
                  <a:lnTo>
                    <a:pt x="1615" y="2364"/>
                  </a:lnTo>
                  <a:lnTo>
                    <a:pt x="1613" y="2374"/>
                  </a:lnTo>
                  <a:lnTo>
                    <a:pt x="1609" y="2383"/>
                  </a:lnTo>
                  <a:lnTo>
                    <a:pt x="1605" y="2392"/>
                  </a:lnTo>
                  <a:lnTo>
                    <a:pt x="1597" y="2401"/>
                  </a:lnTo>
                  <a:lnTo>
                    <a:pt x="1590" y="2408"/>
                  </a:lnTo>
                  <a:lnTo>
                    <a:pt x="1581" y="2415"/>
                  </a:lnTo>
                  <a:lnTo>
                    <a:pt x="1574" y="2423"/>
                  </a:lnTo>
                  <a:lnTo>
                    <a:pt x="1568" y="2430"/>
                  </a:lnTo>
                  <a:lnTo>
                    <a:pt x="1556" y="2439"/>
                  </a:lnTo>
                  <a:lnTo>
                    <a:pt x="1546" y="2445"/>
                  </a:lnTo>
                  <a:lnTo>
                    <a:pt x="1534" y="2448"/>
                  </a:lnTo>
                  <a:lnTo>
                    <a:pt x="1522" y="2451"/>
                  </a:lnTo>
                  <a:lnTo>
                    <a:pt x="1512" y="2455"/>
                  </a:lnTo>
                  <a:lnTo>
                    <a:pt x="1502" y="2459"/>
                  </a:lnTo>
                  <a:lnTo>
                    <a:pt x="1493" y="2467"/>
                  </a:lnTo>
                  <a:lnTo>
                    <a:pt x="1485" y="2477"/>
                  </a:lnTo>
                  <a:lnTo>
                    <a:pt x="1493" y="2483"/>
                  </a:lnTo>
                  <a:lnTo>
                    <a:pt x="1500" y="2486"/>
                  </a:lnTo>
                  <a:lnTo>
                    <a:pt x="1507" y="2489"/>
                  </a:lnTo>
                  <a:lnTo>
                    <a:pt x="1516" y="2490"/>
                  </a:lnTo>
                  <a:lnTo>
                    <a:pt x="1524" y="2492"/>
                  </a:lnTo>
                  <a:lnTo>
                    <a:pt x="1532" y="2493"/>
                  </a:lnTo>
                  <a:lnTo>
                    <a:pt x="1540" y="2495"/>
                  </a:lnTo>
                  <a:lnTo>
                    <a:pt x="1549" y="2496"/>
                  </a:lnTo>
                  <a:lnTo>
                    <a:pt x="1555" y="2490"/>
                  </a:lnTo>
                  <a:lnTo>
                    <a:pt x="1563" y="2486"/>
                  </a:lnTo>
                  <a:lnTo>
                    <a:pt x="1572" y="2482"/>
                  </a:lnTo>
                  <a:lnTo>
                    <a:pt x="1581" y="2476"/>
                  </a:lnTo>
                  <a:lnTo>
                    <a:pt x="1590" y="2471"/>
                  </a:lnTo>
                  <a:lnTo>
                    <a:pt x="1599" y="2465"/>
                  </a:lnTo>
                  <a:lnTo>
                    <a:pt x="1606" y="2459"/>
                  </a:lnTo>
                  <a:lnTo>
                    <a:pt x="1612" y="2452"/>
                  </a:lnTo>
                  <a:lnTo>
                    <a:pt x="1624" y="2456"/>
                  </a:lnTo>
                  <a:lnTo>
                    <a:pt x="1633" y="2464"/>
                  </a:lnTo>
                  <a:lnTo>
                    <a:pt x="1640" y="2474"/>
                  </a:lnTo>
                  <a:lnTo>
                    <a:pt x="1646" y="2486"/>
                  </a:lnTo>
                  <a:lnTo>
                    <a:pt x="1650" y="2498"/>
                  </a:lnTo>
                  <a:lnTo>
                    <a:pt x="1656" y="2509"/>
                  </a:lnTo>
                  <a:lnTo>
                    <a:pt x="1663" y="2518"/>
                  </a:lnTo>
                  <a:lnTo>
                    <a:pt x="1674" y="2524"/>
                  </a:lnTo>
                  <a:lnTo>
                    <a:pt x="1691" y="2487"/>
                  </a:lnTo>
                  <a:lnTo>
                    <a:pt x="1694" y="2443"/>
                  </a:lnTo>
                  <a:lnTo>
                    <a:pt x="1694" y="2401"/>
                  </a:lnTo>
                  <a:lnTo>
                    <a:pt x="1709" y="2364"/>
                  </a:lnTo>
                  <a:lnTo>
                    <a:pt x="1728" y="2368"/>
                  </a:lnTo>
                  <a:lnTo>
                    <a:pt x="1747" y="2373"/>
                  </a:lnTo>
                  <a:lnTo>
                    <a:pt x="1767" y="2380"/>
                  </a:lnTo>
                  <a:lnTo>
                    <a:pt x="1786" y="2386"/>
                  </a:lnTo>
                  <a:lnTo>
                    <a:pt x="1803" y="2395"/>
                  </a:lnTo>
                  <a:lnTo>
                    <a:pt x="1822" y="2402"/>
                  </a:lnTo>
                  <a:lnTo>
                    <a:pt x="1840" y="2409"/>
                  </a:lnTo>
                  <a:lnTo>
                    <a:pt x="1859" y="2415"/>
                  </a:lnTo>
                  <a:lnTo>
                    <a:pt x="1877" y="2423"/>
                  </a:lnTo>
                  <a:lnTo>
                    <a:pt x="1895" y="2427"/>
                  </a:lnTo>
                  <a:lnTo>
                    <a:pt x="1914" y="2430"/>
                  </a:lnTo>
                  <a:lnTo>
                    <a:pt x="1931" y="2431"/>
                  </a:lnTo>
                  <a:lnTo>
                    <a:pt x="1949" y="2430"/>
                  </a:lnTo>
                  <a:lnTo>
                    <a:pt x="1967" y="2427"/>
                  </a:lnTo>
                  <a:lnTo>
                    <a:pt x="1984" y="2421"/>
                  </a:lnTo>
                  <a:lnTo>
                    <a:pt x="2002" y="2411"/>
                  </a:lnTo>
                  <a:lnTo>
                    <a:pt x="2012" y="2396"/>
                  </a:lnTo>
                  <a:lnTo>
                    <a:pt x="2021" y="2378"/>
                  </a:lnTo>
                  <a:lnTo>
                    <a:pt x="2023" y="2362"/>
                  </a:lnTo>
                  <a:lnTo>
                    <a:pt x="2014" y="2345"/>
                  </a:lnTo>
                  <a:lnTo>
                    <a:pt x="2008" y="2331"/>
                  </a:lnTo>
                  <a:lnTo>
                    <a:pt x="2002" y="2320"/>
                  </a:lnTo>
                  <a:lnTo>
                    <a:pt x="1993" y="2308"/>
                  </a:lnTo>
                  <a:lnTo>
                    <a:pt x="1984" y="2298"/>
                  </a:lnTo>
                  <a:lnTo>
                    <a:pt x="1973" y="2290"/>
                  </a:lnTo>
                  <a:lnTo>
                    <a:pt x="1959" y="2284"/>
                  </a:lnTo>
                  <a:lnTo>
                    <a:pt x="1946" y="2283"/>
                  </a:lnTo>
                  <a:lnTo>
                    <a:pt x="1930" y="2286"/>
                  </a:lnTo>
                  <a:lnTo>
                    <a:pt x="1917" y="2295"/>
                  </a:lnTo>
                  <a:lnTo>
                    <a:pt x="1905" y="2306"/>
                  </a:lnTo>
                  <a:lnTo>
                    <a:pt x="1896" y="2320"/>
                  </a:lnTo>
                  <a:lnTo>
                    <a:pt x="1892" y="2336"/>
                  </a:lnTo>
                  <a:lnTo>
                    <a:pt x="1895" y="2343"/>
                  </a:lnTo>
                  <a:lnTo>
                    <a:pt x="1899" y="2349"/>
                  </a:lnTo>
                  <a:lnTo>
                    <a:pt x="1905" y="2355"/>
                  </a:lnTo>
                  <a:lnTo>
                    <a:pt x="1911" y="2359"/>
                  </a:lnTo>
                  <a:lnTo>
                    <a:pt x="1917" y="2364"/>
                  </a:lnTo>
                  <a:lnTo>
                    <a:pt x="1924" y="2368"/>
                  </a:lnTo>
                  <a:lnTo>
                    <a:pt x="1931" y="2371"/>
                  </a:lnTo>
                  <a:lnTo>
                    <a:pt x="1939" y="2374"/>
                  </a:lnTo>
                  <a:lnTo>
                    <a:pt x="1948" y="2368"/>
                  </a:lnTo>
                  <a:lnTo>
                    <a:pt x="1954" y="2362"/>
                  </a:lnTo>
                  <a:lnTo>
                    <a:pt x="1955" y="2356"/>
                  </a:lnTo>
                  <a:lnTo>
                    <a:pt x="1955" y="2348"/>
                  </a:lnTo>
                  <a:lnTo>
                    <a:pt x="1920" y="2339"/>
                  </a:lnTo>
                  <a:lnTo>
                    <a:pt x="1921" y="2331"/>
                  </a:lnTo>
                  <a:lnTo>
                    <a:pt x="1921" y="2325"/>
                  </a:lnTo>
                  <a:lnTo>
                    <a:pt x="1921" y="2320"/>
                  </a:lnTo>
                  <a:lnTo>
                    <a:pt x="1926" y="2317"/>
                  </a:lnTo>
                  <a:lnTo>
                    <a:pt x="1931" y="2314"/>
                  </a:lnTo>
                  <a:lnTo>
                    <a:pt x="1940" y="2312"/>
                  </a:lnTo>
                  <a:lnTo>
                    <a:pt x="1948" y="2312"/>
                  </a:lnTo>
                  <a:lnTo>
                    <a:pt x="1956" y="2312"/>
                  </a:lnTo>
                  <a:lnTo>
                    <a:pt x="1965" y="2314"/>
                  </a:lnTo>
                  <a:lnTo>
                    <a:pt x="1973" y="2315"/>
                  </a:lnTo>
                  <a:lnTo>
                    <a:pt x="1982" y="2318"/>
                  </a:lnTo>
                  <a:lnTo>
                    <a:pt x="1989" y="2323"/>
                  </a:lnTo>
                  <a:lnTo>
                    <a:pt x="1992" y="2336"/>
                  </a:lnTo>
                  <a:lnTo>
                    <a:pt x="1993" y="2349"/>
                  </a:lnTo>
                  <a:lnTo>
                    <a:pt x="1992" y="2361"/>
                  </a:lnTo>
                  <a:lnTo>
                    <a:pt x="1989" y="2371"/>
                  </a:lnTo>
                  <a:lnTo>
                    <a:pt x="1983" y="2381"/>
                  </a:lnTo>
                  <a:lnTo>
                    <a:pt x="1976" y="2390"/>
                  </a:lnTo>
                  <a:lnTo>
                    <a:pt x="1965" y="2398"/>
                  </a:lnTo>
                  <a:lnTo>
                    <a:pt x="1955" y="2402"/>
                  </a:lnTo>
                  <a:lnTo>
                    <a:pt x="1936" y="2403"/>
                  </a:lnTo>
                  <a:lnTo>
                    <a:pt x="1918" y="2405"/>
                  </a:lnTo>
                  <a:lnTo>
                    <a:pt x="1902" y="2403"/>
                  </a:lnTo>
                  <a:lnTo>
                    <a:pt x="1886" y="2401"/>
                  </a:lnTo>
                  <a:lnTo>
                    <a:pt x="1870" y="2398"/>
                  </a:lnTo>
                  <a:lnTo>
                    <a:pt x="1855" y="2393"/>
                  </a:lnTo>
                  <a:lnTo>
                    <a:pt x="1839" y="2387"/>
                  </a:lnTo>
                  <a:lnTo>
                    <a:pt x="1824" y="2381"/>
                  </a:lnTo>
                  <a:lnTo>
                    <a:pt x="1809" y="2376"/>
                  </a:lnTo>
                  <a:lnTo>
                    <a:pt x="1793" y="2370"/>
                  </a:lnTo>
                  <a:lnTo>
                    <a:pt x="1778" y="2364"/>
                  </a:lnTo>
                  <a:lnTo>
                    <a:pt x="1762" y="2358"/>
                  </a:lnTo>
                  <a:lnTo>
                    <a:pt x="1746" y="2352"/>
                  </a:lnTo>
                  <a:lnTo>
                    <a:pt x="1730" y="2348"/>
                  </a:lnTo>
                  <a:lnTo>
                    <a:pt x="1712" y="2345"/>
                  </a:lnTo>
                  <a:lnTo>
                    <a:pt x="1693" y="2342"/>
                  </a:lnTo>
                  <a:lnTo>
                    <a:pt x="1674" y="2305"/>
                  </a:lnTo>
                  <a:lnTo>
                    <a:pt x="1675" y="2273"/>
                  </a:lnTo>
                  <a:lnTo>
                    <a:pt x="1675" y="2245"/>
                  </a:lnTo>
                  <a:lnTo>
                    <a:pt x="1669" y="2220"/>
                  </a:lnTo>
                  <a:lnTo>
                    <a:pt x="1661" y="2197"/>
                  </a:lnTo>
                  <a:lnTo>
                    <a:pt x="1647" y="2178"/>
                  </a:lnTo>
                  <a:lnTo>
                    <a:pt x="1630" y="2162"/>
                  </a:lnTo>
                  <a:lnTo>
                    <a:pt x="1608" y="2146"/>
                  </a:lnTo>
                  <a:lnTo>
                    <a:pt x="1580" y="2131"/>
                  </a:lnTo>
                  <a:lnTo>
                    <a:pt x="1575" y="2121"/>
                  </a:lnTo>
                  <a:lnTo>
                    <a:pt x="1578" y="2111"/>
                  </a:lnTo>
                  <a:lnTo>
                    <a:pt x="1582" y="2100"/>
                  </a:lnTo>
                  <a:lnTo>
                    <a:pt x="1591" y="2091"/>
                  </a:lnTo>
                  <a:lnTo>
                    <a:pt x="1600" y="2081"/>
                  </a:lnTo>
                  <a:lnTo>
                    <a:pt x="1608" y="2071"/>
                  </a:lnTo>
                  <a:lnTo>
                    <a:pt x="1613" y="2059"/>
                  </a:lnTo>
                  <a:lnTo>
                    <a:pt x="1615" y="2046"/>
                  </a:lnTo>
                  <a:lnTo>
                    <a:pt x="1612" y="2047"/>
                  </a:lnTo>
                  <a:lnTo>
                    <a:pt x="1608" y="2046"/>
                  </a:lnTo>
                  <a:lnTo>
                    <a:pt x="1602" y="2047"/>
                  </a:lnTo>
                  <a:lnTo>
                    <a:pt x="1599" y="2052"/>
                  </a:lnTo>
                  <a:lnTo>
                    <a:pt x="1596" y="2059"/>
                  </a:lnTo>
                  <a:lnTo>
                    <a:pt x="1590" y="2066"/>
                  </a:lnTo>
                  <a:lnTo>
                    <a:pt x="1580" y="2069"/>
                  </a:lnTo>
                  <a:lnTo>
                    <a:pt x="1571" y="2065"/>
                  </a:lnTo>
                  <a:lnTo>
                    <a:pt x="1571" y="2052"/>
                  </a:lnTo>
                  <a:lnTo>
                    <a:pt x="1578" y="2041"/>
                  </a:lnTo>
                  <a:lnTo>
                    <a:pt x="1581" y="2031"/>
                  </a:lnTo>
                  <a:lnTo>
                    <a:pt x="1574" y="2021"/>
                  </a:lnTo>
                  <a:lnTo>
                    <a:pt x="1566" y="2030"/>
                  </a:lnTo>
                  <a:lnTo>
                    <a:pt x="1557" y="2037"/>
                  </a:lnTo>
                  <a:lnTo>
                    <a:pt x="1547" y="2043"/>
                  </a:lnTo>
                  <a:lnTo>
                    <a:pt x="1537" y="2049"/>
                  </a:lnTo>
                  <a:lnTo>
                    <a:pt x="1527" y="2053"/>
                  </a:lnTo>
                  <a:lnTo>
                    <a:pt x="1515" y="2056"/>
                  </a:lnTo>
                  <a:lnTo>
                    <a:pt x="1504" y="2059"/>
                  </a:lnTo>
                  <a:lnTo>
                    <a:pt x="1494" y="2062"/>
                  </a:lnTo>
                  <a:lnTo>
                    <a:pt x="1493" y="2081"/>
                  </a:lnTo>
                  <a:lnTo>
                    <a:pt x="1488" y="2097"/>
                  </a:lnTo>
                  <a:lnTo>
                    <a:pt x="1482" y="2114"/>
                  </a:lnTo>
                  <a:lnTo>
                    <a:pt x="1476" y="2131"/>
                  </a:lnTo>
                  <a:lnTo>
                    <a:pt x="1447" y="2143"/>
                  </a:lnTo>
                  <a:lnTo>
                    <a:pt x="1421" y="2158"/>
                  </a:lnTo>
                  <a:lnTo>
                    <a:pt x="1397" y="2175"/>
                  </a:lnTo>
                  <a:lnTo>
                    <a:pt x="1375" y="2196"/>
                  </a:lnTo>
                  <a:lnTo>
                    <a:pt x="1354" y="2218"/>
                  </a:lnTo>
                  <a:lnTo>
                    <a:pt x="1338" y="2242"/>
                  </a:lnTo>
                  <a:lnTo>
                    <a:pt x="1323" y="2265"/>
                  </a:lnTo>
                  <a:lnTo>
                    <a:pt x="1313" y="2289"/>
                  </a:lnTo>
                  <a:lnTo>
                    <a:pt x="1313" y="2317"/>
                  </a:lnTo>
                  <a:lnTo>
                    <a:pt x="1313" y="2342"/>
                  </a:lnTo>
                  <a:lnTo>
                    <a:pt x="1307" y="2362"/>
                  </a:lnTo>
                  <a:lnTo>
                    <a:pt x="1291" y="2380"/>
                  </a:lnTo>
                  <a:lnTo>
                    <a:pt x="1262" y="2365"/>
                  </a:lnTo>
                  <a:lnTo>
                    <a:pt x="1234" y="2358"/>
                  </a:lnTo>
                  <a:lnTo>
                    <a:pt x="1207" y="2353"/>
                  </a:lnTo>
                  <a:lnTo>
                    <a:pt x="1181" y="2355"/>
                  </a:lnTo>
                  <a:lnTo>
                    <a:pt x="1156" y="2359"/>
                  </a:lnTo>
                  <a:lnTo>
                    <a:pt x="1130" y="2367"/>
                  </a:lnTo>
                  <a:lnTo>
                    <a:pt x="1105" y="2377"/>
                  </a:lnTo>
                  <a:lnTo>
                    <a:pt x="1082" y="2389"/>
                  </a:lnTo>
                  <a:lnTo>
                    <a:pt x="1058" y="2402"/>
                  </a:lnTo>
                  <a:lnTo>
                    <a:pt x="1035" y="2415"/>
                  </a:lnTo>
                  <a:lnTo>
                    <a:pt x="1011" y="2430"/>
                  </a:lnTo>
                  <a:lnTo>
                    <a:pt x="988" y="2443"/>
                  </a:lnTo>
                  <a:lnTo>
                    <a:pt x="964" y="2456"/>
                  </a:lnTo>
                  <a:lnTo>
                    <a:pt x="941" y="2467"/>
                  </a:lnTo>
                  <a:lnTo>
                    <a:pt x="917" y="2474"/>
                  </a:lnTo>
                  <a:lnTo>
                    <a:pt x="892" y="2480"/>
                  </a:lnTo>
                  <a:lnTo>
                    <a:pt x="867" y="2484"/>
                  </a:lnTo>
                  <a:lnTo>
                    <a:pt x="840" y="2486"/>
                  </a:lnTo>
                  <a:lnTo>
                    <a:pt x="814" y="2484"/>
                  </a:lnTo>
                  <a:lnTo>
                    <a:pt x="789" y="2480"/>
                  </a:lnTo>
                  <a:lnTo>
                    <a:pt x="765" y="2473"/>
                  </a:lnTo>
                  <a:lnTo>
                    <a:pt x="745" y="2462"/>
                  </a:lnTo>
                  <a:lnTo>
                    <a:pt x="729" y="2449"/>
                  </a:lnTo>
                  <a:lnTo>
                    <a:pt x="715" y="2433"/>
                  </a:lnTo>
                  <a:lnTo>
                    <a:pt x="714" y="2417"/>
                  </a:lnTo>
                  <a:lnTo>
                    <a:pt x="715" y="2403"/>
                  </a:lnTo>
                  <a:lnTo>
                    <a:pt x="718" y="2393"/>
                  </a:lnTo>
                  <a:lnTo>
                    <a:pt x="724" y="2384"/>
                  </a:lnTo>
                  <a:lnTo>
                    <a:pt x="731" y="2378"/>
                  </a:lnTo>
                  <a:lnTo>
                    <a:pt x="740" y="2373"/>
                  </a:lnTo>
                  <a:lnTo>
                    <a:pt x="751" y="2365"/>
                  </a:lnTo>
                  <a:lnTo>
                    <a:pt x="762" y="2358"/>
                  </a:lnTo>
                  <a:lnTo>
                    <a:pt x="771" y="2356"/>
                  </a:lnTo>
                  <a:lnTo>
                    <a:pt x="780" y="2356"/>
                  </a:lnTo>
                  <a:lnTo>
                    <a:pt x="789" y="2358"/>
                  </a:lnTo>
                  <a:lnTo>
                    <a:pt x="796" y="2361"/>
                  </a:lnTo>
                  <a:lnTo>
                    <a:pt x="802" y="2365"/>
                  </a:lnTo>
                  <a:lnTo>
                    <a:pt x="808" y="2370"/>
                  </a:lnTo>
                  <a:lnTo>
                    <a:pt x="812" y="2376"/>
                  </a:lnTo>
                  <a:lnTo>
                    <a:pt x="815" y="2383"/>
                  </a:lnTo>
                  <a:lnTo>
                    <a:pt x="815" y="2395"/>
                  </a:lnTo>
                  <a:lnTo>
                    <a:pt x="809" y="2399"/>
                  </a:lnTo>
                  <a:lnTo>
                    <a:pt x="799" y="2402"/>
                  </a:lnTo>
                  <a:lnTo>
                    <a:pt x="790" y="2402"/>
                  </a:lnTo>
                  <a:lnTo>
                    <a:pt x="790" y="2414"/>
                  </a:lnTo>
                  <a:lnTo>
                    <a:pt x="793" y="2424"/>
                  </a:lnTo>
                  <a:lnTo>
                    <a:pt x="802" y="2429"/>
                  </a:lnTo>
                  <a:lnTo>
                    <a:pt x="814" y="2429"/>
                  </a:lnTo>
                  <a:lnTo>
                    <a:pt x="823" y="2424"/>
                  </a:lnTo>
                  <a:lnTo>
                    <a:pt x="832" y="2409"/>
                  </a:lnTo>
                  <a:lnTo>
                    <a:pt x="836" y="2387"/>
                  </a:lnTo>
                  <a:lnTo>
                    <a:pt x="830" y="2364"/>
                  </a:lnTo>
                  <a:lnTo>
                    <a:pt x="812" y="2348"/>
                  </a:lnTo>
                  <a:lnTo>
                    <a:pt x="799" y="2339"/>
                  </a:lnTo>
                  <a:lnTo>
                    <a:pt x="786" y="2334"/>
                  </a:lnTo>
                  <a:lnTo>
                    <a:pt x="773" y="2334"/>
                  </a:lnTo>
                  <a:lnTo>
                    <a:pt x="761" y="2336"/>
                  </a:lnTo>
                  <a:lnTo>
                    <a:pt x="749" y="2339"/>
                  </a:lnTo>
                  <a:lnTo>
                    <a:pt x="736" y="2345"/>
                  </a:lnTo>
                  <a:lnTo>
                    <a:pt x="723" y="2349"/>
                  </a:lnTo>
                  <a:lnTo>
                    <a:pt x="709" y="2355"/>
                  </a:lnTo>
                  <a:lnTo>
                    <a:pt x="701" y="2370"/>
                  </a:lnTo>
                  <a:lnTo>
                    <a:pt x="693" y="2383"/>
                  </a:lnTo>
                  <a:lnTo>
                    <a:pt x="686" y="2396"/>
                  </a:lnTo>
                  <a:lnTo>
                    <a:pt x="680" y="2411"/>
                  </a:lnTo>
                  <a:lnTo>
                    <a:pt x="667" y="2437"/>
                  </a:lnTo>
                  <a:lnTo>
                    <a:pt x="649" y="2458"/>
                  </a:lnTo>
                  <a:lnTo>
                    <a:pt x="625" y="2473"/>
                  </a:lnTo>
                  <a:lnTo>
                    <a:pt x="599" y="2482"/>
                  </a:lnTo>
                  <a:lnTo>
                    <a:pt x="569" y="2489"/>
                  </a:lnTo>
                  <a:lnTo>
                    <a:pt x="539" y="2492"/>
                  </a:lnTo>
                  <a:lnTo>
                    <a:pt x="509" y="2495"/>
                  </a:lnTo>
                  <a:lnTo>
                    <a:pt x="480" y="2496"/>
                  </a:lnTo>
                  <a:lnTo>
                    <a:pt x="462" y="2492"/>
                  </a:lnTo>
                  <a:lnTo>
                    <a:pt x="444" y="2486"/>
                  </a:lnTo>
                  <a:lnTo>
                    <a:pt x="427" y="2479"/>
                  </a:lnTo>
                  <a:lnTo>
                    <a:pt x="410" y="2471"/>
                  </a:lnTo>
                  <a:lnTo>
                    <a:pt x="396" y="2461"/>
                  </a:lnTo>
                  <a:lnTo>
                    <a:pt x="382" y="2452"/>
                  </a:lnTo>
                  <a:lnTo>
                    <a:pt x="371" y="2442"/>
                  </a:lnTo>
                  <a:lnTo>
                    <a:pt x="362" y="2433"/>
                  </a:lnTo>
                  <a:lnTo>
                    <a:pt x="359" y="2417"/>
                  </a:lnTo>
                  <a:lnTo>
                    <a:pt x="359" y="2398"/>
                  </a:lnTo>
                  <a:lnTo>
                    <a:pt x="357" y="2383"/>
                  </a:lnTo>
                  <a:lnTo>
                    <a:pt x="347" y="2383"/>
                  </a:lnTo>
                  <a:lnTo>
                    <a:pt x="340" y="2396"/>
                  </a:lnTo>
                  <a:lnTo>
                    <a:pt x="340" y="2414"/>
                  </a:lnTo>
                  <a:lnTo>
                    <a:pt x="338" y="2430"/>
                  </a:lnTo>
                  <a:lnTo>
                    <a:pt x="325" y="2440"/>
                  </a:lnTo>
                  <a:lnTo>
                    <a:pt x="294" y="2415"/>
                  </a:lnTo>
                  <a:lnTo>
                    <a:pt x="265" y="2389"/>
                  </a:lnTo>
                  <a:lnTo>
                    <a:pt x="240" y="2362"/>
                  </a:lnTo>
                  <a:lnTo>
                    <a:pt x="218" y="2333"/>
                  </a:lnTo>
                  <a:lnTo>
                    <a:pt x="198" y="2302"/>
                  </a:lnTo>
                  <a:lnTo>
                    <a:pt x="184" y="2267"/>
                  </a:lnTo>
                  <a:lnTo>
                    <a:pt x="175" y="2230"/>
                  </a:lnTo>
                  <a:lnTo>
                    <a:pt x="170" y="2187"/>
                  </a:lnTo>
                  <a:lnTo>
                    <a:pt x="194" y="2205"/>
                  </a:lnTo>
                  <a:lnTo>
                    <a:pt x="221" y="2218"/>
                  </a:lnTo>
                  <a:lnTo>
                    <a:pt x="249" y="2228"/>
                  </a:lnTo>
                  <a:lnTo>
                    <a:pt x="278" y="2234"/>
                  </a:lnTo>
                  <a:lnTo>
                    <a:pt x="309" y="2239"/>
                  </a:lnTo>
                  <a:lnTo>
                    <a:pt x="338" y="2242"/>
                  </a:lnTo>
                  <a:lnTo>
                    <a:pt x="368" y="2242"/>
                  </a:lnTo>
                  <a:lnTo>
                    <a:pt x="397" y="2242"/>
                  </a:lnTo>
                  <a:lnTo>
                    <a:pt x="441" y="2239"/>
                  </a:lnTo>
                  <a:lnTo>
                    <a:pt x="487" y="2236"/>
                  </a:lnTo>
                  <a:lnTo>
                    <a:pt x="531" y="2231"/>
                  </a:lnTo>
                  <a:lnTo>
                    <a:pt x="575" y="2225"/>
                  </a:lnTo>
                  <a:lnTo>
                    <a:pt x="621" y="2220"/>
                  </a:lnTo>
                  <a:lnTo>
                    <a:pt x="665" y="2214"/>
                  </a:lnTo>
                  <a:lnTo>
                    <a:pt x="711" y="2206"/>
                  </a:lnTo>
                  <a:lnTo>
                    <a:pt x="755" y="2199"/>
                  </a:lnTo>
                  <a:lnTo>
                    <a:pt x="799" y="2190"/>
                  </a:lnTo>
                  <a:lnTo>
                    <a:pt x="845" y="2181"/>
                  </a:lnTo>
                  <a:lnTo>
                    <a:pt x="889" y="2172"/>
                  </a:lnTo>
                  <a:lnTo>
                    <a:pt x="933" y="2162"/>
                  </a:lnTo>
                  <a:lnTo>
                    <a:pt x="977" y="2152"/>
                  </a:lnTo>
                  <a:lnTo>
                    <a:pt x="1022" y="2140"/>
                  </a:lnTo>
                  <a:lnTo>
                    <a:pt x="1066" y="2128"/>
                  </a:lnTo>
                  <a:lnTo>
                    <a:pt x="1110" y="2115"/>
                  </a:lnTo>
                  <a:lnTo>
                    <a:pt x="1153" y="2102"/>
                  </a:lnTo>
                  <a:lnTo>
                    <a:pt x="1197" y="2089"/>
                  </a:lnTo>
                  <a:lnTo>
                    <a:pt x="1239" y="2074"/>
                  </a:lnTo>
                  <a:lnTo>
                    <a:pt x="1282" y="2059"/>
                  </a:lnTo>
                  <a:lnTo>
                    <a:pt x="1325" y="2044"/>
                  </a:lnTo>
                  <a:lnTo>
                    <a:pt x="1368" y="2028"/>
                  </a:lnTo>
                  <a:lnTo>
                    <a:pt x="1409" y="2012"/>
                  </a:lnTo>
                  <a:lnTo>
                    <a:pt x="1450" y="1994"/>
                  </a:lnTo>
                  <a:lnTo>
                    <a:pt x="1491" y="1977"/>
                  </a:lnTo>
                  <a:lnTo>
                    <a:pt x="1532" y="1959"/>
                  </a:lnTo>
                  <a:lnTo>
                    <a:pt x="1574" y="1940"/>
                  </a:lnTo>
                  <a:lnTo>
                    <a:pt x="1613" y="1921"/>
                  </a:lnTo>
                  <a:lnTo>
                    <a:pt x="1653" y="1900"/>
                  </a:lnTo>
                  <a:lnTo>
                    <a:pt x="1693" y="1881"/>
                  </a:lnTo>
                  <a:lnTo>
                    <a:pt x="1731" y="1859"/>
                  </a:lnTo>
                  <a:lnTo>
                    <a:pt x="1769" y="1838"/>
                  </a:lnTo>
                  <a:lnTo>
                    <a:pt x="1805" y="1827"/>
                  </a:lnTo>
                  <a:lnTo>
                    <a:pt x="1842" y="1813"/>
                  </a:lnTo>
                  <a:lnTo>
                    <a:pt x="1878" y="1799"/>
                  </a:lnTo>
                  <a:lnTo>
                    <a:pt x="1917" y="1784"/>
                  </a:lnTo>
                  <a:lnTo>
                    <a:pt x="1955" y="1769"/>
                  </a:lnTo>
                  <a:lnTo>
                    <a:pt x="1993" y="1754"/>
                  </a:lnTo>
                  <a:lnTo>
                    <a:pt x="2032" y="1741"/>
                  </a:lnTo>
                  <a:lnTo>
                    <a:pt x="2070" y="1726"/>
                  </a:lnTo>
                  <a:lnTo>
                    <a:pt x="2108" y="1713"/>
                  </a:lnTo>
                  <a:lnTo>
                    <a:pt x="2146" y="1701"/>
                  </a:lnTo>
                  <a:lnTo>
                    <a:pt x="2185" y="1691"/>
                  </a:lnTo>
                  <a:lnTo>
                    <a:pt x="2223" y="1682"/>
                  </a:lnTo>
                  <a:lnTo>
                    <a:pt x="2260" y="1673"/>
                  </a:lnTo>
                  <a:lnTo>
                    <a:pt x="2297" y="1669"/>
                  </a:lnTo>
                  <a:lnTo>
                    <a:pt x="2332" y="1666"/>
                  </a:lnTo>
                  <a:lnTo>
                    <a:pt x="2367" y="1665"/>
                  </a:lnTo>
                  <a:lnTo>
                    <a:pt x="2376" y="1731"/>
                  </a:lnTo>
                  <a:lnTo>
                    <a:pt x="2370" y="1828"/>
                  </a:lnTo>
                  <a:lnTo>
                    <a:pt x="2360" y="1918"/>
                  </a:lnTo>
                  <a:lnTo>
                    <a:pt x="2354" y="1958"/>
                  </a:lnTo>
                  <a:lnTo>
                    <a:pt x="2353" y="1993"/>
                  </a:lnTo>
                  <a:lnTo>
                    <a:pt x="2347" y="2053"/>
                  </a:lnTo>
                  <a:lnTo>
                    <a:pt x="2338" y="2127"/>
                  </a:lnTo>
                  <a:lnTo>
                    <a:pt x="2326" y="2208"/>
                  </a:lnTo>
                  <a:lnTo>
                    <a:pt x="2314" y="2287"/>
                  </a:lnTo>
                  <a:lnTo>
                    <a:pt x="2301" y="2358"/>
                  </a:lnTo>
                  <a:lnTo>
                    <a:pt x="2288" y="2408"/>
                  </a:lnTo>
                  <a:lnTo>
                    <a:pt x="2276" y="2433"/>
                  </a:lnTo>
                  <a:lnTo>
                    <a:pt x="2251" y="2392"/>
                  </a:lnTo>
                  <a:lnTo>
                    <a:pt x="2235" y="2377"/>
                  </a:lnTo>
                  <a:lnTo>
                    <a:pt x="2219" y="2365"/>
                  </a:lnTo>
                  <a:lnTo>
                    <a:pt x="2199" y="2356"/>
                  </a:lnTo>
                  <a:lnTo>
                    <a:pt x="2179" y="2351"/>
                  </a:lnTo>
                  <a:lnTo>
                    <a:pt x="2157" y="2348"/>
                  </a:lnTo>
                  <a:lnTo>
                    <a:pt x="2135" y="2346"/>
                  </a:lnTo>
                  <a:lnTo>
                    <a:pt x="2113" y="2346"/>
                  </a:lnTo>
                  <a:lnTo>
                    <a:pt x="2090" y="2348"/>
                  </a:lnTo>
                  <a:lnTo>
                    <a:pt x="2076" y="2352"/>
                  </a:lnTo>
                  <a:lnTo>
                    <a:pt x="2062" y="2359"/>
                  </a:lnTo>
                  <a:lnTo>
                    <a:pt x="2052" y="2368"/>
                  </a:lnTo>
                  <a:lnTo>
                    <a:pt x="2045" y="2380"/>
                  </a:lnTo>
                  <a:lnTo>
                    <a:pt x="2040" y="2393"/>
                  </a:lnTo>
                  <a:lnTo>
                    <a:pt x="2037" y="2408"/>
                  </a:lnTo>
                  <a:lnTo>
                    <a:pt x="2037" y="2424"/>
                  </a:lnTo>
                  <a:lnTo>
                    <a:pt x="2039" y="2440"/>
                  </a:lnTo>
                  <a:lnTo>
                    <a:pt x="2043" y="2449"/>
                  </a:lnTo>
                  <a:lnTo>
                    <a:pt x="2049" y="2458"/>
                  </a:lnTo>
                  <a:lnTo>
                    <a:pt x="2057" y="2467"/>
                  </a:lnTo>
                  <a:lnTo>
                    <a:pt x="2065" y="2474"/>
                  </a:lnTo>
                  <a:lnTo>
                    <a:pt x="2074" y="2480"/>
                  </a:lnTo>
                  <a:lnTo>
                    <a:pt x="2085" y="2486"/>
                  </a:lnTo>
                  <a:lnTo>
                    <a:pt x="2095" y="2490"/>
                  </a:lnTo>
                  <a:lnTo>
                    <a:pt x="2105" y="2493"/>
                  </a:lnTo>
                  <a:lnTo>
                    <a:pt x="2116" y="2489"/>
                  </a:lnTo>
                  <a:lnTo>
                    <a:pt x="2124" y="2484"/>
                  </a:lnTo>
                  <a:lnTo>
                    <a:pt x="2132" y="2480"/>
                  </a:lnTo>
                  <a:lnTo>
                    <a:pt x="2139" y="2476"/>
                  </a:lnTo>
                  <a:lnTo>
                    <a:pt x="2145" y="2471"/>
                  </a:lnTo>
                  <a:lnTo>
                    <a:pt x="2151" y="2465"/>
                  </a:lnTo>
                  <a:lnTo>
                    <a:pt x="2157" y="2458"/>
                  </a:lnTo>
                  <a:lnTo>
                    <a:pt x="2163" y="2449"/>
                  </a:lnTo>
                  <a:lnTo>
                    <a:pt x="2170" y="2430"/>
                  </a:lnTo>
                  <a:lnTo>
                    <a:pt x="2170" y="2409"/>
                  </a:lnTo>
                  <a:lnTo>
                    <a:pt x="2161" y="2390"/>
                  </a:lnTo>
                  <a:lnTo>
                    <a:pt x="2146" y="2377"/>
                  </a:lnTo>
                  <a:lnTo>
                    <a:pt x="2167" y="2378"/>
                  </a:lnTo>
                  <a:lnTo>
                    <a:pt x="2186" y="2383"/>
                  </a:lnTo>
                  <a:lnTo>
                    <a:pt x="2202" y="2392"/>
                  </a:lnTo>
                  <a:lnTo>
                    <a:pt x="2217" y="2403"/>
                  </a:lnTo>
                  <a:lnTo>
                    <a:pt x="2230" y="2418"/>
                  </a:lnTo>
                  <a:lnTo>
                    <a:pt x="2242" y="2434"/>
                  </a:lnTo>
                  <a:lnTo>
                    <a:pt x="2252" y="2451"/>
                  </a:lnTo>
                  <a:lnTo>
                    <a:pt x="2260" y="2468"/>
                  </a:lnTo>
                  <a:lnTo>
                    <a:pt x="2255" y="2484"/>
                  </a:lnTo>
                  <a:lnTo>
                    <a:pt x="2252" y="2501"/>
                  </a:lnTo>
                  <a:lnTo>
                    <a:pt x="2245" y="2515"/>
                  </a:lnTo>
                  <a:lnTo>
                    <a:pt x="2232" y="2524"/>
                  </a:lnTo>
                  <a:lnTo>
                    <a:pt x="2204" y="2542"/>
                  </a:lnTo>
                  <a:lnTo>
                    <a:pt x="2176" y="2557"/>
                  </a:lnTo>
                  <a:lnTo>
                    <a:pt x="2146" y="2568"/>
                  </a:lnTo>
                  <a:lnTo>
                    <a:pt x="2116" y="2577"/>
                  </a:lnTo>
                  <a:lnTo>
                    <a:pt x="2085" y="2583"/>
                  </a:lnTo>
                  <a:lnTo>
                    <a:pt x="2052" y="2586"/>
                  </a:lnTo>
                  <a:lnTo>
                    <a:pt x="2020" y="2586"/>
                  </a:lnTo>
                  <a:lnTo>
                    <a:pt x="1987" y="2585"/>
                  </a:lnTo>
                  <a:lnTo>
                    <a:pt x="1954" y="2580"/>
                  </a:lnTo>
                  <a:lnTo>
                    <a:pt x="1921" y="2574"/>
                  </a:lnTo>
                  <a:lnTo>
                    <a:pt x="1890" y="2567"/>
                  </a:lnTo>
                  <a:lnTo>
                    <a:pt x="1858" y="2558"/>
                  </a:lnTo>
                  <a:lnTo>
                    <a:pt x="1828" y="2546"/>
                  </a:lnTo>
                  <a:lnTo>
                    <a:pt x="1799" y="2534"/>
                  </a:lnTo>
                  <a:lnTo>
                    <a:pt x="1769" y="2520"/>
                  </a:lnTo>
                  <a:lnTo>
                    <a:pt x="1743" y="2505"/>
                  </a:lnTo>
                  <a:lnTo>
                    <a:pt x="1743" y="2518"/>
                  </a:lnTo>
                  <a:lnTo>
                    <a:pt x="1759" y="2530"/>
                  </a:lnTo>
                  <a:lnTo>
                    <a:pt x="1775" y="2540"/>
                  </a:lnTo>
                  <a:lnTo>
                    <a:pt x="1793" y="2551"/>
                  </a:lnTo>
                  <a:lnTo>
                    <a:pt x="1812" y="2560"/>
                  </a:lnTo>
                  <a:lnTo>
                    <a:pt x="1831" y="2568"/>
                  </a:lnTo>
                  <a:lnTo>
                    <a:pt x="1850" y="2576"/>
                  </a:lnTo>
                  <a:lnTo>
                    <a:pt x="1871" y="2583"/>
                  </a:lnTo>
                  <a:lnTo>
                    <a:pt x="1892" y="2589"/>
                  </a:lnTo>
                  <a:lnTo>
                    <a:pt x="1912" y="2595"/>
                  </a:lnTo>
                  <a:lnTo>
                    <a:pt x="1933" y="2599"/>
                  </a:lnTo>
                  <a:lnTo>
                    <a:pt x="1955" y="2604"/>
                  </a:lnTo>
                  <a:lnTo>
                    <a:pt x="1976" y="2607"/>
                  </a:lnTo>
                  <a:lnTo>
                    <a:pt x="1996" y="2610"/>
                  </a:lnTo>
                  <a:lnTo>
                    <a:pt x="2017" y="2611"/>
                  </a:lnTo>
                  <a:lnTo>
                    <a:pt x="2037" y="2613"/>
                  </a:lnTo>
                  <a:lnTo>
                    <a:pt x="2058" y="2613"/>
                  </a:lnTo>
                  <a:lnTo>
                    <a:pt x="2096" y="2610"/>
                  </a:lnTo>
                  <a:lnTo>
                    <a:pt x="2130" y="2604"/>
                  </a:lnTo>
                  <a:lnTo>
                    <a:pt x="2164" y="2593"/>
                  </a:lnTo>
                  <a:lnTo>
                    <a:pt x="2195" y="2582"/>
                  </a:lnTo>
                  <a:lnTo>
                    <a:pt x="2226" y="2565"/>
                  </a:lnTo>
                  <a:lnTo>
                    <a:pt x="2254" y="2549"/>
                  </a:lnTo>
                  <a:lnTo>
                    <a:pt x="2283" y="2532"/>
                  </a:lnTo>
                  <a:lnTo>
                    <a:pt x="2311" y="2514"/>
                  </a:lnTo>
                  <a:lnTo>
                    <a:pt x="2339" y="2495"/>
                  </a:lnTo>
                  <a:lnTo>
                    <a:pt x="2369" y="2479"/>
                  </a:lnTo>
                  <a:lnTo>
                    <a:pt x="2398" y="2462"/>
                  </a:lnTo>
                  <a:lnTo>
                    <a:pt x="2429" y="2448"/>
                  </a:lnTo>
                  <a:lnTo>
                    <a:pt x="2462" y="2436"/>
                  </a:lnTo>
                  <a:lnTo>
                    <a:pt x="2495" y="2429"/>
                  </a:lnTo>
                  <a:lnTo>
                    <a:pt x="2532" y="2424"/>
                  </a:lnTo>
                  <a:lnTo>
                    <a:pt x="2572" y="2424"/>
                  </a:lnTo>
                  <a:lnTo>
                    <a:pt x="2584" y="2427"/>
                  </a:lnTo>
                  <a:lnTo>
                    <a:pt x="2597" y="2430"/>
                  </a:lnTo>
                  <a:lnTo>
                    <a:pt x="2610" y="2431"/>
                  </a:lnTo>
                  <a:lnTo>
                    <a:pt x="2623" y="2434"/>
                  </a:lnTo>
                  <a:lnTo>
                    <a:pt x="2635" y="2437"/>
                  </a:lnTo>
                  <a:lnTo>
                    <a:pt x="2646" y="2442"/>
                  </a:lnTo>
                  <a:lnTo>
                    <a:pt x="2651" y="2448"/>
                  </a:lnTo>
                  <a:lnTo>
                    <a:pt x="2654" y="2458"/>
                  </a:lnTo>
                  <a:lnTo>
                    <a:pt x="2644" y="2458"/>
                  </a:lnTo>
                  <a:lnTo>
                    <a:pt x="2634" y="2455"/>
                  </a:lnTo>
                  <a:lnTo>
                    <a:pt x="2623" y="2455"/>
                  </a:lnTo>
                  <a:lnTo>
                    <a:pt x="2613" y="2456"/>
                  </a:lnTo>
                  <a:lnTo>
                    <a:pt x="2604" y="2459"/>
                  </a:lnTo>
                  <a:lnTo>
                    <a:pt x="2594" y="2464"/>
                  </a:lnTo>
                  <a:lnTo>
                    <a:pt x="2587" y="2468"/>
                  </a:lnTo>
                  <a:lnTo>
                    <a:pt x="2578" y="2474"/>
                  </a:lnTo>
                  <a:lnTo>
                    <a:pt x="2572" y="2480"/>
                  </a:lnTo>
                  <a:lnTo>
                    <a:pt x="2572" y="2498"/>
                  </a:lnTo>
                  <a:lnTo>
                    <a:pt x="2570" y="2515"/>
                  </a:lnTo>
                  <a:lnTo>
                    <a:pt x="2576" y="2532"/>
                  </a:lnTo>
                  <a:lnTo>
                    <a:pt x="2594" y="2537"/>
                  </a:lnTo>
                  <a:lnTo>
                    <a:pt x="2609" y="2540"/>
                  </a:lnTo>
                  <a:lnTo>
                    <a:pt x="2623" y="2542"/>
                  </a:lnTo>
                  <a:lnTo>
                    <a:pt x="2637" y="2540"/>
                  </a:lnTo>
                  <a:lnTo>
                    <a:pt x="2650" y="2539"/>
                  </a:lnTo>
                  <a:lnTo>
                    <a:pt x="2662" y="2536"/>
                  </a:lnTo>
                  <a:lnTo>
                    <a:pt x="2672" y="2530"/>
                  </a:lnTo>
                  <a:lnTo>
                    <a:pt x="2682" y="2524"/>
                  </a:lnTo>
                  <a:lnTo>
                    <a:pt x="2691" y="2515"/>
                  </a:lnTo>
                  <a:lnTo>
                    <a:pt x="2694" y="2499"/>
                  </a:lnTo>
                  <a:lnTo>
                    <a:pt x="2702" y="2482"/>
                  </a:lnTo>
                  <a:lnTo>
                    <a:pt x="2703" y="2467"/>
                  </a:lnTo>
                  <a:lnTo>
                    <a:pt x="2694" y="2455"/>
                  </a:lnTo>
                  <a:lnTo>
                    <a:pt x="2694" y="2439"/>
                  </a:lnTo>
                  <a:lnTo>
                    <a:pt x="2687" y="2429"/>
                  </a:lnTo>
                  <a:lnTo>
                    <a:pt x="2678" y="2420"/>
                  </a:lnTo>
                  <a:lnTo>
                    <a:pt x="2665" y="2414"/>
                  </a:lnTo>
                  <a:lnTo>
                    <a:pt x="2651" y="2408"/>
                  </a:lnTo>
                  <a:lnTo>
                    <a:pt x="2640" y="2401"/>
                  </a:lnTo>
                  <a:lnTo>
                    <a:pt x="2631" y="2390"/>
                  </a:lnTo>
                  <a:lnTo>
                    <a:pt x="2625" y="2377"/>
                  </a:lnTo>
                  <a:lnTo>
                    <a:pt x="2651" y="2327"/>
                  </a:lnTo>
                  <a:lnTo>
                    <a:pt x="2672" y="2273"/>
                  </a:lnTo>
                  <a:lnTo>
                    <a:pt x="2688" y="2215"/>
                  </a:lnTo>
                  <a:lnTo>
                    <a:pt x="2702" y="2155"/>
                  </a:lnTo>
                  <a:lnTo>
                    <a:pt x="2709" y="2094"/>
                  </a:lnTo>
                  <a:lnTo>
                    <a:pt x="2713" y="2036"/>
                  </a:lnTo>
                  <a:lnTo>
                    <a:pt x="2715" y="1978"/>
                  </a:lnTo>
                  <a:lnTo>
                    <a:pt x="2713" y="19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1034" y="3689"/>
              <a:ext cx="77" cy="240"/>
            </a:xfrm>
            <a:custGeom>
              <a:avLst/>
              <a:gdLst/>
              <a:ahLst/>
              <a:cxnLst>
                <a:cxn ang="0">
                  <a:pos x="223" y="216"/>
                </a:cxn>
                <a:cxn ang="0">
                  <a:pos x="229" y="277"/>
                </a:cxn>
                <a:cxn ang="0">
                  <a:pos x="228" y="340"/>
                </a:cxn>
                <a:cxn ang="0">
                  <a:pos x="222" y="406"/>
                </a:cxn>
                <a:cxn ang="0">
                  <a:pos x="212" y="472"/>
                </a:cxn>
                <a:cxn ang="0">
                  <a:pos x="197" y="537"/>
                </a:cxn>
                <a:cxn ang="0">
                  <a:pos x="179" y="599"/>
                </a:cxn>
                <a:cxn ang="0">
                  <a:pos x="157" y="658"/>
                </a:cxn>
                <a:cxn ang="0">
                  <a:pos x="132" y="711"/>
                </a:cxn>
                <a:cxn ang="0">
                  <a:pos x="113" y="712"/>
                </a:cxn>
                <a:cxn ang="0">
                  <a:pos x="97" y="714"/>
                </a:cxn>
                <a:cxn ang="0">
                  <a:pos x="81" y="717"/>
                </a:cxn>
                <a:cxn ang="0">
                  <a:pos x="64" y="718"/>
                </a:cxn>
                <a:cxn ang="0">
                  <a:pos x="48" y="720"/>
                </a:cxn>
                <a:cxn ang="0">
                  <a:pos x="33" y="718"/>
                </a:cxn>
                <a:cxn ang="0">
                  <a:pos x="17" y="715"/>
                </a:cxn>
                <a:cxn ang="0">
                  <a:pos x="0" y="708"/>
                </a:cxn>
                <a:cxn ang="0">
                  <a:pos x="16" y="645"/>
                </a:cxn>
                <a:cxn ang="0">
                  <a:pos x="26" y="574"/>
                </a:cxn>
                <a:cxn ang="0">
                  <a:pos x="33" y="502"/>
                </a:cxn>
                <a:cxn ang="0">
                  <a:pos x="41" y="437"/>
                </a:cxn>
                <a:cxn ang="0">
                  <a:pos x="57" y="309"/>
                </a:cxn>
                <a:cxn ang="0">
                  <a:pos x="66" y="200"/>
                </a:cxn>
                <a:cxn ang="0">
                  <a:pos x="70" y="100"/>
                </a:cxn>
                <a:cxn ang="0">
                  <a:pos x="75" y="0"/>
                </a:cxn>
                <a:cxn ang="0">
                  <a:pos x="106" y="21"/>
                </a:cxn>
                <a:cxn ang="0">
                  <a:pos x="132" y="41"/>
                </a:cxn>
                <a:cxn ang="0">
                  <a:pos x="156" y="65"/>
                </a:cxn>
                <a:cxn ang="0">
                  <a:pos x="176" y="88"/>
                </a:cxn>
                <a:cxn ang="0">
                  <a:pos x="193" y="116"/>
                </a:cxn>
                <a:cxn ang="0">
                  <a:pos x="207" y="146"/>
                </a:cxn>
                <a:cxn ang="0">
                  <a:pos x="216" y="179"/>
                </a:cxn>
                <a:cxn ang="0">
                  <a:pos x="223" y="216"/>
                </a:cxn>
              </a:cxnLst>
              <a:rect l="0" t="0" r="r" b="b"/>
              <a:pathLst>
                <a:path w="229" h="720">
                  <a:moveTo>
                    <a:pt x="223" y="216"/>
                  </a:moveTo>
                  <a:lnTo>
                    <a:pt x="229" y="277"/>
                  </a:lnTo>
                  <a:lnTo>
                    <a:pt x="228" y="340"/>
                  </a:lnTo>
                  <a:lnTo>
                    <a:pt x="222" y="406"/>
                  </a:lnTo>
                  <a:lnTo>
                    <a:pt x="212" y="472"/>
                  </a:lnTo>
                  <a:lnTo>
                    <a:pt x="197" y="537"/>
                  </a:lnTo>
                  <a:lnTo>
                    <a:pt x="179" y="599"/>
                  </a:lnTo>
                  <a:lnTo>
                    <a:pt x="157" y="658"/>
                  </a:lnTo>
                  <a:lnTo>
                    <a:pt x="132" y="711"/>
                  </a:lnTo>
                  <a:lnTo>
                    <a:pt x="113" y="712"/>
                  </a:lnTo>
                  <a:lnTo>
                    <a:pt x="97" y="714"/>
                  </a:lnTo>
                  <a:lnTo>
                    <a:pt x="81" y="717"/>
                  </a:lnTo>
                  <a:lnTo>
                    <a:pt x="64" y="718"/>
                  </a:lnTo>
                  <a:lnTo>
                    <a:pt x="48" y="720"/>
                  </a:lnTo>
                  <a:lnTo>
                    <a:pt x="33" y="718"/>
                  </a:lnTo>
                  <a:lnTo>
                    <a:pt x="17" y="715"/>
                  </a:lnTo>
                  <a:lnTo>
                    <a:pt x="0" y="708"/>
                  </a:lnTo>
                  <a:lnTo>
                    <a:pt x="16" y="645"/>
                  </a:lnTo>
                  <a:lnTo>
                    <a:pt x="26" y="574"/>
                  </a:lnTo>
                  <a:lnTo>
                    <a:pt x="33" y="502"/>
                  </a:lnTo>
                  <a:lnTo>
                    <a:pt x="41" y="437"/>
                  </a:lnTo>
                  <a:lnTo>
                    <a:pt x="57" y="309"/>
                  </a:lnTo>
                  <a:lnTo>
                    <a:pt x="66" y="200"/>
                  </a:lnTo>
                  <a:lnTo>
                    <a:pt x="70" y="100"/>
                  </a:lnTo>
                  <a:lnTo>
                    <a:pt x="75" y="0"/>
                  </a:lnTo>
                  <a:lnTo>
                    <a:pt x="106" y="21"/>
                  </a:lnTo>
                  <a:lnTo>
                    <a:pt x="132" y="41"/>
                  </a:lnTo>
                  <a:lnTo>
                    <a:pt x="156" y="65"/>
                  </a:lnTo>
                  <a:lnTo>
                    <a:pt x="176" y="88"/>
                  </a:lnTo>
                  <a:lnTo>
                    <a:pt x="193" y="116"/>
                  </a:lnTo>
                  <a:lnTo>
                    <a:pt x="207" y="146"/>
                  </a:lnTo>
                  <a:lnTo>
                    <a:pt x="216" y="179"/>
                  </a:lnTo>
                  <a:lnTo>
                    <a:pt x="223" y="216"/>
                  </a:lnTo>
                  <a:close/>
                </a:path>
              </a:pathLst>
            </a:custGeom>
            <a:solidFill>
              <a:srgbClr val="3DFF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702" y="3148"/>
              <a:ext cx="117" cy="44"/>
            </a:xfrm>
            <a:custGeom>
              <a:avLst/>
              <a:gdLst/>
              <a:ahLst/>
              <a:cxnLst>
                <a:cxn ang="0">
                  <a:pos x="340" y="21"/>
                </a:cxn>
                <a:cxn ang="0">
                  <a:pos x="346" y="31"/>
                </a:cxn>
                <a:cxn ang="0">
                  <a:pos x="350" y="46"/>
                </a:cxn>
                <a:cxn ang="0">
                  <a:pos x="352" y="60"/>
                </a:cxn>
                <a:cxn ang="0">
                  <a:pos x="352" y="68"/>
                </a:cxn>
                <a:cxn ang="0">
                  <a:pos x="310" y="66"/>
                </a:cxn>
                <a:cxn ang="0">
                  <a:pos x="274" y="65"/>
                </a:cxn>
                <a:cxn ang="0">
                  <a:pos x="241" y="65"/>
                </a:cxn>
                <a:cxn ang="0">
                  <a:pos x="212" y="66"/>
                </a:cxn>
                <a:cxn ang="0">
                  <a:pos x="187" y="68"/>
                </a:cxn>
                <a:cxn ang="0">
                  <a:pos x="165" y="71"/>
                </a:cxn>
                <a:cxn ang="0">
                  <a:pos x="146" y="73"/>
                </a:cxn>
                <a:cxn ang="0">
                  <a:pos x="128" y="78"/>
                </a:cxn>
                <a:cxn ang="0">
                  <a:pos x="113" y="82"/>
                </a:cxn>
                <a:cxn ang="0">
                  <a:pos x="100" y="88"/>
                </a:cxn>
                <a:cxn ang="0">
                  <a:pos x="87" y="94"/>
                </a:cxn>
                <a:cxn ang="0">
                  <a:pos x="76" y="100"/>
                </a:cxn>
                <a:cxn ang="0">
                  <a:pos x="65" y="107"/>
                </a:cxn>
                <a:cxn ang="0">
                  <a:pos x="54" y="115"/>
                </a:cxn>
                <a:cxn ang="0">
                  <a:pos x="44" y="122"/>
                </a:cxn>
                <a:cxn ang="0">
                  <a:pos x="32" y="131"/>
                </a:cxn>
                <a:cxn ang="0">
                  <a:pos x="17" y="115"/>
                </a:cxn>
                <a:cxn ang="0">
                  <a:pos x="6" y="96"/>
                </a:cxn>
                <a:cxn ang="0">
                  <a:pos x="0" y="72"/>
                </a:cxn>
                <a:cxn ang="0">
                  <a:pos x="1" y="46"/>
                </a:cxn>
                <a:cxn ang="0">
                  <a:pos x="23" y="35"/>
                </a:cxn>
                <a:cxn ang="0">
                  <a:pos x="45" y="26"/>
                </a:cxn>
                <a:cxn ang="0">
                  <a:pos x="70" y="19"/>
                </a:cxn>
                <a:cxn ang="0">
                  <a:pos x="96" y="13"/>
                </a:cxn>
                <a:cxn ang="0">
                  <a:pos x="122" y="7"/>
                </a:cxn>
                <a:cxn ang="0">
                  <a:pos x="147" y="4"/>
                </a:cxn>
                <a:cxn ang="0">
                  <a:pos x="174" y="1"/>
                </a:cxn>
                <a:cxn ang="0">
                  <a:pos x="200" y="0"/>
                </a:cxn>
                <a:cxn ang="0">
                  <a:pos x="224" y="0"/>
                </a:cxn>
                <a:cxn ang="0">
                  <a:pos x="247" y="0"/>
                </a:cxn>
                <a:cxn ang="0">
                  <a:pos x="269" y="1"/>
                </a:cxn>
                <a:cxn ang="0">
                  <a:pos x="288" y="4"/>
                </a:cxn>
                <a:cxn ang="0">
                  <a:pos x="306" y="7"/>
                </a:cxn>
                <a:cxn ang="0">
                  <a:pos x="321" y="10"/>
                </a:cxn>
                <a:cxn ang="0">
                  <a:pos x="333" y="15"/>
                </a:cxn>
                <a:cxn ang="0">
                  <a:pos x="340" y="21"/>
                </a:cxn>
              </a:cxnLst>
              <a:rect l="0" t="0" r="r" b="b"/>
              <a:pathLst>
                <a:path w="352" h="131">
                  <a:moveTo>
                    <a:pt x="340" y="21"/>
                  </a:moveTo>
                  <a:lnTo>
                    <a:pt x="346" y="31"/>
                  </a:lnTo>
                  <a:lnTo>
                    <a:pt x="350" y="46"/>
                  </a:lnTo>
                  <a:lnTo>
                    <a:pt x="352" y="60"/>
                  </a:lnTo>
                  <a:lnTo>
                    <a:pt x="352" y="68"/>
                  </a:lnTo>
                  <a:lnTo>
                    <a:pt x="310" y="66"/>
                  </a:lnTo>
                  <a:lnTo>
                    <a:pt x="274" y="65"/>
                  </a:lnTo>
                  <a:lnTo>
                    <a:pt x="241" y="65"/>
                  </a:lnTo>
                  <a:lnTo>
                    <a:pt x="212" y="66"/>
                  </a:lnTo>
                  <a:lnTo>
                    <a:pt x="187" y="68"/>
                  </a:lnTo>
                  <a:lnTo>
                    <a:pt x="165" y="71"/>
                  </a:lnTo>
                  <a:lnTo>
                    <a:pt x="146" y="73"/>
                  </a:lnTo>
                  <a:lnTo>
                    <a:pt x="128" y="78"/>
                  </a:lnTo>
                  <a:lnTo>
                    <a:pt x="113" y="82"/>
                  </a:lnTo>
                  <a:lnTo>
                    <a:pt x="100" y="88"/>
                  </a:lnTo>
                  <a:lnTo>
                    <a:pt x="87" y="94"/>
                  </a:lnTo>
                  <a:lnTo>
                    <a:pt x="76" y="100"/>
                  </a:lnTo>
                  <a:lnTo>
                    <a:pt x="65" y="107"/>
                  </a:lnTo>
                  <a:lnTo>
                    <a:pt x="54" y="115"/>
                  </a:lnTo>
                  <a:lnTo>
                    <a:pt x="44" y="122"/>
                  </a:lnTo>
                  <a:lnTo>
                    <a:pt x="32" y="131"/>
                  </a:lnTo>
                  <a:lnTo>
                    <a:pt x="17" y="115"/>
                  </a:lnTo>
                  <a:lnTo>
                    <a:pt x="6" y="96"/>
                  </a:lnTo>
                  <a:lnTo>
                    <a:pt x="0" y="72"/>
                  </a:lnTo>
                  <a:lnTo>
                    <a:pt x="1" y="46"/>
                  </a:lnTo>
                  <a:lnTo>
                    <a:pt x="23" y="35"/>
                  </a:lnTo>
                  <a:lnTo>
                    <a:pt x="45" y="26"/>
                  </a:lnTo>
                  <a:lnTo>
                    <a:pt x="70" y="19"/>
                  </a:lnTo>
                  <a:lnTo>
                    <a:pt x="96" y="13"/>
                  </a:lnTo>
                  <a:lnTo>
                    <a:pt x="122" y="7"/>
                  </a:lnTo>
                  <a:lnTo>
                    <a:pt x="147" y="4"/>
                  </a:lnTo>
                  <a:lnTo>
                    <a:pt x="174" y="1"/>
                  </a:lnTo>
                  <a:lnTo>
                    <a:pt x="200" y="0"/>
                  </a:lnTo>
                  <a:lnTo>
                    <a:pt x="224" y="0"/>
                  </a:lnTo>
                  <a:lnTo>
                    <a:pt x="247" y="0"/>
                  </a:lnTo>
                  <a:lnTo>
                    <a:pt x="269" y="1"/>
                  </a:lnTo>
                  <a:lnTo>
                    <a:pt x="288" y="4"/>
                  </a:lnTo>
                  <a:lnTo>
                    <a:pt x="306" y="7"/>
                  </a:lnTo>
                  <a:lnTo>
                    <a:pt x="321" y="10"/>
                  </a:lnTo>
                  <a:lnTo>
                    <a:pt x="333" y="15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638" y="3185"/>
              <a:ext cx="239" cy="207"/>
            </a:xfrm>
            <a:custGeom>
              <a:avLst/>
              <a:gdLst/>
              <a:ahLst/>
              <a:cxnLst>
                <a:cxn ang="0">
                  <a:pos x="597" y="59"/>
                </a:cxn>
                <a:cxn ang="0">
                  <a:pos x="567" y="67"/>
                </a:cxn>
                <a:cxn ang="0">
                  <a:pos x="539" y="79"/>
                </a:cxn>
                <a:cxn ang="0">
                  <a:pos x="520" y="100"/>
                </a:cxn>
                <a:cxn ang="0">
                  <a:pos x="532" y="110"/>
                </a:cxn>
                <a:cxn ang="0">
                  <a:pos x="569" y="91"/>
                </a:cxn>
                <a:cxn ang="0">
                  <a:pos x="607" y="76"/>
                </a:cxn>
                <a:cxn ang="0">
                  <a:pos x="645" y="82"/>
                </a:cxn>
                <a:cxn ang="0">
                  <a:pos x="669" y="115"/>
                </a:cxn>
                <a:cxn ang="0">
                  <a:pos x="687" y="148"/>
                </a:cxn>
                <a:cxn ang="0">
                  <a:pos x="704" y="181"/>
                </a:cxn>
                <a:cxn ang="0">
                  <a:pos x="713" y="210"/>
                </a:cxn>
                <a:cxn ang="0">
                  <a:pos x="698" y="247"/>
                </a:cxn>
                <a:cxn ang="0">
                  <a:pos x="694" y="285"/>
                </a:cxn>
                <a:cxn ang="0">
                  <a:pos x="716" y="344"/>
                </a:cxn>
                <a:cxn ang="0">
                  <a:pos x="712" y="416"/>
                </a:cxn>
                <a:cxn ang="0">
                  <a:pos x="687" y="481"/>
                </a:cxn>
                <a:cxn ang="0">
                  <a:pos x="644" y="540"/>
                </a:cxn>
                <a:cxn ang="0">
                  <a:pos x="598" y="575"/>
                </a:cxn>
                <a:cxn ang="0">
                  <a:pos x="561" y="593"/>
                </a:cxn>
                <a:cxn ang="0">
                  <a:pos x="520" y="605"/>
                </a:cxn>
                <a:cxn ang="0">
                  <a:pos x="477" y="614"/>
                </a:cxn>
                <a:cxn ang="0">
                  <a:pos x="432" y="619"/>
                </a:cxn>
                <a:cxn ang="0">
                  <a:pos x="388" y="621"/>
                </a:cxn>
                <a:cxn ang="0">
                  <a:pos x="345" y="619"/>
                </a:cxn>
                <a:cxn ang="0">
                  <a:pos x="304" y="612"/>
                </a:cxn>
                <a:cxn ang="0">
                  <a:pos x="243" y="587"/>
                </a:cxn>
                <a:cxn ang="0">
                  <a:pos x="168" y="533"/>
                </a:cxn>
                <a:cxn ang="0">
                  <a:pos x="114" y="460"/>
                </a:cxn>
                <a:cxn ang="0">
                  <a:pos x="83" y="372"/>
                </a:cxn>
                <a:cxn ang="0">
                  <a:pos x="70" y="321"/>
                </a:cxn>
                <a:cxn ang="0">
                  <a:pos x="50" y="322"/>
                </a:cxn>
                <a:cxn ang="0">
                  <a:pos x="34" y="328"/>
                </a:cxn>
                <a:cxn ang="0">
                  <a:pos x="17" y="327"/>
                </a:cxn>
                <a:cxn ang="0">
                  <a:pos x="3" y="296"/>
                </a:cxn>
                <a:cxn ang="0">
                  <a:pos x="2" y="265"/>
                </a:cxn>
                <a:cxn ang="0">
                  <a:pos x="24" y="235"/>
                </a:cxn>
                <a:cxn ang="0">
                  <a:pos x="43" y="240"/>
                </a:cxn>
                <a:cxn ang="0">
                  <a:pos x="59" y="254"/>
                </a:cxn>
                <a:cxn ang="0">
                  <a:pos x="75" y="256"/>
                </a:cxn>
                <a:cxn ang="0">
                  <a:pos x="77" y="226"/>
                </a:cxn>
                <a:cxn ang="0">
                  <a:pos x="83" y="193"/>
                </a:cxn>
                <a:cxn ang="0">
                  <a:pos x="105" y="160"/>
                </a:cxn>
                <a:cxn ang="0">
                  <a:pos x="130" y="128"/>
                </a:cxn>
                <a:cxn ang="0">
                  <a:pos x="154" y="100"/>
                </a:cxn>
                <a:cxn ang="0">
                  <a:pos x="182" y="78"/>
                </a:cxn>
                <a:cxn ang="0">
                  <a:pos x="211" y="59"/>
                </a:cxn>
                <a:cxn ang="0">
                  <a:pos x="242" y="41"/>
                </a:cxn>
                <a:cxn ang="0">
                  <a:pos x="276" y="26"/>
                </a:cxn>
                <a:cxn ang="0">
                  <a:pos x="311" y="13"/>
                </a:cxn>
                <a:cxn ang="0">
                  <a:pos x="349" y="4"/>
                </a:cxn>
                <a:cxn ang="0">
                  <a:pos x="388" y="0"/>
                </a:cxn>
                <a:cxn ang="0">
                  <a:pos x="436" y="0"/>
                </a:cxn>
                <a:cxn ang="0">
                  <a:pos x="491" y="4"/>
                </a:cxn>
                <a:cxn ang="0">
                  <a:pos x="541" y="16"/>
                </a:cxn>
                <a:cxn ang="0">
                  <a:pos x="586" y="37"/>
                </a:cxn>
              </a:cxnLst>
              <a:rect l="0" t="0" r="r" b="b"/>
              <a:pathLst>
                <a:path w="717" h="621">
                  <a:moveTo>
                    <a:pt x="609" y="53"/>
                  </a:moveTo>
                  <a:lnTo>
                    <a:pt x="597" y="59"/>
                  </a:lnTo>
                  <a:lnTo>
                    <a:pt x="582" y="63"/>
                  </a:lnTo>
                  <a:lnTo>
                    <a:pt x="567" y="67"/>
                  </a:lnTo>
                  <a:lnTo>
                    <a:pt x="553" y="73"/>
                  </a:lnTo>
                  <a:lnTo>
                    <a:pt x="539" y="79"/>
                  </a:lnTo>
                  <a:lnTo>
                    <a:pt x="528" y="88"/>
                  </a:lnTo>
                  <a:lnTo>
                    <a:pt x="520" y="100"/>
                  </a:lnTo>
                  <a:lnTo>
                    <a:pt x="517" y="116"/>
                  </a:lnTo>
                  <a:lnTo>
                    <a:pt x="532" y="110"/>
                  </a:lnTo>
                  <a:lnTo>
                    <a:pt x="550" y="101"/>
                  </a:lnTo>
                  <a:lnTo>
                    <a:pt x="569" y="91"/>
                  </a:lnTo>
                  <a:lnTo>
                    <a:pt x="588" y="82"/>
                  </a:lnTo>
                  <a:lnTo>
                    <a:pt x="607" y="76"/>
                  </a:lnTo>
                  <a:lnTo>
                    <a:pt x="628" y="76"/>
                  </a:lnTo>
                  <a:lnTo>
                    <a:pt x="645" y="82"/>
                  </a:lnTo>
                  <a:lnTo>
                    <a:pt x="663" y="97"/>
                  </a:lnTo>
                  <a:lnTo>
                    <a:pt x="669" y="115"/>
                  </a:lnTo>
                  <a:lnTo>
                    <a:pt x="678" y="132"/>
                  </a:lnTo>
                  <a:lnTo>
                    <a:pt x="687" y="148"/>
                  </a:lnTo>
                  <a:lnTo>
                    <a:pt x="697" y="165"/>
                  </a:lnTo>
                  <a:lnTo>
                    <a:pt x="704" y="181"/>
                  </a:lnTo>
                  <a:lnTo>
                    <a:pt x="710" y="196"/>
                  </a:lnTo>
                  <a:lnTo>
                    <a:pt x="713" y="210"/>
                  </a:lnTo>
                  <a:lnTo>
                    <a:pt x="710" y="223"/>
                  </a:lnTo>
                  <a:lnTo>
                    <a:pt x="698" y="247"/>
                  </a:lnTo>
                  <a:lnTo>
                    <a:pt x="692" y="266"/>
                  </a:lnTo>
                  <a:lnTo>
                    <a:pt x="694" y="285"/>
                  </a:lnTo>
                  <a:lnTo>
                    <a:pt x="710" y="306"/>
                  </a:lnTo>
                  <a:lnTo>
                    <a:pt x="716" y="344"/>
                  </a:lnTo>
                  <a:lnTo>
                    <a:pt x="717" y="381"/>
                  </a:lnTo>
                  <a:lnTo>
                    <a:pt x="712" y="416"/>
                  </a:lnTo>
                  <a:lnTo>
                    <a:pt x="701" y="450"/>
                  </a:lnTo>
                  <a:lnTo>
                    <a:pt x="687" y="481"/>
                  </a:lnTo>
                  <a:lnTo>
                    <a:pt x="667" y="512"/>
                  </a:lnTo>
                  <a:lnTo>
                    <a:pt x="644" y="540"/>
                  </a:lnTo>
                  <a:lnTo>
                    <a:pt x="616" y="566"/>
                  </a:lnTo>
                  <a:lnTo>
                    <a:pt x="598" y="575"/>
                  </a:lnTo>
                  <a:lnTo>
                    <a:pt x="581" y="584"/>
                  </a:lnTo>
                  <a:lnTo>
                    <a:pt x="561" y="593"/>
                  </a:lnTo>
                  <a:lnTo>
                    <a:pt x="541" y="599"/>
                  </a:lnTo>
                  <a:lnTo>
                    <a:pt x="520" y="605"/>
                  </a:lnTo>
                  <a:lnTo>
                    <a:pt x="498" y="611"/>
                  </a:lnTo>
                  <a:lnTo>
                    <a:pt x="477" y="614"/>
                  </a:lnTo>
                  <a:lnTo>
                    <a:pt x="455" y="618"/>
                  </a:lnTo>
                  <a:lnTo>
                    <a:pt x="432" y="619"/>
                  </a:lnTo>
                  <a:lnTo>
                    <a:pt x="410" y="621"/>
                  </a:lnTo>
                  <a:lnTo>
                    <a:pt x="388" y="621"/>
                  </a:lnTo>
                  <a:lnTo>
                    <a:pt x="366" y="621"/>
                  </a:lnTo>
                  <a:lnTo>
                    <a:pt x="345" y="619"/>
                  </a:lnTo>
                  <a:lnTo>
                    <a:pt x="324" y="616"/>
                  </a:lnTo>
                  <a:lnTo>
                    <a:pt x="304" y="612"/>
                  </a:lnTo>
                  <a:lnTo>
                    <a:pt x="285" y="608"/>
                  </a:lnTo>
                  <a:lnTo>
                    <a:pt x="243" y="587"/>
                  </a:lnTo>
                  <a:lnTo>
                    <a:pt x="204" y="562"/>
                  </a:lnTo>
                  <a:lnTo>
                    <a:pt x="168" y="533"/>
                  </a:lnTo>
                  <a:lnTo>
                    <a:pt x="139" y="499"/>
                  </a:lnTo>
                  <a:lnTo>
                    <a:pt x="114" y="460"/>
                  </a:lnTo>
                  <a:lnTo>
                    <a:pt x="95" y="418"/>
                  </a:lnTo>
                  <a:lnTo>
                    <a:pt x="83" y="372"/>
                  </a:lnTo>
                  <a:lnTo>
                    <a:pt x="80" y="324"/>
                  </a:lnTo>
                  <a:lnTo>
                    <a:pt x="70" y="321"/>
                  </a:lnTo>
                  <a:lnTo>
                    <a:pt x="59" y="321"/>
                  </a:lnTo>
                  <a:lnTo>
                    <a:pt x="50" y="322"/>
                  </a:lnTo>
                  <a:lnTo>
                    <a:pt x="43" y="325"/>
                  </a:lnTo>
                  <a:lnTo>
                    <a:pt x="34" y="328"/>
                  </a:lnTo>
                  <a:lnTo>
                    <a:pt x="25" y="328"/>
                  </a:lnTo>
                  <a:lnTo>
                    <a:pt x="17" y="327"/>
                  </a:lnTo>
                  <a:lnTo>
                    <a:pt x="6" y="321"/>
                  </a:lnTo>
                  <a:lnTo>
                    <a:pt x="3" y="296"/>
                  </a:lnTo>
                  <a:lnTo>
                    <a:pt x="0" y="279"/>
                  </a:lnTo>
                  <a:lnTo>
                    <a:pt x="2" y="265"/>
                  </a:lnTo>
                  <a:lnTo>
                    <a:pt x="12" y="246"/>
                  </a:lnTo>
                  <a:lnTo>
                    <a:pt x="24" y="235"/>
                  </a:lnTo>
                  <a:lnTo>
                    <a:pt x="33" y="234"/>
                  </a:lnTo>
                  <a:lnTo>
                    <a:pt x="43" y="240"/>
                  </a:lnTo>
                  <a:lnTo>
                    <a:pt x="52" y="247"/>
                  </a:lnTo>
                  <a:lnTo>
                    <a:pt x="59" y="254"/>
                  </a:lnTo>
                  <a:lnTo>
                    <a:pt x="68" y="259"/>
                  </a:lnTo>
                  <a:lnTo>
                    <a:pt x="75" y="256"/>
                  </a:lnTo>
                  <a:lnTo>
                    <a:pt x="83" y="246"/>
                  </a:lnTo>
                  <a:lnTo>
                    <a:pt x="77" y="226"/>
                  </a:lnTo>
                  <a:lnTo>
                    <a:pt x="77" y="209"/>
                  </a:lnTo>
                  <a:lnTo>
                    <a:pt x="83" y="193"/>
                  </a:lnTo>
                  <a:lnTo>
                    <a:pt x="93" y="175"/>
                  </a:lnTo>
                  <a:lnTo>
                    <a:pt x="105" y="160"/>
                  </a:lnTo>
                  <a:lnTo>
                    <a:pt x="118" y="144"/>
                  </a:lnTo>
                  <a:lnTo>
                    <a:pt x="130" y="128"/>
                  </a:lnTo>
                  <a:lnTo>
                    <a:pt x="140" y="110"/>
                  </a:lnTo>
                  <a:lnTo>
                    <a:pt x="154" y="100"/>
                  </a:lnTo>
                  <a:lnTo>
                    <a:pt x="167" y="88"/>
                  </a:lnTo>
                  <a:lnTo>
                    <a:pt x="182" y="78"/>
                  </a:lnTo>
                  <a:lnTo>
                    <a:pt x="196" y="67"/>
                  </a:lnTo>
                  <a:lnTo>
                    <a:pt x="211" y="59"/>
                  </a:lnTo>
                  <a:lnTo>
                    <a:pt x="227" y="50"/>
                  </a:lnTo>
                  <a:lnTo>
                    <a:pt x="242" y="41"/>
                  </a:lnTo>
                  <a:lnTo>
                    <a:pt x="260" y="32"/>
                  </a:lnTo>
                  <a:lnTo>
                    <a:pt x="276" y="26"/>
                  </a:lnTo>
                  <a:lnTo>
                    <a:pt x="293" y="19"/>
                  </a:lnTo>
                  <a:lnTo>
                    <a:pt x="311" y="13"/>
                  </a:lnTo>
                  <a:lnTo>
                    <a:pt x="330" y="9"/>
                  </a:lnTo>
                  <a:lnTo>
                    <a:pt x="349" y="4"/>
                  </a:lnTo>
                  <a:lnTo>
                    <a:pt x="367" y="3"/>
                  </a:lnTo>
                  <a:lnTo>
                    <a:pt x="388" y="0"/>
                  </a:lnTo>
                  <a:lnTo>
                    <a:pt x="407" y="0"/>
                  </a:lnTo>
                  <a:lnTo>
                    <a:pt x="436" y="0"/>
                  </a:lnTo>
                  <a:lnTo>
                    <a:pt x="464" y="1"/>
                  </a:lnTo>
                  <a:lnTo>
                    <a:pt x="491" y="4"/>
                  </a:lnTo>
                  <a:lnTo>
                    <a:pt x="517" y="9"/>
                  </a:lnTo>
                  <a:lnTo>
                    <a:pt x="541" y="16"/>
                  </a:lnTo>
                  <a:lnTo>
                    <a:pt x="564" y="25"/>
                  </a:lnTo>
                  <a:lnTo>
                    <a:pt x="586" y="37"/>
                  </a:lnTo>
                  <a:lnTo>
                    <a:pt x="609" y="53"/>
                  </a:lnTo>
                  <a:close/>
                </a:path>
              </a:pathLst>
            </a:custGeom>
            <a:solidFill>
              <a:srgbClr val="FFB3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20"/>
            <p:cNvSpPr>
              <a:spLocks/>
            </p:cNvSpPr>
            <p:nvPr/>
          </p:nvSpPr>
          <p:spPr bwMode="auto">
            <a:xfrm>
              <a:off x="732" y="3207"/>
              <a:ext cx="52" cy="24"/>
            </a:xfrm>
            <a:custGeom>
              <a:avLst/>
              <a:gdLst/>
              <a:ahLst/>
              <a:cxnLst>
                <a:cxn ang="0">
                  <a:pos x="157" y="28"/>
                </a:cxn>
                <a:cxn ang="0">
                  <a:pos x="157" y="47"/>
                </a:cxn>
                <a:cxn ang="0">
                  <a:pos x="125" y="28"/>
                </a:cxn>
                <a:cxn ang="0">
                  <a:pos x="97" y="19"/>
                </a:cxn>
                <a:cxn ang="0">
                  <a:pos x="75" y="19"/>
                </a:cxn>
                <a:cxn ang="0">
                  <a:pos x="56" y="24"/>
                </a:cxn>
                <a:cxn ang="0">
                  <a:pos x="41" y="34"/>
                </a:cxn>
                <a:cxn ang="0">
                  <a:pos x="31" y="44"/>
                </a:cxn>
                <a:cxn ang="0">
                  <a:pos x="25" y="56"/>
                </a:cxn>
                <a:cxn ang="0">
                  <a:pos x="22" y="66"/>
                </a:cxn>
                <a:cxn ang="0">
                  <a:pos x="22" y="72"/>
                </a:cxn>
                <a:cxn ang="0">
                  <a:pos x="3" y="72"/>
                </a:cxn>
                <a:cxn ang="0">
                  <a:pos x="0" y="53"/>
                </a:cxn>
                <a:cxn ang="0">
                  <a:pos x="8" y="35"/>
                </a:cxn>
                <a:cxn ang="0">
                  <a:pos x="25" y="19"/>
                </a:cxn>
                <a:cxn ang="0">
                  <a:pos x="50" y="7"/>
                </a:cxn>
                <a:cxn ang="0">
                  <a:pos x="76" y="0"/>
                </a:cxn>
                <a:cxn ang="0">
                  <a:pos x="106" y="0"/>
                </a:cxn>
                <a:cxn ang="0">
                  <a:pos x="134" y="9"/>
                </a:cxn>
                <a:cxn ang="0">
                  <a:pos x="157" y="28"/>
                </a:cxn>
              </a:cxnLst>
              <a:rect l="0" t="0" r="r" b="b"/>
              <a:pathLst>
                <a:path w="157" h="72">
                  <a:moveTo>
                    <a:pt x="157" y="28"/>
                  </a:moveTo>
                  <a:lnTo>
                    <a:pt x="157" y="47"/>
                  </a:lnTo>
                  <a:lnTo>
                    <a:pt x="125" y="28"/>
                  </a:lnTo>
                  <a:lnTo>
                    <a:pt x="97" y="19"/>
                  </a:lnTo>
                  <a:lnTo>
                    <a:pt x="75" y="19"/>
                  </a:lnTo>
                  <a:lnTo>
                    <a:pt x="56" y="24"/>
                  </a:lnTo>
                  <a:lnTo>
                    <a:pt x="41" y="34"/>
                  </a:lnTo>
                  <a:lnTo>
                    <a:pt x="31" y="44"/>
                  </a:lnTo>
                  <a:lnTo>
                    <a:pt x="25" y="56"/>
                  </a:lnTo>
                  <a:lnTo>
                    <a:pt x="22" y="66"/>
                  </a:lnTo>
                  <a:lnTo>
                    <a:pt x="22" y="72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8" y="35"/>
                  </a:lnTo>
                  <a:lnTo>
                    <a:pt x="25" y="19"/>
                  </a:lnTo>
                  <a:lnTo>
                    <a:pt x="50" y="7"/>
                  </a:lnTo>
                  <a:lnTo>
                    <a:pt x="76" y="0"/>
                  </a:lnTo>
                  <a:lnTo>
                    <a:pt x="106" y="0"/>
                  </a:lnTo>
                  <a:lnTo>
                    <a:pt x="134" y="9"/>
                  </a:lnTo>
                  <a:lnTo>
                    <a:pt x="15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21"/>
            <p:cNvSpPr>
              <a:spLocks/>
            </p:cNvSpPr>
            <p:nvPr/>
          </p:nvSpPr>
          <p:spPr bwMode="auto">
            <a:xfrm>
              <a:off x="223" y="3240"/>
              <a:ext cx="211" cy="80"/>
            </a:xfrm>
            <a:custGeom>
              <a:avLst/>
              <a:gdLst/>
              <a:ahLst/>
              <a:cxnLst>
                <a:cxn ang="0">
                  <a:pos x="79" y="95"/>
                </a:cxn>
                <a:cxn ang="0">
                  <a:pos x="110" y="103"/>
                </a:cxn>
                <a:cxn ang="0">
                  <a:pos x="143" y="100"/>
                </a:cxn>
                <a:cxn ang="0">
                  <a:pos x="174" y="91"/>
                </a:cxn>
                <a:cxn ang="0">
                  <a:pos x="194" y="79"/>
                </a:cxn>
                <a:cxn ang="0">
                  <a:pos x="206" y="60"/>
                </a:cxn>
                <a:cxn ang="0">
                  <a:pos x="225" y="63"/>
                </a:cxn>
                <a:cxn ang="0">
                  <a:pos x="229" y="85"/>
                </a:cxn>
                <a:cxn ang="0">
                  <a:pos x="256" y="109"/>
                </a:cxn>
                <a:cxn ang="0">
                  <a:pos x="291" y="109"/>
                </a:cxn>
                <a:cxn ang="0">
                  <a:pos x="324" y="101"/>
                </a:cxn>
                <a:cxn ang="0">
                  <a:pos x="344" y="116"/>
                </a:cxn>
                <a:cxn ang="0">
                  <a:pos x="363" y="148"/>
                </a:cxn>
                <a:cxn ang="0">
                  <a:pos x="402" y="150"/>
                </a:cxn>
                <a:cxn ang="0">
                  <a:pos x="439" y="147"/>
                </a:cxn>
                <a:cxn ang="0">
                  <a:pos x="459" y="163"/>
                </a:cxn>
                <a:cxn ang="0">
                  <a:pos x="475" y="195"/>
                </a:cxn>
                <a:cxn ang="0">
                  <a:pos x="508" y="207"/>
                </a:cxn>
                <a:cxn ang="0">
                  <a:pos x="543" y="212"/>
                </a:cxn>
                <a:cxn ang="0">
                  <a:pos x="580" y="207"/>
                </a:cxn>
                <a:cxn ang="0">
                  <a:pos x="608" y="192"/>
                </a:cxn>
                <a:cxn ang="0">
                  <a:pos x="621" y="172"/>
                </a:cxn>
                <a:cxn ang="0">
                  <a:pos x="633" y="185"/>
                </a:cxn>
                <a:cxn ang="0">
                  <a:pos x="617" y="210"/>
                </a:cxn>
                <a:cxn ang="0">
                  <a:pos x="583" y="225"/>
                </a:cxn>
                <a:cxn ang="0">
                  <a:pos x="534" y="228"/>
                </a:cxn>
                <a:cxn ang="0">
                  <a:pos x="487" y="228"/>
                </a:cxn>
                <a:cxn ang="0">
                  <a:pos x="446" y="215"/>
                </a:cxn>
                <a:cxn ang="0">
                  <a:pos x="414" y="203"/>
                </a:cxn>
                <a:cxn ang="0">
                  <a:pos x="384" y="204"/>
                </a:cxn>
                <a:cxn ang="0">
                  <a:pos x="355" y="212"/>
                </a:cxn>
                <a:cxn ang="0">
                  <a:pos x="333" y="226"/>
                </a:cxn>
                <a:cxn ang="0">
                  <a:pos x="319" y="234"/>
                </a:cxn>
                <a:cxn ang="0">
                  <a:pos x="309" y="219"/>
                </a:cxn>
                <a:cxn ang="0">
                  <a:pos x="322" y="204"/>
                </a:cxn>
                <a:cxn ang="0">
                  <a:pos x="356" y="195"/>
                </a:cxn>
                <a:cxn ang="0">
                  <a:pos x="391" y="189"/>
                </a:cxn>
                <a:cxn ang="0">
                  <a:pos x="425" y="187"/>
                </a:cxn>
                <a:cxn ang="0">
                  <a:pos x="440" y="169"/>
                </a:cxn>
                <a:cxn ang="0">
                  <a:pos x="424" y="159"/>
                </a:cxn>
                <a:cxn ang="0">
                  <a:pos x="400" y="164"/>
                </a:cxn>
                <a:cxn ang="0">
                  <a:pos x="374" y="166"/>
                </a:cxn>
                <a:cxn ang="0">
                  <a:pos x="346" y="142"/>
                </a:cxn>
                <a:cxn ang="0">
                  <a:pos x="305" y="132"/>
                </a:cxn>
                <a:cxn ang="0">
                  <a:pos x="256" y="134"/>
                </a:cxn>
                <a:cxn ang="0">
                  <a:pos x="213" y="122"/>
                </a:cxn>
                <a:cxn ang="0">
                  <a:pos x="174" y="110"/>
                </a:cxn>
                <a:cxn ang="0">
                  <a:pos x="128" y="114"/>
                </a:cxn>
                <a:cxn ang="0">
                  <a:pos x="85" y="110"/>
                </a:cxn>
                <a:cxn ang="0">
                  <a:pos x="44" y="97"/>
                </a:cxn>
                <a:cxn ang="0">
                  <a:pos x="13" y="76"/>
                </a:cxn>
                <a:cxn ang="0">
                  <a:pos x="7" y="39"/>
                </a:cxn>
                <a:cxn ang="0">
                  <a:pos x="9" y="13"/>
                </a:cxn>
                <a:cxn ang="0">
                  <a:pos x="28" y="0"/>
                </a:cxn>
                <a:cxn ang="0">
                  <a:pos x="41" y="28"/>
                </a:cxn>
                <a:cxn ang="0">
                  <a:pos x="48" y="72"/>
                </a:cxn>
              </a:cxnLst>
              <a:rect l="0" t="0" r="r" b="b"/>
              <a:pathLst>
                <a:path w="633" h="238">
                  <a:moveTo>
                    <a:pt x="63" y="86"/>
                  </a:moveTo>
                  <a:lnTo>
                    <a:pt x="79" y="95"/>
                  </a:lnTo>
                  <a:lnTo>
                    <a:pt x="94" y="100"/>
                  </a:lnTo>
                  <a:lnTo>
                    <a:pt x="110" y="103"/>
                  </a:lnTo>
                  <a:lnTo>
                    <a:pt x="126" y="101"/>
                  </a:lnTo>
                  <a:lnTo>
                    <a:pt x="143" y="100"/>
                  </a:lnTo>
                  <a:lnTo>
                    <a:pt x="159" y="95"/>
                  </a:lnTo>
                  <a:lnTo>
                    <a:pt x="174" y="91"/>
                  </a:lnTo>
                  <a:lnTo>
                    <a:pt x="190" y="86"/>
                  </a:lnTo>
                  <a:lnTo>
                    <a:pt x="194" y="79"/>
                  </a:lnTo>
                  <a:lnTo>
                    <a:pt x="200" y="69"/>
                  </a:lnTo>
                  <a:lnTo>
                    <a:pt x="206" y="60"/>
                  </a:lnTo>
                  <a:lnTo>
                    <a:pt x="212" y="53"/>
                  </a:lnTo>
                  <a:lnTo>
                    <a:pt x="225" y="63"/>
                  </a:lnTo>
                  <a:lnTo>
                    <a:pt x="228" y="73"/>
                  </a:lnTo>
                  <a:lnTo>
                    <a:pt x="229" y="85"/>
                  </a:lnTo>
                  <a:lnTo>
                    <a:pt x="240" y="98"/>
                  </a:lnTo>
                  <a:lnTo>
                    <a:pt x="256" y="109"/>
                  </a:lnTo>
                  <a:lnTo>
                    <a:pt x="274" y="111"/>
                  </a:lnTo>
                  <a:lnTo>
                    <a:pt x="291" y="109"/>
                  </a:lnTo>
                  <a:lnTo>
                    <a:pt x="309" y="104"/>
                  </a:lnTo>
                  <a:lnTo>
                    <a:pt x="324" y="101"/>
                  </a:lnTo>
                  <a:lnTo>
                    <a:pt x="337" y="104"/>
                  </a:lnTo>
                  <a:lnTo>
                    <a:pt x="344" y="116"/>
                  </a:lnTo>
                  <a:lnTo>
                    <a:pt x="347" y="141"/>
                  </a:lnTo>
                  <a:lnTo>
                    <a:pt x="363" y="148"/>
                  </a:lnTo>
                  <a:lnTo>
                    <a:pt x="381" y="151"/>
                  </a:lnTo>
                  <a:lnTo>
                    <a:pt x="402" y="150"/>
                  </a:lnTo>
                  <a:lnTo>
                    <a:pt x="421" y="147"/>
                  </a:lnTo>
                  <a:lnTo>
                    <a:pt x="439" y="147"/>
                  </a:lnTo>
                  <a:lnTo>
                    <a:pt x="452" y="151"/>
                  </a:lnTo>
                  <a:lnTo>
                    <a:pt x="459" y="163"/>
                  </a:lnTo>
                  <a:lnTo>
                    <a:pt x="461" y="185"/>
                  </a:lnTo>
                  <a:lnTo>
                    <a:pt x="475" y="195"/>
                  </a:lnTo>
                  <a:lnTo>
                    <a:pt x="490" y="203"/>
                  </a:lnTo>
                  <a:lnTo>
                    <a:pt x="508" y="207"/>
                  </a:lnTo>
                  <a:lnTo>
                    <a:pt x="525" y="210"/>
                  </a:lnTo>
                  <a:lnTo>
                    <a:pt x="543" y="212"/>
                  </a:lnTo>
                  <a:lnTo>
                    <a:pt x="561" y="210"/>
                  </a:lnTo>
                  <a:lnTo>
                    <a:pt x="580" y="207"/>
                  </a:lnTo>
                  <a:lnTo>
                    <a:pt x="599" y="203"/>
                  </a:lnTo>
                  <a:lnTo>
                    <a:pt x="608" y="192"/>
                  </a:lnTo>
                  <a:lnTo>
                    <a:pt x="615" y="182"/>
                  </a:lnTo>
                  <a:lnTo>
                    <a:pt x="621" y="172"/>
                  </a:lnTo>
                  <a:lnTo>
                    <a:pt x="630" y="166"/>
                  </a:lnTo>
                  <a:lnTo>
                    <a:pt x="633" y="185"/>
                  </a:lnTo>
                  <a:lnTo>
                    <a:pt x="627" y="198"/>
                  </a:lnTo>
                  <a:lnTo>
                    <a:pt x="617" y="210"/>
                  </a:lnTo>
                  <a:lnTo>
                    <a:pt x="608" y="222"/>
                  </a:lnTo>
                  <a:lnTo>
                    <a:pt x="583" y="225"/>
                  </a:lnTo>
                  <a:lnTo>
                    <a:pt x="558" y="226"/>
                  </a:lnTo>
                  <a:lnTo>
                    <a:pt x="534" y="228"/>
                  </a:lnTo>
                  <a:lnTo>
                    <a:pt x="509" y="229"/>
                  </a:lnTo>
                  <a:lnTo>
                    <a:pt x="487" y="228"/>
                  </a:lnTo>
                  <a:lnTo>
                    <a:pt x="465" y="223"/>
                  </a:lnTo>
                  <a:lnTo>
                    <a:pt x="446" y="215"/>
                  </a:lnTo>
                  <a:lnTo>
                    <a:pt x="428" y="203"/>
                  </a:lnTo>
                  <a:lnTo>
                    <a:pt x="414" y="203"/>
                  </a:lnTo>
                  <a:lnTo>
                    <a:pt x="399" y="203"/>
                  </a:lnTo>
                  <a:lnTo>
                    <a:pt x="384" y="204"/>
                  </a:lnTo>
                  <a:lnTo>
                    <a:pt x="368" y="207"/>
                  </a:lnTo>
                  <a:lnTo>
                    <a:pt x="355" y="212"/>
                  </a:lnTo>
                  <a:lnTo>
                    <a:pt x="343" y="217"/>
                  </a:lnTo>
                  <a:lnTo>
                    <a:pt x="333" y="226"/>
                  </a:lnTo>
                  <a:lnTo>
                    <a:pt x="325" y="238"/>
                  </a:lnTo>
                  <a:lnTo>
                    <a:pt x="319" y="234"/>
                  </a:lnTo>
                  <a:lnTo>
                    <a:pt x="313" y="226"/>
                  </a:lnTo>
                  <a:lnTo>
                    <a:pt x="309" y="219"/>
                  </a:lnTo>
                  <a:lnTo>
                    <a:pt x="306" y="213"/>
                  </a:lnTo>
                  <a:lnTo>
                    <a:pt x="322" y="204"/>
                  </a:lnTo>
                  <a:lnTo>
                    <a:pt x="340" y="198"/>
                  </a:lnTo>
                  <a:lnTo>
                    <a:pt x="356" y="195"/>
                  </a:lnTo>
                  <a:lnTo>
                    <a:pt x="374" y="192"/>
                  </a:lnTo>
                  <a:lnTo>
                    <a:pt x="391" y="189"/>
                  </a:lnTo>
                  <a:lnTo>
                    <a:pt x="408" y="188"/>
                  </a:lnTo>
                  <a:lnTo>
                    <a:pt x="425" y="187"/>
                  </a:lnTo>
                  <a:lnTo>
                    <a:pt x="441" y="185"/>
                  </a:lnTo>
                  <a:lnTo>
                    <a:pt x="440" y="169"/>
                  </a:lnTo>
                  <a:lnTo>
                    <a:pt x="433" y="162"/>
                  </a:lnTo>
                  <a:lnTo>
                    <a:pt x="424" y="159"/>
                  </a:lnTo>
                  <a:lnTo>
                    <a:pt x="414" y="162"/>
                  </a:lnTo>
                  <a:lnTo>
                    <a:pt x="400" y="164"/>
                  </a:lnTo>
                  <a:lnTo>
                    <a:pt x="387" y="167"/>
                  </a:lnTo>
                  <a:lnTo>
                    <a:pt x="374" y="166"/>
                  </a:lnTo>
                  <a:lnTo>
                    <a:pt x="362" y="159"/>
                  </a:lnTo>
                  <a:lnTo>
                    <a:pt x="346" y="142"/>
                  </a:lnTo>
                  <a:lnTo>
                    <a:pt x="327" y="135"/>
                  </a:lnTo>
                  <a:lnTo>
                    <a:pt x="305" y="132"/>
                  </a:lnTo>
                  <a:lnTo>
                    <a:pt x="281" y="132"/>
                  </a:lnTo>
                  <a:lnTo>
                    <a:pt x="256" y="134"/>
                  </a:lnTo>
                  <a:lnTo>
                    <a:pt x="234" y="131"/>
                  </a:lnTo>
                  <a:lnTo>
                    <a:pt x="213" y="122"/>
                  </a:lnTo>
                  <a:lnTo>
                    <a:pt x="196" y="106"/>
                  </a:lnTo>
                  <a:lnTo>
                    <a:pt x="174" y="110"/>
                  </a:lnTo>
                  <a:lnTo>
                    <a:pt x="150" y="113"/>
                  </a:lnTo>
                  <a:lnTo>
                    <a:pt x="128" y="114"/>
                  </a:lnTo>
                  <a:lnTo>
                    <a:pt x="106" y="113"/>
                  </a:lnTo>
                  <a:lnTo>
                    <a:pt x="85" y="110"/>
                  </a:lnTo>
                  <a:lnTo>
                    <a:pt x="65" y="106"/>
                  </a:lnTo>
                  <a:lnTo>
                    <a:pt x="44" y="97"/>
                  </a:lnTo>
                  <a:lnTo>
                    <a:pt x="26" y="86"/>
                  </a:lnTo>
                  <a:lnTo>
                    <a:pt x="13" y="76"/>
                  </a:lnTo>
                  <a:lnTo>
                    <a:pt x="9" y="58"/>
                  </a:lnTo>
                  <a:lnTo>
                    <a:pt x="7" y="39"/>
                  </a:lnTo>
                  <a:lnTo>
                    <a:pt x="0" y="23"/>
                  </a:lnTo>
                  <a:lnTo>
                    <a:pt x="9" y="13"/>
                  </a:lnTo>
                  <a:lnTo>
                    <a:pt x="17" y="4"/>
                  </a:lnTo>
                  <a:lnTo>
                    <a:pt x="28" y="0"/>
                  </a:lnTo>
                  <a:lnTo>
                    <a:pt x="41" y="5"/>
                  </a:lnTo>
                  <a:lnTo>
                    <a:pt x="41" y="28"/>
                  </a:lnTo>
                  <a:lnTo>
                    <a:pt x="42" y="51"/>
                  </a:lnTo>
                  <a:lnTo>
                    <a:pt x="48" y="72"/>
                  </a:lnTo>
                  <a:lnTo>
                    <a:pt x="63" y="8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22"/>
            <p:cNvSpPr>
              <a:spLocks/>
            </p:cNvSpPr>
            <p:nvPr/>
          </p:nvSpPr>
          <p:spPr bwMode="auto">
            <a:xfrm>
              <a:off x="834" y="3249"/>
              <a:ext cx="16" cy="18"/>
            </a:xfrm>
            <a:custGeom>
              <a:avLst/>
              <a:gdLst/>
              <a:ahLst/>
              <a:cxnLst>
                <a:cxn ang="0">
                  <a:pos x="43" y="44"/>
                </a:cxn>
                <a:cxn ang="0">
                  <a:pos x="33" y="46"/>
                </a:cxn>
                <a:cxn ang="0">
                  <a:pos x="27" y="50"/>
                </a:cxn>
                <a:cxn ang="0">
                  <a:pos x="21" y="53"/>
                </a:cxn>
                <a:cxn ang="0">
                  <a:pos x="11" y="53"/>
                </a:cxn>
                <a:cxn ang="0">
                  <a:pos x="0" y="40"/>
                </a:cxn>
                <a:cxn ang="0">
                  <a:pos x="2" y="25"/>
                </a:cxn>
                <a:cxn ang="0">
                  <a:pos x="12" y="12"/>
                </a:cxn>
                <a:cxn ang="0">
                  <a:pos x="24" y="0"/>
                </a:cxn>
                <a:cxn ang="0">
                  <a:pos x="34" y="5"/>
                </a:cxn>
                <a:cxn ang="0">
                  <a:pos x="43" y="13"/>
                </a:cxn>
                <a:cxn ang="0">
                  <a:pos x="47" y="28"/>
                </a:cxn>
                <a:cxn ang="0">
                  <a:pos x="43" y="44"/>
                </a:cxn>
              </a:cxnLst>
              <a:rect l="0" t="0" r="r" b="b"/>
              <a:pathLst>
                <a:path w="47" h="53">
                  <a:moveTo>
                    <a:pt x="43" y="44"/>
                  </a:moveTo>
                  <a:lnTo>
                    <a:pt x="33" y="46"/>
                  </a:lnTo>
                  <a:lnTo>
                    <a:pt x="27" y="50"/>
                  </a:lnTo>
                  <a:lnTo>
                    <a:pt x="21" y="53"/>
                  </a:lnTo>
                  <a:lnTo>
                    <a:pt x="11" y="53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12" y="12"/>
                  </a:lnTo>
                  <a:lnTo>
                    <a:pt x="24" y="0"/>
                  </a:lnTo>
                  <a:lnTo>
                    <a:pt x="34" y="5"/>
                  </a:lnTo>
                  <a:lnTo>
                    <a:pt x="43" y="13"/>
                  </a:lnTo>
                  <a:lnTo>
                    <a:pt x="47" y="28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758" y="3240"/>
              <a:ext cx="16" cy="18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1" y="41"/>
                </a:cxn>
                <a:cxn ang="0">
                  <a:pos x="35" y="49"/>
                </a:cxn>
                <a:cxn ang="0">
                  <a:pos x="25" y="55"/>
                </a:cxn>
                <a:cxn ang="0">
                  <a:pos x="10" y="53"/>
                </a:cxn>
                <a:cxn ang="0">
                  <a:pos x="0" y="43"/>
                </a:cxn>
                <a:cxn ang="0">
                  <a:pos x="0" y="25"/>
                </a:cxn>
                <a:cxn ang="0">
                  <a:pos x="6" y="9"/>
                </a:cxn>
                <a:cxn ang="0">
                  <a:pos x="16" y="0"/>
                </a:cxn>
                <a:cxn ang="0">
                  <a:pos x="33" y="0"/>
                </a:cxn>
                <a:cxn ang="0">
                  <a:pos x="43" y="6"/>
                </a:cxn>
                <a:cxn ang="0">
                  <a:pos x="46" y="19"/>
                </a:cxn>
                <a:cxn ang="0">
                  <a:pos x="44" y="38"/>
                </a:cxn>
              </a:cxnLst>
              <a:rect l="0" t="0" r="r" b="b"/>
              <a:pathLst>
                <a:path w="46" h="55">
                  <a:moveTo>
                    <a:pt x="44" y="38"/>
                  </a:moveTo>
                  <a:lnTo>
                    <a:pt x="41" y="41"/>
                  </a:lnTo>
                  <a:lnTo>
                    <a:pt x="35" y="49"/>
                  </a:lnTo>
                  <a:lnTo>
                    <a:pt x="25" y="55"/>
                  </a:lnTo>
                  <a:lnTo>
                    <a:pt x="10" y="53"/>
                  </a:lnTo>
                  <a:lnTo>
                    <a:pt x="0" y="43"/>
                  </a:lnTo>
                  <a:lnTo>
                    <a:pt x="0" y="25"/>
                  </a:lnTo>
                  <a:lnTo>
                    <a:pt x="6" y="9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43" y="6"/>
                  </a:lnTo>
                  <a:lnTo>
                    <a:pt x="46" y="19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804" y="3275"/>
              <a:ext cx="29" cy="20"/>
            </a:xfrm>
            <a:custGeom>
              <a:avLst/>
              <a:gdLst/>
              <a:ahLst/>
              <a:cxnLst>
                <a:cxn ang="0">
                  <a:pos x="80" y="53"/>
                </a:cxn>
                <a:cxn ang="0">
                  <a:pos x="72" y="57"/>
                </a:cxn>
                <a:cxn ang="0">
                  <a:pos x="63" y="60"/>
                </a:cxn>
                <a:cxn ang="0">
                  <a:pos x="53" y="60"/>
                </a:cxn>
                <a:cxn ang="0">
                  <a:pos x="44" y="59"/>
                </a:cxn>
                <a:cxn ang="0">
                  <a:pos x="32" y="57"/>
                </a:cxn>
                <a:cxn ang="0">
                  <a:pos x="22" y="56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38"/>
                </a:cxn>
                <a:cxn ang="0">
                  <a:pos x="9" y="36"/>
                </a:cxn>
                <a:cxn ang="0">
                  <a:pos x="18" y="36"/>
                </a:cxn>
                <a:cxn ang="0">
                  <a:pos x="25" y="36"/>
                </a:cxn>
                <a:cxn ang="0">
                  <a:pos x="34" y="38"/>
                </a:cxn>
                <a:cxn ang="0">
                  <a:pos x="43" y="38"/>
                </a:cxn>
                <a:cxn ang="0">
                  <a:pos x="52" y="36"/>
                </a:cxn>
                <a:cxn ang="0">
                  <a:pos x="59" y="32"/>
                </a:cxn>
                <a:cxn ang="0">
                  <a:pos x="66" y="25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55" y="11"/>
                </a:cxn>
                <a:cxn ang="0">
                  <a:pos x="49" y="10"/>
                </a:cxn>
                <a:cxn ang="0">
                  <a:pos x="41" y="10"/>
                </a:cxn>
                <a:cxn ang="0">
                  <a:pos x="34" y="11"/>
                </a:cxn>
                <a:cxn ang="0">
                  <a:pos x="28" y="13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1" y="17"/>
                </a:cxn>
                <a:cxn ang="0">
                  <a:pos x="19" y="20"/>
                </a:cxn>
                <a:cxn ang="0">
                  <a:pos x="19" y="22"/>
                </a:cxn>
                <a:cxn ang="0">
                  <a:pos x="15" y="22"/>
                </a:cxn>
                <a:cxn ang="0">
                  <a:pos x="12" y="20"/>
                </a:cxn>
                <a:cxn ang="0">
                  <a:pos x="9" y="19"/>
                </a:cxn>
                <a:cxn ang="0">
                  <a:pos x="4" y="16"/>
                </a:cxn>
                <a:cxn ang="0">
                  <a:pos x="18" y="7"/>
                </a:cxn>
                <a:cxn ang="0">
                  <a:pos x="34" y="1"/>
                </a:cxn>
                <a:cxn ang="0">
                  <a:pos x="52" y="0"/>
                </a:cxn>
                <a:cxn ang="0">
                  <a:pos x="68" y="1"/>
                </a:cxn>
                <a:cxn ang="0">
                  <a:pos x="81" y="7"/>
                </a:cxn>
                <a:cxn ang="0">
                  <a:pos x="88" y="17"/>
                </a:cxn>
                <a:cxn ang="0">
                  <a:pos x="88" y="33"/>
                </a:cxn>
                <a:cxn ang="0">
                  <a:pos x="80" y="53"/>
                </a:cxn>
              </a:cxnLst>
              <a:rect l="0" t="0" r="r" b="b"/>
              <a:pathLst>
                <a:path w="88" h="60">
                  <a:moveTo>
                    <a:pt x="80" y="53"/>
                  </a:moveTo>
                  <a:lnTo>
                    <a:pt x="72" y="57"/>
                  </a:lnTo>
                  <a:lnTo>
                    <a:pt x="63" y="60"/>
                  </a:lnTo>
                  <a:lnTo>
                    <a:pt x="53" y="60"/>
                  </a:lnTo>
                  <a:lnTo>
                    <a:pt x="44" y="59"/>
                  </a:lnTo>
                  <a:lnTo>
                    <a:pt x="32" y="57"/>
                  </a:lnTo>
                  <a:lnTo>
                    <a:pt x="22" y="56"/>
                  </a:lnTo>
                  <a:lnTo>
                    <a:pt x="12" y="53"/>
                  </a:lnTo>
                  <a:lnTo>
                    <a:pt x="0" y="53"/>
                  </a:lnTo>
                  <a:lnTo>
                    <a:pt x="0" y="38"/>
                  </a:lnTo>
                  <a:lnTo>
                    <a:pt x="9" y="36"/>
                  </a:lnTo>
                  <a:lnTo>
                    <a:pt x="18" y="36"/>
                  </a:lnTo>
                  <a:lnTo>
                    <a:pt x="25" y="36"/>
                  </a:lnTo>
                  <a:lnTo>
                    <a:pt x="34" y="38"/>
                  </a:lnTo>
                  <a:lnTo>
                    <a:pt x="43" y="38"/>
                  </a:lnTo>
                  <a:lnTo>
                    <a:pt x="52" y="36"/>
                  </a:lnTo>
                  <a:lnTo>
                    <a:pt x="59" y="32"/>
                  </a:lnTo>
                  <a:lnTo>
                    <a:pt x="66" y="25"/>
                  </a:lnTo>
                  <a:lnTo>
                    <a:pt x="65" y="19"/>
                  </a:lnTo>
                  <a:lnTo>
                    <a:pt x="60" y="14"/>
                  </a:lnTo>
                  <a:lnTo>
                    <a:pt x="55" y="11"/>
                  </a:lnTo>
                  <a:lnTo>
                    <a:pt x="49" y="10"/>
                  </a:lnTo>
                  <a:lnTo>
                    <a:pt x="41" y="10"/>
                  </a:lnTo>
                  <a:lnTo>
                    <a:pt x="34" y="11"/>
                  </a:lnTo>
                  <a:lnTo>
                    <a:pt x="28" y="13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5" y="22"/>
                  </a:lnTo>
                  <a:lnTo>
                    <a:pt x="12" y="20"/>
                  </a:lnTo>
                  <a:lnTo>
                    <a:pt x="9" y="19"/>
                  </a:lnTo>
                  <a:lnTo>
                    <a:pt x="4" y="16"/>
                  </a:lnTo>
                  <a:lnTo>
                    <a:pt x="18" y="7"/>
                  </a:lnTo>
                  <a:lnTo>
                    <a:pt x="34" y="1"/>
                  </a:lnTo>
                  <a:lnTo>
                    <a:pt x="52" y="0"/>
                  </a:lnTo>
                  <a:lnTo>
                    <a:pt x="68" y="1"/>
                  </a:lnTo>
                  <a:lnTo>
                    <a:pt x="81" y="7"/>
                  </a:lnTo>
                  <a:lnTo>
                    <a:pt x="88" y="17"/>
                  </a:lnTo>
                  <a:lnTo>
                    <a:pt x="88" y="33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644" y="3276"/>
              <a:ext cx="16" cy="7"/>
            </a:xfrm>
            <a:custGeom>
              <a:avLst/>
              <a:gdLst/>
              <a:ahLst/>
              <a:cxnLst>
                <a:cxn ang="0">
                  <a:pos x="47" y="21"/>
                </a:cxn>
                <a:cxn ang="0">
                  <a:pos x="38" y="22"/>
                </a:cxn>
                <a:cxn ang="0">
                  <a:pos x="31" y="22"/>
                </a:cxn>
                <a:cxn ang="0">
                  <a:pos x="22" y="22"/>
                </a:cxn>
                <a:cxn ang="0">
                  <a:pos x="15" y="19"/>
                </a:cxn>
                <a:cxn ang="0">
                  <a:pos x="9" y="16"/>
                </a:cxn>
                <a:cxn ang="0">
                  <a:pos x="4" y="12"/>
                </a:cxn>
                <a:cxn ang="0">
                  <a:pos x="2" y="7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24" y="2"/>
                </a:cxn>
                <a:cxn ang="0">
                  <a:pos x="30" y="3"/>
                </a:cxn>
                <a:cxn ang="0">
                  <a:pos x="35" y="4"/>
                </a:cxn>
                <a:cxn ang="0">
                  <a:pos x="41" y="6"/>
                </a:cxn>
                <a:cxn ang="0">
                  <a:pos x="47" y="7"/>
                </a:cxn>
                <a:cxn ang="0">
                  <a:pos x="47" y="21"/>
                </a:cxn>
              </a:cxnLst>
              <a:rect l="0" t="0" r="r" b="b"/>
              <a:pathLst>
                <a:path w="47" h="22">
                  <a:moveTo>
                    <a:pt x="47" y="21"/>
                  </a:moveTo>
                  <a:lnTo>
                    <a:pt x="38" y="22"/>
                  </a:lnTo>
                  <a:lnTo>
                    <a:pt x="31" y="22"/>
                  </a:lnTo>
                  <a:lnTo>
                    <a:pt x="22" y="22"/>
                  </a:lnTo>
                  <a:lnTo>
                    <a:pt x="15" y="19"/>
                  </a:lnTo>
                  <a:lnTo>
                    <a:pt x="9" y="16"/>
                  </a:lnTo>
                  <a:lnTo>
                    <a:pt x="4" y="12"/>
                  </a:lnTo>
                  <a:lnTo>
                    <a:pt x="2" y="7"/>
                  </a:lnTo>
                  <a:lnTo>
                    <a:pt x="0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2"/>
                  </a:lnTo>
                  <a:lnTo>
                    <a:pt x="30" y="3"/>
                  </a:lnTo>
                  <a:lnTo>
                    <a:pt x="35" y="4"/>
                  </a:lnTo>
                  <a:lnTo>
                    <a:pt x="41" y="6"/>
                  </a:lnTo>
                  <a:lnTo>
                    <a:pt x="47" y="7"/>
                  </a:lnTo>
                  <a:lnTo>
                    <a:pt x="47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219" y="3306"/>
              <a:ext cx="101" cy="21"/>
            </a:xfrm>
            <a:custGeom>
              <a:avLst/>
              <a:gdLst/>
              <a:ahLst/>
              <a:cxnLst>
                <a:cxn ang="0">
                  <a:pos x="252" y="3"/>
                </a:cxn>
                <a:cxn ang="0">
                  <a:pos x="302" y="13"/>
                </a:cxn>
                <a:cxn ang="0">
                  <a:pos x="290" y="19"/>
                </a:cxn>
                <a:cxn ang="0">
                  <a:pos x="275" y="22"/>
                </a:cxn>
                <a:cxn ang="0">
                  <a:pos x="259" y="23"/>
                </a:cxn>
                <a:cxn ang="0">
                  <a:pos x="243" y="25"/>
                </a:cxn>
                <a:cxn ang="0">
                  <a:pos x="227" y="28"/>
                </a:cxn>
                <a:cxn ang="0">
                  <a:pos x="213" y="34"/>
                </a:cxn>
                <a:cxn ang="0">
                  <a:pos x="203" y="44"/>
                </a:cxn>
                <a:cxn ang="0">
                  <a:pos x="199" y="60"/>
                </a:cxn>
                <a:cxn ang="0">
                  <a:pos x="187" y="59"/>
                </a:cxn>
                <a:cxn ang="0">
                  <a:pos x="181" y="51"/>
                </a:cxn>
                <a:cxn ang="0">
                  <a:pos x="177" y="41"/>
                </a:cxn>
                <a:cxn ang="0">
                  <a:pos x="169" y="35"/>
                </a:cxn>
                <a:cxn ang="0">
                  <a:pos x="156" y="29"/>
                </a:cxn>
                <a:cxn ang="0">
                  <a:pos x="141" y="25"/>
                </a:cxn>
                <a:cxn ang="0">
                  <a:pos x="125" y="20"/>
                </a:cxn>
                <a:cxn ang="0">
                  <a:pos x="110" y="16"/>
                </a:cxn>
                <a:cxn ang="0">
                  <a:pos x="94" y="15"/>
                </a:cxn>
                <a:cxn ang="0">
                  <a:pos x="78" y="16"/>
                </a:cxn>
                <a:cxn ang="0">
                  <a:pos x="62" y="22"/>
                </a:cxn>
                <a:cxn ang="0">
                  <a:pos x="47" y="31"/>
                </a:cxn>
                <a:cxn ang="0">
                  <a:pos x="43" y="32"/>
                </a:cxn>
                <a:cxn ang="0">
                  <a:pos x="38" y="38"/>
                </a:cxn>
                <a:cxn ang="0">
                  <a:pos x="34" y="45"/>
                </a:cxn>
                <a:cxn ang="0">
                  <a:pos x="29" y="53"/>
                </a:cxn>
                <a:cxn ang="0">
                  <a:pos x="24" y="60"/>
                </a:cxn>
                <a:cxn ang="0">
                  <a:pos x="18" y="63"/>
                </a:cxn>
                <a:cxn ang="0">
                  <a:pos x="9" y="63"/>
                </a:cxn>
                <a:cxn ang="0">
                  <a:pos x="0" y="57"/>
                </a:cxn>
                <a:cxn ang="0">
                  <a:pos x="3" y="44"/>
                </a:cxn>
                <a:cxn ang="0">
                  <a:pos x="9" y="35"/>
                </a:cxn>
                <a:cxn ang="0">
                  <a:pos x="18" y="28"/>
                </a:cxn>
                <a:cxn ang="0">
                  <a:pos x="29" y="23"/>
                </a:cxn>
                <a:cxn ang="0">
                  <a:pos x="41" y="19"/>
                </a:cxn>
                <a:cxn ang="0">
                  <a:pos x="53" y="15"/>
                </a:cxn>
                <a:cxn ang="0">
                  <a:pos x="63" y="9"/>
                </a:cxn>
                <a:cxn ang="0">
                  <a:pos x="72" y="3"/>
                </a:cxn>
                <a:cxn ang="0">
                  <a:pos x="99" y="0"/>
                </a:cxn>
                <a:cxn ang="0">
                  <a:pos x="122" y="3"/>
                </a:cxn>
                <a:cxn ang="0">
                  <a:pos x="144" y="9"/>
                </a:cxn>
                <a:cxn ang="0">
                  <a:pos x="165" y="16"/>
                </a:cxn>
                <a:cxn ang="0">
                  <a:pos x="186" y="22"/>
                </a:cxn>
                <a:cxn ang="0">
                  <a:pos x="208" y="23"/>
                </a:cxn>
                <a:cxn ang="0">
                  <a:pos x="228" y="18"/>
                </a:cxn>
                <a:cxn ang="0">
                  <a:pos x="252" y="3"/>
                </a:cxn>
              </a:cxnLst>
              <a:rect l="0" t="0" r="r" b="b"/>
              <a:pathLst>
                <a:path w="302" h="63">
                  <a:moveTo>
                    <a:pt x="252" y="3"/>
                  </a:moveTo>
                  <a:lnTo>
                    <a:pt x="302" y="13"/>
                  </a:lnTo>
                  <a:lnTo>
                    <a:pt x="290" y="19"/>
                  </a:lnTo>
                  <a:lnTo>
                    <a:pt x="275" y="22"/>
                  </a:lnTo>
                  <a:lnTo>
                    <a:pt x="259" y="23"/>
                  </a:lnTo>
                  <a:lnTo>
                    <a:pt x="243" y="25"/>
                  </a:lnTo>
                  <a:lnTo>
                    <a:pt x="227" y="28"/>
                  </a:lnTo>
                  <a:lnTo>
                    <a:pt x="213" y="34"/>
                  </a:lnTo>
                  <a:lnTo>
                    <a:pt x="203" y="44"/>
                  </a:lnTo>
                  <a:lnTo>
                    <a:pt x="199" y="60"/>
                  </a:lnTo>
                  <a:lnTo>
                    <a:pt x="187" y="59"/>
                  </a:lnTo>
                  <a:lnTo>
                    <a:pt x="181" y="51"/>
                  </a:lnTo>
                  <a:lnTo>
                    <a:pt x="177" y="41"/>
                  </a:lnTo>
                  <a:lnTo>
                    <a:pt x="169" y="35"/>
                  </a:lnTo>
                  <a:lnTo>
                    <a:pt x="156" y="29"/>
                  </a:lnTo>
                  <a:lnTo>
                    <a:pt x="141" y="25"/>
                  </a:lnTo>
                  <a:lnTo>
                    <a:pt x="125" y="20"/>
                  </a:lnTo>
                  <a:lnTo>
                    <a:pt x="110" y="16"/>
                  </a:lnTo>
                  <a:lnTo>
                    <a:pt x="94" y="15"/>
                  </a:lnTo>
                  <a:lnTo>
                    <a:pt x="78" y="16"/>
                  </a:lnTo>
                  <a:lnTo>
                    <a:pt x="62" y="22"/>
                  </a:lnTo>
                  <a:lnTo>
                    <a:pt x="47" y="31"/>
                  </a:lnTo>
                  <a:lnTo>
                    <a:pt x="43" y="32"/>
                  </a:lnTo>
                  <a:lnTo>
                    <a:pt x="38" y="38"/>
                  </a:lnTo>
                  <a:lnTo>
                    <a:pt x="34" y="45"/>
                  </a:lnTo>
                  <a:lnTo>
                    <a:pt x="29" y="53"/>
                  </a:lnTo>
                  <a:lnTo>
                    <a:pt x="24" y="60"/>
                  </a:lnTo>
                  <a:lnTo>
                    <a:pt x="18" y="63"/>
                  </a:lnTo>
                  <a:lnTo>
                    <a:pt x="9" y="63"/>
                  </a:lnTo>
                  <a:lnTo>
                    <a:pt x="0" y="57"/>
                  </a:lnTo>
                  <a:lnTo>
                    <a:pt x="3" y="44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9" y="23"/>
                  </a:lnTo>
                  <a:lnTo>
                    <a:pt x="41" y="19"/>
                  </a:lnTo>
                  <a:lnTo>
                    <a:pt x="53" y="15"/>
                  </a:lnTo>
                  <a:lnTo>
                    <a:pt x="63" y="9"/>
                  </a:lnTo>
                  <a:lnTo>
                    <a:pt x="72" y="3"/>
                  </a:lnTo>
                  <a:lnTo>
                    <a:pt x="99" y="0"/>
                  </a:lnTo>
                  <a:lnTo>
                    <a:pt x="122" y="3"/>
                  </a:lnTo>
                  <a:lnTo>
                    <a:pt x="144" y="9"/>
                  </a:lnTo>
                  <a:lnTo>
                    <a:pt x="165" y="16"/>
                  </a:lnTo>
                  <a:lnTo>
                    <a:pt x="186" y="22"/>
                  </a:lnTo>
                  <a:lnTo>
                    <a:pt x="208" y="23"/>
                  </a:lnTo>
                  <a:lnTo>
                    <a:pt x="228" y="18"/>
                  </a:lnTo>
                  <a:lnTo>
                    <a:pt x="25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27"/>
            <p:cNvSpPr>
              <a:spLocks/>
            </p:cNvSpPr>
            <p:nvPr/>
          </p:nvSpPr>
          <p:spPr bwMode="auto">
            <a:xfrm>
              <a:off x="760" y="3329"/>
              <a:ext cx="55" cy="26"/>
            </a:xfrm>
            <a:custGeom>
              <a:avLst/>
              <a:gdLst/>
              <a:ahLst/>
              <a:cxnLst>
                <a:cxn ang="0">
                  <a:pos x="66" y="27"/>
                </a:cxn>
                <a:cxn ang="0">
                  <a:pos x="78" y="28"/>
                </a:cxn>
                <a:cxn ang="0">
                  <a:pos x="89" y="28"/>
                </a:cxn>
                <a:cxn ang="0">
                  <a:pos x="100" y="27"/>
                </a:cxn>
                <a:cxn ang="0">
                  <a:pos x="110" y="24"/>
                </a:cxn>
                <a:cxn ang="0">
                  <a:pos x="119" y="21"/>
                </a:cxn>
                <a:cxn ang="0">
                  <a:pos x="128" y="18"/>
                </a:cxn>
                <a:cxn ang="0">
                  <a:pos x="136" y="15"/>
                </a:cxn>
                <a:cxn ang="0">
                  <a:pos x="145" y="12"/>
                </a:cxn>
                <a:cxn ang="0">
                  <a:pos x="164" y="24"/>
                </a:cxn>
                <a:cxn ang="0">
                  <a:pos x="150" y="30"/>
                </a:cxn>
                <a:cxn ang="0">
                  <a:pos x="135" y="40"/>
                </a:cxn>
                <a:cxn ang="0">
                  <a:pos x="123" y="51"/>
                </a:cxn>
                <a:cxn ang="0">
                  <a:pos x="111" y="62"/>
                </a:cxn>
                <a:cxn ang="0">
                  <a:pos x="98" y="71"/>
                </a:cxn>
                <a:cxn ang="0">
                  <a:pos x="83" y="77"/>
                </a:cxn>
                <a:cxn ang="0">
                  <a:pos x="67" y="76"/>
                </a:cxn>
                <a:cxn ang="0">
                  <a:pos x="48" y="68"/>
                </a:cxn>
                <a:cxn ang="0">
                  <a:pos x="51" y="55"/>
                </a:cxn>
                <a:cxn ang="0">
                  <a:pos x="47" y="45"/>
                </a:cxn>
                <a:cxn ang="0">
                  <a:pos x="38" y="39"/>
                </a:cxn>
                <a:cxn ang="0">
                  <a:pos x="25" y="34"/>
                </a:cxn>
                <a:cxn ang="0">
                  <a:pos x="13" y="30"/>
                </a:cxn>
                <a:cxn ang="0">
                  <a:pos x="4" y="24"/>
                </a:cxn>
                <a:cxn ang="0">
                  <a:pos x="0" y="15"/>
                </a:cxn>
                <a:cxn ang="0">
                  <a:pos x="4" y="2"/>
                </a:cxn>
                <a:cxn ang="0">
                  <a:pos x="14" y="0"/>
                </a:cxn>
                <a:cxn ang="0">
                  <a:pos x="23" y="3"/>
                </a:cxn>
                <a:cxn ang="0">
                  <a:pos x="30" y="6"/>
                </a:cxn>
                <a:cxn ang="0">
                  <a:pos x="36" y="11"/>
                </a:cxn>
                <a:cxn ang="0">
                  <a:pos x="42" y="17"/>
                </a:cxn>
                <a:cxn ang="0">
                  <a:pos x="48" y="21"/>
                </a:cxn>
                <a:cxn ang="0">
                  <a:pos x="57" y="26"/>
                </a:cxn>
                <a:cxn ang="0">
                  <a:pos x="66" y="27"/>
                </a:cxn>
              </a:cxnLst>
              <a:rect l="0" t="0" r="r" b="b"/>
              <a:pathLst>
                <a:path w="164" h="77">
                  <a:moveTo>
                    <a:pt x="66" y="27"/>
                  </a:moveTo>
                  <a:lnTo>
                    <a:pt x="78" y="28"/>
                  </a:lnTo>
                  <a:lnTo>
                    <a:pt x="89" y="28"/>
                  </a:lnTo>
                  <a:lnTo>
                    <a:pt x="100" y="27"/>
                  </a:lnTo>
                  <a:lnTo>
                    <a:pt x="110" y="24"/>
                  </a:lnTo>
                  <a:lnTo>
                    <a:pt x="119" y="21"/>
                  </a:lnTo>
                  <a:lnTo>
                    <a:pt x="128" y="18"/>
                  </a:lnTo>
                  <a:lnTo>
                    <a:pt x="136" y="15"/>
                  </a:lnTo>
                  <a:lnTo>
                    <a:pt x="145" y="12"/>
                  </a:lnTo>
                  <a:lnTo>
                    <a:pt x="164" y="24"/>
                  </a:lnTo>
                  <a:lnTo>
                    <a:pt x="150" y="30"/>
                  </a:lnTo>
                  <a:lnTo>
                    <a:pt x="135" y="40"/>
                  </a:lnTo>
                  <a:lnTo>
                    <a:pt x="123" y="51"/>
                  </a:lnTo>
                  <a:lnTo>
                    <a:pt x="111" y="62"/>
                  </a:lnTo>
                  <a:lnTo>
                    <a:pt x="98" y="71"/>
                  </a:lnTo>
                  <a:lnTo>
                    <a:pt x="83" y="77"/>
                  </a:lnTo>
                  <a:lnTo>
                    <a:pt x="67" y="76"/>
                  </a:lnTo>
                  <a:lnTo>
                    <a:pt x="48" y="68"/>
                  </a:lnTo>
                  <a:lnTo>
                    <a:pt x="51" y="55"/>
                  </a:lnTo>
                  <a:lnTo>
                    <a:pt x="47" y="45"/>
                  </a:lnTo>
                  <a:lnTo>
                    <a:pt x="38" y="39"/>
                  </a:lnTo>
                  <a:lnTo>
                    <a:pt x="25" y="34"/>
                  </a:lnTo>
                  <a:lnTo>
                    <a:pt x="13" y="30"/>
                  </a:lnTo>
                  <a:lnTo>
                    <a:pt x="4" y="24"/>
                  </a:lnTo>
                  <a:lnTo>
                    <a:pt x="0" y="15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3" y="3"/>
                  </a:lnTo>
                  <a:lnTo>
                    <a:pt x="30" y="6"/>
                  </a:lnTo>
                  <a:lnTo>
                    <a:pt x="36" y="11"/>
                  </a:lnTo>
                  <a:lnTo>
                    <a:pt x="42" y="17"/>
                  </a:lnTo>
                  <a:lnTo>
                    <a:pt x="48" y="21"/>
                  </a:lnTo>
                  <a:lnTo>
                    <a:pt x="57" y="26"/>
                  </a:lnTo>
                  <a:lnTo>
                    <a:pt x="66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28"/>
            <p:cNvSpPr>
              <a:spLocks/>
            </p:cNvSpPr>
            <p:nvPr/>
          </p:nvSpPr>
          <p:spPr bwMode="auto">
            <a:xfrm>
              <a:off x="465" y="3379"/>
              <a:ext cx="137" cy="64"/>
            </a:xfrm>
            <a:custGeom>
              <a:avLst/>
              <a:gdLst/>
              <a:ahLst/>
              <a:cxnLst>
                <a:cxn ang="0">
                  <a:pos x="412" y="135"/>
                </a:cxn>
                <a:cxn ang="0">
                  <a:pos x="384" y="131"/>
                </a:cxn>
                <a:cxn ang="0">
                  <a:pos x="354" y="128"/>
                </a:cxn>
                <a:cxn ang="0">
                  <a:pos x="327" y="126"/>
                </a:cxn>
                <a:cxn ang="0">
                  <a:pos x="299" y="125"/>
                </a:cxn>
                <a:cxn ang="0">
                  <a:pos x="271" y="126"/>
                </a:cxn>
                <a:cxn ang="0">
                  <a:pos x="243" y="128"/>
                </a:cxn>
                <a:cxn ang="0">
                  <a:pos x="216" y="129"/>
                </a:cxn>
                <a:cxn ang="0">
                  <a:pos x="190" y="134"/>
                </a:cxn>
                <a:cxn ang="0">
                  <a:pos x="165" y="138"/>
                </a:cxn>
                <a:cxn ang="0">
                  <a:pos x="140" y="142"/>
                </a:cxn>
                <a:cxn ang="0">
                  <a:pos x="114" y="150"/>
                </a:cxn>
                <a:cxn ang="0">
                  <a:pos x="92" y="156"/>
                </a:cxn>
                <a:cxn ang="0">
                  <a:pos x="70" y="165"/>
                </a:cxn>
                <a:cxn ang="0">
                  <a:pos x="50" y="173"/>
                </a:cxn>
                <a:cxn ang="0">
                  <a:pos x="29" y="184"/>
                </a:cxn>
                <a:cxn ang="0">
                  <a:pos x="11" y="194"/>
                </a:cxn>
                <a:cxn ang="0">
                  <a:pos x="3" y="167"/>
                </a:cxn>
                <a:cxn ang="0">
                  <a:pos x="0" y="135"/>
                </a:cxn>
                <a:cxn ang="0">
                  <a:pos x="3" y="103"/>
                </a:cxn>
                <a:cxn ang="0">
                  <a:pos x="6" y="72"/>
                </a:cxn>
                <a:cxn ang="0">
                  <a:pos x="26" y="60"/>
                </a:cxn>
                <a:cxn ang="0">
                  <a:pos x="48" y="48"/>
                </a:cxn>
                <a:cxn ang="0">
                  <a:pos x="72" y="38"/>
                </a:cxn>
                <a:cxn ang="0">
                  <a:pos x="95" y="29"/>
                </a:cxn>
                <a:cxn ang="0">
                  <a:pos x="119" y="22"/>
                </a:cxn>
                <a:cxn ang="0">
                  <a:pos x="144" y="14"/>
                </a:cxn>
                <a:cxn ang="0">
                  <a:pos x="169" y="10"/>
                </a:cxn>
                <a:cxn ang="0">
                  <a:pos x="195" y="6"/>
                </a:cxn>
                <a:cxn ang="0">
                  <a:pos x="221" y="3"/>
                </a:cxn>
                <a:cxn ang="0">
                  <a:pos x="247" y="1"/>
                </a:cxn>
                <a:cxn ang="0">
                  <a:pos x="274" y="0"/>
                </a:cxn>
                <a:cxn ang="0">
                  <a:pos x="300" y="1"/>
                </a:cxn>
                <a:cxn ang="0">
                  <a:pos x="325" y="3"/>
                </a:cxn>
                <a:cxn ang="0">
                  <a:pos x="352" y="6"/>
                </a:cxn>
                <a:cxn ang="0">
                  <a:pos x="377" y="9"/>
                </a:cxn>
                <a:cxn ang="0">
                  <a:pos x="402" y="14"/>
                </a:cxn>
                <a:cxn ang="0">
                  <a:pos x="403" y="31"/>
                </a:cxn>
                <a:cxn ang="0">
                  <a:pos x="408" y="67"/>
                </a:cxn>
                <a:cxn ang="0">
                  <a:pos x="412" y="109"/>
                </a:cxn>
                <a:cxn ang="0">
                  <a:pos x="412" y="135"/>
                </a:cxn>
              </a:cxnLst>
              <a:rect l="0" t="0" r="r" b="b"/>
              <a:pathLst>
                <a:path w="412" h="194">
                  <a:moveTo>
                    <a:pt x="412" y="135"/>
                  </a:moveTo>
                  <a:lnTo>
                    <a:pt x="384" y="131"/>
                  </a:lnTo>
                  <a:lnTo>
                    <a:pt x="354" y="128"/>
                  </a:lnTo>
                  <a:lnTo>
                    <a:pt x="327" y="126"/>
                  </a:lnTo>
                  <a:lnTo>
                    <a:pt x="299" y="125"/>
                  </a:lnTo>
                  <a:lnTo>
                    <a:pt x="271" y="126"/>
                  </a:lnTo>
                  <a:lnTo>
                    <a:pt x="243" y="128"/>
                  </a:lnTo>
                  <a:lnTo>
                    <a:pt x="216" y="129"/>
                  </a:lnTo>
                  <a:lnTo>
                    <a:pt x="190" y="134"/>
                  </a:lnTo>
                  <a:lnTo>
                    <a:pt x="165" y="138"/>
                  </a:lnTo>
                  <a:lnTo>
                    <a:pt x="140" y="142"/>
                  </a:lnTo>
                  <a:lnTo>
                    <a:pt x="114" y="150"/>
                  </a:lnTo>
                  <a:lnTo>
                    <a:pt x="92" y="156"/>
                  </a:lnTo>
                  <a:lnTo>
                    <a:pt x="70" y="165"/>
                  </a:lnTo>
                  <a:lnTo>
                    <a:pt x="50" y="173"/>
                  </a:lnTo>
                  <a:lnTo>
                    <a:pt x="29" y="184"/>
                  </a:lnTo>
                  <a:lnTo>
                    <a:pt x="11" y="194"/>
                  </a:lnTo>
                  <a:lnTo>
                    <a:pt x="3" y="167"/>
                  </a:lnTo>
                  <a:lnTo>
                    <a:pt x="0" y="135"/>
                  </a:lnTo>
                  <a:lnTo>
                    <a:pt x="3" y="103"/>
                  </a:lnTo>
                  <a:lnTo>
                    <a:pt x="6" y="72"/>
                  </a:lnTo>
                  <a:lnTo>
                    <a:pt x="26" y="60"/>
                  </a:lnTo>
                  <a:lnTo>
                    <a:pt x="48" y="48"/>
                  </a:lnTo>
                  <a:lnTo>
                    <a:pt x="72" y="38"/>
                  </a:lnTo>
                  <a:lnTo>
                    <a:pt x="95" y="29"/>
                  </a:lnTo>
                  <a:lnTo>
                    <a:pt x="119" y="22"/>
                  </a:lnTo>
                  <a:lnTo>
                    <a:pt x="144" y="14"/>
                  </a:lnTo>
                  <a:lnTo>
                    <a:pt x="169" y="10"/>
                  </a:lnTo>
                  <a:lnTo>
                    <a:pt x="195" y="6"/>
                  </a:lnTo>
                  <a:lnTo>
                    <a:pt x="221" y="3"/>
                  </a:lnTo>
                  <a:lnTo>
                    <a:pt x="247" y="1"/>
                  </a:lnTo>
                  <a:lnTo>
                    <a:pt x="274" y="0"/>
                  </a:lnTo>
                  <a:lnTo>
                    <a:pt x="300" y="1"/>
                  </a:lnTo>
                  <a:lnTo>
                    <a:pt x="325" y="3"/>
                  </a:lnTo>
                  <a:lnTo>
                    <a:pt x="352" y="6"/>
                  </a:lnTo>
                  <a:lnTo>
                    <a:pt x="377" y="9"/>
                  </a:lnTo>
                  <a:lnTo>
                    <a:pt x="402" y="14"/>
                  </a:lnTo>
                  <a:lnTo>
                    <a:pt x="403" y="31"/>
                  </a:lnTo>
                  <a:lnTo>
                    <a:pt x="408" y="67"/>
                  </a:lnTo>
                  <a:lnTo>
                    <a:pt x="412" y="109"/>
                  </a:lnTo>
                  <a:lnTo>
                    <a:pt x="412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29"/>
            <p:cNvSpPr>
              <a:spLocks/>
            </p:cNvSpPr>
            <p:nvPr/>
          </p:nvSpPr>
          <p:spPr bwMode="auto">
            <a:xfrm>
              <a:off x="736" y="3404"/>
              <a:ext cx="22" cy="13"/>
            </a:xfrm>
            <a:custGeom>
              <a:avLst/>
              <a:gdLst/>
              <a:ahLst/>
              <a:cxnLst>
                <a:cxn ang="0">
                  <a:pos x="65" y="24"/>
                </a:cxn>
                <a:cxn ang="0">
                  <a:pos x="62" y="33"/>
                </a:cxn>
                <a:cxn ang="0">
                  <a:pos x="56" y="37"/>
                </a:cxn>
                <a:cxn ang="0">
                  <a:pos x="48" y="38"/>
                </a:cxn>
                <a:cxn ang="0">
                  <a:pos x="40" y="37"/>
                </a:cxn>
                <a:cxn ang="0">
                  <a:pos x="31" y="34"/>
                </a:cxn>
                <a:cxn ang="0">
                  <a:pos x="20" y="31"/>
                </a:cxn>
                <a:cxn ang="0">
                  <a:pos x="13" y="30"/>
                </a:cxn>
                <a:cxn ang="0">
                  <a:pos x="6" y="30"/>
                </a:cxn>
                <a:cxn ang="0">
                  <a:pos x="1" y="21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12" y="2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3"/>
                </a:cxn>
                <a:cxn ang="0">
                  <a:pos x="54" y="6"/>
                </a:cxn>
                <a:cxn ang="0">
                  <a:pos x="60" y="11"/>
                </a:cxn>
                <a:cxn ang="0">
                  <a:pos x="65" y="16"/>
                </a:cxn>
                <a:cxn ang="0">
                  <a:pos x="65" y="24"/>
                </a:cxn>
              </a:cxnLst>
              <a:rect l="0" t="0" r="r" b="b"/>
              <a:pathLst>
                <a:path w="65" h="38">
                  <a:moveTo>
                    <a:pt x="65" y="24"/>
                  </a:moveTo>
                  <a:lnTo>
                    <a:pt x="62" y="33"/>
                  </a:lnTo>
                  <a:lnTo>
                    <a:pt x="56" y="37"/>
                  </a:lnTo>
                  <a:lnTo>
                    <a:pt x="48" y="38"/>
                  </a:lnTo>
                  <a:lnTo>
                    <a:pt x="40" y="37"/>
                  </a:lnTo>
                  <a:lnTo>
                    <a:pt x="31" y="34"/>
                  </a:lnTo>
                  <a:lnTo>
                    <a:pt x="20" y="31"/>
                  </a:lnTo>
                  <a:lnTo>
                    <a:pt x="13" y="30"/>
                  </a:lnTo>
                  <a:lnTo>
                    <a:pt x="6" y="30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3" y="5"/>
                  </a:lnTo>
                  <a:lnTo>
                    <a:pt x="12" y="2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60" y="11"/>
                  </a:lnTo>
                  <a:lnTo>
                    <a:pt x="65" y="16"/>
                  </a:lnTo>
                  <a:lnTo>
                    <a:pt x="65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30"/>
            <p:cNvSpPr>
              <a:spLocks/>
            </p:cNvSpPr>
            <p:nvPr/>
          </p:nvSpPr>
          <p:spPr bwMode="auto">
            <a:xfrm>
              <a:off x="469" y="3431"/>
              <a:ext cx="133" cy="31"/>
            </a:xfrm>
            <a:custGeom>
              <a:avLst/>
              <a:gdLst/>
              <a:ahLst/>
              <a:cxnLst>
                <a:cxn ang="0">
                  <a:pos x="401" y="22"/>
                </a:cxn>
                <a:cxn ang="0">
                  <a:pos x="401" y="37"/>
                </a:cxn>
                <a:cxn ang="0">
                  <a:pos x="382" y="33"/>
                </a:cxn>
                <a:cxn ang="0">
                  <a:pos x="361" y="30"/>
                </a:cxn>
                <a:cxn ang="0">
                  <a:pos x="339" y="27"/>
                </a:cxn>
                <a:cxn ang="0">
                  <a:pos x="316" y="25"/>
                </a:cxn>
                <a:cxn ang="0">
                  <a:pos x="292" y="24"/>
                </a:cxn>
                <a:cxn ang="0">
                  <a:pos x="265" y="24"/>
                </a:cxn>
                <a:cxn ang="0">
                  <a:pos x="240" y="25"/>
                </a:cxn>
                <a:cxn ang="0">
                  <a:pos x="214" y="27"/>
                </a:cxn>
                <a:cxn ang="0">
                  <a:pos x="187" y="30"/>
                </a:cxn>
                <a:cxn ang="0">
                  <a:pos x="159" y="34"/>
                </a:cxn>
                <a:cxn ang="0">
                  <a:pos x="133" y="40"/>
                </a:cxn>
                <a:cxn ang="0">
                  <a:pos x="106" y="47"/>
                </a:cxn>
                <a:cxn ang="0">
                  <a:pos x="80" y="56"/>
                </a:cxn>
                <a:cxn ang="0">
                  <a:pos x="55" y="68"/>
                </a:cxn>
                <a:cxn ang="0">
                  <a:pos x="30" y="80"/>
                </a:cxn>
                <a:cxn ang="0">
                  <a:pos x="6" y="94"/>
                </a:cxn>
                <a:cxn ang="0">
                  <a:pos x="0" y="86"/>
                </a:cxn>
                <a:cxn ang="0">
                  <a:pos x="3" y="77"/>
                </a:cxn>
                <a:cxn ang="0">
                  <a:pos x="8" y="68"/>
                </a:cxn>
                <a:cxn ang="0">
                  <a:pos x="12" y="59"/>
                </a:cxn>
                <a:cxn ang="0">
                  <a:pos x="31" y="49"/>
                </a:cxn>
                <a:cxn ang="0">
                  <a:pos x="53" y="40"/>
                </a:cxn>
                <a:cxn ang="0">
                  <a:pos x="76" y="31"/>
                </a:cxn>
                <a:cxn ang="0">
                  <a:pos x="98" y="24"/>
                </a:cxn>
                <a:cxn ang="0">
                  <a:pos x="121" y="16"/>
                </a:cxn>
                <a:cxn ang="0">
                  <a:pos x="146" y="10"/>
                </a:cxn>
                <a:cxn ang="0">
                  <a:pos x="171" y="6"/>
                </a:cxn>
                <a:cxn ang="0">
                  <a:pos x="198" y="3"/>
                </a:cxn>
                <a:cxn ang="0">
                  <a:pos x="223" y="0"/>
                </a:cxn>
                <a:cxn ang="0">
                  <a:pos x="249" y="0"/>
                </a:cxn>
                <a:cxn ang="0">
                  <a:pos x="276" y="0"/>
                </a:cxn>
                <a:cxn ang="0">
                  <a:pos x="301" y="2"/>
                </a:cxn>
                <a:cxn ang="0">
                  <a:pos x="327" y="5"/>
                </a:cxn>
                <a:cxn ang="0">
                  <a:pos x="352" y="9"/>
                </a:cxn>
                <a:cxn ang="0">
                  <a:pos x="377" y="15"/>
                </a:cxn>
                <a:cxn ang="0">
                  <a:pos x="401" y="22"/>
                </a:cxn>
              </a:cxnLst>
              <a:rect l="0" t="0" r="r" b="b"/>
              <a:pathLst>
                <a:path w="401" h="94">
                  <a:moveTo>
                    <a:pt x="401" y="22"/>
                  </a:moveTo>
                  <a:lnTo>
                    <a:pt x="401" y="37"/>
                  </a:lnTo>
                  <a:lnTo>
                    <a:pt x="382" y="33"/>
                  </a:lnTo>
                  <a:lnTo>
                    <a:pt x="361" y="30"/>
                  </a:lnTo>
                  <a:lnTo>
                    <a:pt x="339" y="27"/>
                  </a:lnTo>
                  <a:lnTo>
                    <a:pt x="316" y="25"/>
                  </a:lnTo>
                  <a:lnTo>
                    <a:pt x="292" y="24"/>
                  </a:lnTo>
                  <a:lnTo>
                    <a:pt x="265" y="24"/>
                  </a:lnTo>
                  <a:lnTo>
                    <a:pt x="240" y="25"/>
                  </a:lnTo>
                  <a:lnTo>
                    <a:pt x="214" y="27"/>
                  </a:lnTo>
                  <a:lnTo>
                    <a:pt x="187" y="30"/>
                  </a:lnTo>
                  <a:lnTo>
                    <a:pt x="159" y="34"/>
                  </a:lnTo>
                  <a:lnTo>
                    <a:pt x="133" y="40"/>
                  </a:lnTo>
                  <a:lnTo>
                    <a:pt x="106" y="47"/>
                  </a:lnTo>
                  <a:lnTo>
                    <a:pt x="80" y="56"/>
                  </a:lnTo>
                  <a:lnTo>
                    <a:pt x="55" y="68"/>
                  </a:lnTo>
                  <a:lnTo>
                    <a:pt x="30" y="80"/>
                  </a:lnTo>
                  <a:lnTo>
                    <a:pt x="6" y="94"/>
                  </a:lnTo>
                  <a:lnTo>
                    <a:pt x="0" y="86"/>
                  </a:lnTo>
                  <a:lnTo>
                    <a:pt x="3" y="77"/>
                  </a:lnTo>
                  <a:lnTo>
                    <a:pt x="8" y="68"/>
                  </a:lnTo>
                  <a:lnTo>
                    <a:pt x="12" y="59"/>
                  </a:lnTo>
                  <a:lnTo>
                    <a:pt x="31" y="49"/>
                  </a:lnTo>
                  <a:lnTo>
                    <a:pt x="53" y="40"/>
                  </a:lnTo>
                  <a:lnTo>
                    <a:pt x="76" y="31"/>
                  </a:lnTo>
                  <a:lnTo>
                    <a:pt x="98" y="24"/>
                  </a:lnTo>
                  <a:lnTo>
                    <a:pt x="121" y="16"/>
                  </a:lnTo>
                  <a:lnTo>
                    <a:pt x="146" y="10"/>
                  </a:lnTo>
                  <a:lnTo>
                    <a:pt x="171" y="6"/>
                  </a:lnTo>
                  <a:lnTo>
                    <a:pt x="198" y="3"/>
                  </a:lnTo>
                  <a:lnTo>
                    <a:pt x="223" y="0"/>
                  </a:lnTo>
                  <a:lnTo>
                    <a:pt x="249" y="0"/>
                  </a:lnTo>
                  <a:lnTo>
                    <a:pt x="276" y="0"/>
                  </a:lnTo>
                  <a:lnTo>
                    <a:pt x="301" y="2"/>
                  </a:lnTo>
                  <a:lnTo>
                    <a:pt x="327" y="5"/>
                  </a:lnTo>
                  <a:lnTo>
                    <a:pt x="352" y="9"/>
                  </a:lnTo>
                  <a:lnTo>
                    <a:pt x="377" y="15"/>
                  </a:lnTo>
                  <a:lnTo>
                    <a:pt x="401" y="22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31" descr="Алмазная решетка (контур)"/>
            <p:cNvSpPr>
              <a:spLocks/>
            </p:cNvSpPr>
            <p:nvPr/>
          </p:nvSpPr>
          <p:spPr bwMode="auto">
            <a:xfrm>
              <a:off x="681" y="3421"/>
              <a:ext cx="151" cy="126"/>
            </a:xfrm>
            <a:custGeom>
              <a:avLst/>
              <a:gdLst/>
              <a:ahLst/>
              <a:cxnLst>
                <a:cxn ang="0">
                  <a:pos x="265" y="37"/>
                </a:cxn>
                <a:cxn ang="0">
                  <a:pos x="286" y="41"/>
                </a:cxn>
                <a:cxn ang="0">
                  <a:pos x="305" y="37"/>
                </a:cxn>
                <a:cxn ang="0">
                  <a:pos x="325" y="29"/>
                </a:cxn>
                <a:cxn ang="0">
                  <a:pos x="350" y="26"/>
                </a:cxn>
                <a:cxn ang="0">
                  <a:pos x="383" y="34"/>
                </a:cxn>
                <a:cxn ang="0">
                  <a:pos x="412" y="48"/>
                </a:cxn>
                <a:cxn ang="0">
                  <a:pos x="440" y="65"/>
                </a:cxn>
                <a:cxn ang="0">
                  <a:pos x="445" y="84"/>
                </a:cxn>
                <a:cxn ang="0">
                  <a:pos x="427" y="98"/>
                </a:cxn>
                <a:cxn ang="0">
                  <a:pos x="408" y="103"/>
                </a:cxn>
                <a:cxn ang="0">
                  <a:pos x="390" y="97"/>
                </a:cxn>
                <a:cxn ang="0">
                  <a:pos x="377" y="88"/>
                </a:cxn>
                <a:cxn ang="0">
                  <a:pos x="355" y="88"/>
                </a:cxn>
                <a:cxn ang="0">
                  <a:pos x="327" y="95"/>
                </a:cxn>
                <a:cxn ang="0">
                  <a:pos x="314" y="117"/>
                </a:cxn>
                <a:cxn ang="0">
                  <a:pos x="302" y="135"/>
                </a:cxn>
                <a:cxn ang="0">
                  <a:pos x="269" y="135"/>
                </a:cxn>
                <a:cxn ang="0">
                  <a:pos x="240" y="137"/>
                </a:cxn>
                <a:cxn ang="0">
                  <a:pos x="216" y="140"/>
                </a:cxn>
                <a:cxn ang="0">
                  <a:pos x="200" y="138"/>
                </a:cxn>
                <a:cxn ang="0">
                  <a:pos x="180" y="137"/>
                </a:cxn>
                <a:cxn ang="0">
                  <a:pos x="159" y="140"/>
                </a:cxn>
                <a:cxn ang="0">
                  <a:pos x="143" y="150"/>
                </a:cxn>
                <a:cxn ang="0">
                  <a:pos x="134" y="179"/>
                </a:cxn>
                <a:cxn ang="0">
                  <a:pos x="131" y="210"/>
                </a:cxn>
                <a:cxn ang="0">
                  <a:pos x="121" y="235"/>
                </a:cxn>
                <a:cxn ang="0">
                  <a:pos x="103" y="232"/>
                </a:cxn>
                <a:cxn ang="0">
                  <a:pos x="91" y="225"/>
                </a:cxn>
                <a:cxn ang="0">
                  <a:pos x="87" y="212"/>
                </a:cxn>
                <a:cxn ang="0">
                  <a:pos x="97" y="179"/>
                </a:cxn>
                <a:cxn ang="0">
                  <a:pos x="87" y="129"/>
                </a:cxn>
                <a:cxn ang="0">
                  <a:pos x="63" y="110"/>
                </a:cxn>
                <a:cxn ang="0">
                  <a:pos x="69" y="172"/>
                </a:cxn>
                <a:cxn ang="0">
                  <a:pos x="57" y="235"/>
                </a:cxn>
                <a:cxn ang="0">
                  <a:pos x="41" y="250"/>
                </a:cxn>
                <a:cxn ang="0">
                  <a:pos x="38" y="274"/>
                </a:cxn>
                <a:cxn ang="0">
                  <a:pos x="68" y="281"/>
                </a:cxn>
                <a:cxn ang="0">
                  <a:pos x="100" y="276"/>
                </a:cxn>
                <a:cxn ang="0">
                  <a:pos x="137" y="272"/>
                </a:cxn>
                <a:cxn ang="0">
                  <a:pos x="171" y="278"/>
                </a:cxn>
                <a:cxn ang="0">
                  <a:pos x="163" y="359"/>
                </a:cxn>
                <a:cxn ang="0">
                  <a:pos x="119" y="369"/>
                </a:cxn>
                <a:cxn ang="0">
                  <a:pos x="69" y="374"/>
                </a:cxn>
                <a:cxn ang="0">
                  <a:pos x="22" y="377"/>
                </a:cxn>
                <a:cxn ang="0">
                  <a:pos x="0" y="303"/>
                </a:cxn>
                <a:cxn ang="0">
                  <a:pos x="22" y="79"/>
                </a:cxn>
                <a:cxn ang="0">
                  <a:pos x="46" y="31"/>
                </a:cxn>
                <a:cxn ang="0">
                  <a:pos x="85" y="38"/>
                </a:cxn>
                <a:cxn ang="0">
                  <a:pos x="124" y="42"/>
                </a:cxn>
                <a:cxn ang="0">
                  <a:pos x="150" y="25"/>
                </a:cxn>
                <a:cxn ang="0">
                  <a:pos x="166" y="3"/>
                </a:cxn>
                <a:cxn ang="0">
                  <a:pos x="197" y="6"/>
                </a:cxn>
                <a:cxn ang="0">
                  <a:pos x="228" y="9"/>
                </a:cxn>
                <a:cxn ang="0">
                  <a:pos x="250" y="19"/>
                </a:cxn>
              </a:cxnLst>
              <a:rect l="0" t="0" r="r" b="b"/>
              <a:pathLst>
                <a:path w="453" h="378">
                  <a:moveTo>
                    <a:pt x="255" y="31"/>
                  </a:moveTo>
                  <a:lnTo>
                    <a:pt x="265" y="37"/>
                  </a:lnTo>
                  <a:lnTo>
                    <a:pt x="275" y="41"/>
                  </a:lnTo>
                  <a:lnTo>
                    <a:pt x="286" y="41"/>
                  </a:lnTo>
                  <a:lnTo>
                    <a:pt x="296" y="39"/>
                  </a:lnTo>
                  <a:lnTo>
                    <a:pt x="305" y="37"/>
                  </a:lnTo>
                  <a:lnTo>
                    <a:pt x="315" y="34"/>
                  </a:lnTo>
                  <a:lnTo>
                    <a:pt x="325" y="29"/>
                  </a:lnTo>
                  <a:lnTo>
                    <a:pt x="334" y="25"/>
                  </a:lnTo>
                  <a:lnTo>
                    <a:pt x="350" y="26"/>
                  </a:lnTo>
                  <a:lnTo>
                    <a:pt x="367" y="29"/>
                  </a:lnTo>
                  <a:lnTo>
                    <a:pt x="383" y="34"/>
                  </a:lnTo>
                  <a:lnTo>
                    <a:pt x="398" y="41"/>
                  </a:lnTo>
                  <a:lnTo>
                    <a:pt x="412" y="48"/>
                  </a:lnTo>
                  <a:lnTo>
                    <a:pt x="427" y="57"/>
                  </a:lnTo>
                  <a:lnTo>
                    <a:pt x="440" y="65"/>
                  </a:lnTo>
                  <a:lnTo>
                    <a:pt x="453" y="73"/>
                  </a:lnTo>
                  <a:lnTo>
                    <a:pt x="445" y="84"/>
                  </a:lnTo>
                  <a:lnTo>
                    <a:pt x="436" y="91"/>
                  </a:lnTo>
                  <a:lnTo>
                    <a:pt x="427" y="98"/>
                  </a:lnTo>
                  <a:lnTo>
                    <a:pt x="418" y="101"/>
                  </a:lnTo>
                  <a:lnTo>
                    <a:pt x="408" y="103"/>
                  </a:lnTo>
                  <a:lnTo>
                    <a:pt x="399" y="101"/>
                  </a:lnTo>
                  <a:lnTo>
                    <a:pt x="390" y="97"/>
                  </a:lnTo>
                  <a:lnTo>
                    <a:pt x="381" y="88"/>
                  </a:lnTo>
                  <a:lnTo>
                    <a:pt x="377" y="88"/>
                  </a:lnTo>
                  <a:lnTo>
                    <a:pt x="368" y="87"/>
                  </a:lnTo>
                  <a:lnTo>
                    <a:pt x="355" y="88"/>
                  </a:lnTo>
                  <a:lnTo>
                    <a:pt x="340" y="90"/>
                  </a:lnTo>
                  <a:lnTo>
                    <a:pt x="327" y="95"/>
                  </a:lnTo>
                  <a:lnTo>
                    <a:pt x="318" y="104"/>
                  </a:lnTo>
                  <a:lnTo>
                    <a:pt x="314" y="117"/>
                  </a:lnTo>
                  <a:lnTo>
                    <a:pt x="318" y="138"/>
                  </a:lnTo>
                  <a:lnTo>
                    <a:pt x="302" y="135"/>
                  </a:lnTo>
                  <a:lnTo>
                    <a:pt x="286" y="134"/>
                  </a:lnTo>
                  <a:lnTo>
                    <a:pt x="269" y="135"/>
                  </a:lnTo>
                  <a:lnTo>
                    <a:pt x="255" y="135"/>
                  </a:lnTo>
                  <a:lnTo>
                    <a:pt x="240" y="137"/>
                  </a:lnTo>
                  <a:lnTo>
                    <a:pt x="228" y="138"/>
                  </a:lnTo>
                  <a:lnTo>
                    <a:pt x="216" y="140"/>
                  </a:lnTo>
                  <a:lnTo>
                    <a:pt x="209" y="138"/>
                  </a:lnTo>
                  <a:lnTo>
                    <a:pt x="200" y="138"/>
                  </a:lnTo>
                  <a:lnTo>
                    <a:pt x="190" y="137"/>
                  </a:lnTo>
                  <a:lnTo>
                    <a:pt x="180" y="137"/>
                  </a:lnTo>
                  <a:lnTo>
                    <a:pt x="169" y="138"/>
                  </a:lnTo>
                  <a:lnTo>
                    <a:pt x="159" y="140"/>
                  </a:lnTo>
                  <a:lnTo>
                    <a:pt x="150" y="144"/>
                  </a:lnTo>
                  <a:lnTo>
                    <a:pt x="143" y="150"/>
                  </a:lnTo>
                  <a:lnTo>
                    <a:pt x="135" y="160"/>
                  </a:lnTo>
                  <a:lnTo>
                    <a:pt x="134" y="179"/>
                  </a:lnTo>
                  <a:lnTo>
                    <a:pt x="132" y="194"/>
                  </a:lnTo>
                  <a:lnTo>
                    <a:pt x="131" y="210"/>
                  </a:lnTo>
                  <a:lnTo>
                    <a:pt x="130" y="235"/>
                  </a:lnTo>
                  <a:lnTo>
                    <a:pt x="121" y="235"/>
                  </a:lnTo>
                  <a:lnTo>
                    <a:pt x="112" y="235"/>
                  </a:lnTo>
                  <a:lnTo>
                    <a:pt x="103" y="232"/>
                  </a:lnTo>
                  <a:lnTo>
                    <a:pt x="96" y="229"/>
                  </a:lnTo>
                  <a:lnTo>
                    <a:pt x="91" y="225"/>
                  </a:lnTo>
                  <a:lnTo>
                    <a:pt x="87" y="219"/>
                  </a:lnTo>
                  <a:lnTo>
                    <a:pt x="87" y="212"/>
                  </a:lnTo>
                  <a:lnTo>
                    <a:pt x="88" y="204"/>
                  </a:lnTo>
                  <a:lnTo>
                    <a:pt x="97" y="179"/>
                  </a:lnTo>
                  <a:lnTo>
                    <a:pt x="96" y="153"/>
                  </a:lnTo>
                  <a:lnTo>
                    <a:pt x="87" y="129"/>
                  </a:lnTo>
                  <a:lnTo>
                    <a:pt x="75" y="107"/>
                  </a:lnTo>
                  <a:lnTo>
                    <a:pt x="63" y="110"/>
                  </a:lnTo>
                  <a:lnTo>
                    <a:pt x="66" y="143"/>
                  </a:lnTo>
                  <a:lnTo>
                    <a:pt x="69" y="172"/>
                  </a:lnTo>
                  <a:lnTo>
                    <a:pt x="66" y="203"/>
                  </a:lnTo>
                  <a:lnTo>
                    <a:pt x="57" y="235"/>
                  </a:lnTo>
                  <a:lnTo>
                    <a:pt x="50" y="241"/>
                  </a:lnTo>
                  <a:lnTo>
                    <a:pt x="41" y="250"/>
                  </a:lnTo>
                  <a:lnTo>
                    <a:pt x="37" y="260"/>
                  </a:lnTo>
                  <a:lnTo>
                    <a:pt x="38" y="274"/>
                  </a:lnTo>
                  <a:lnTo>
                    <a:pt x="52" y="279"/>
                  </a:lnTo>
                  <a:lnTo>
                    <a:pt x="68" y="281"/>
                  </a:lnTo>
                  <a:lnTo>
                    <a:pt x="84" y="279"/>
                  </a:lnTo>
                  <a:lnTo>
                    <a:pt x="100" y="276"/>
                  </a:lnTo>
                  <a:lnTo>
                    <a:pt x="118" y="274"/>
                  </a:lnTo>
                  <a:lnTo>
                    <a:pt x="137" y="272"/>
                  </a:lnTo>
                  <a:lnTo>
                    <a:pt x="153" y="274"/>
                  </a:lnTo>
                  <a:lnTo>
                    <a:pt x="171" y="278"/>
                  </a:lnTo>
                  <a:lnTo>
                    <a:pt x="183" y="353"/>
                  </a:lnTo>
                  <a:lnTo>
                    <a:pt x="163" y="359"/>
                  </a:lnTo>
                  <a:lnTo>
                    <a:pt x="143" y="365"/>
                  </a:lnTo>
                  <a:lnTo>
                    <a:pt x="119" y="369"/>
                  </a:lnTo>
                  <a:lnTo>
                    <a:pt x="94" y="372"/>
                  </a:lnTo>
                  <a:lnTo>
                    <a:pt x="69" y="374"/>
                  </a:lnTo>
                  <a:lnTo>
                    <a:pt x="44" y="375"/>
                  </a:lnTo>
                  <a:lnTo>
                    <a:pt x="22" y="377"/>
                  </a:lnTo>
                  <a:lnTo>
                    <a:pt x="3" y="378"/>
                  </a:lnTo>
                  <a:lnTo>
                    <a:pt x="0" y="303"/>
                  </a:lnTo>
                  <a:lnTo>
                    <a:pt x="10" y="187"/>
                  </a:lnTo>
                  <a:lnTo>
                    <a:pt x="22" y="79"/>
                  </a:lnTo>
                  <a:lnTo>
                    <a:pt x="28" y="32"/>
                  </a:lnTo>
                  <a:lnTo>
                    <a:pt x="46" y="31"/>
                  </a:lnTo>
                  <a:lnTo>
                    <a:pt x="65" y="34"/>
                  </a:lnTo>
                  <a:lnTo>
                    <a:pt x="85" y="38"/>
                  </a:lnTo>
                  <a:lnTo>
                    <a:pt x="106" y="42"/>
                  </a:lnTo>
                  <a:lnTo>
                    <a:pt x="124" y="42"/>
                  </a:lnTo>
                  <a:lnTo>
                    <a:pt x="140" y="38"/>
                  </a:lnTo>
                  <a:lnTo>
                    <a:pt x="150" y="25"/>
                  </a:lnTo>
                  <a:lnTo>
                    <a:pt x="155" y="0"/>
                  </a:lnTo>
                  <a:lnTo>
                    <a:pt x="166" y="3"/>
                  </a:lnTo>
                  <a:lnTo>
                    <a:pt x="181" y="6"/>
                  </a:lnTo>
                  <a:lnTo>
                    <a:pt x="197" y="6"/>
                  </a:lnTo>
                  <a:lnTo>
                    <a:pt x="213" y="6"/>
                  </a:lnTo>
                  <a:lnTo>
                    <a:pt x="228" y="9"/>
                  </a:lnTo>
                  <a:lnTo>
                    <a:pt x="240" y="12"/>
                  </a:lnTo>
                  <a:lnTo>
                    <a:pt x="250" y="19"/>
                  </a:lnTo>
                  <a:lnTo>
                    <a:pt x="255" y="3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32"/>
            <p:cNvSpPr>
              <a:spLocks/>
            </p:cNvSpPr>
            <p:nvPr/>
          </p:nvSpPr>
          <p:spPr bwMode="auto">
            <a:xfrm>
              <a:off x="903" y="3430"/>
              <a:ext cx="60" cy="59"/>
            </a:xfrm>
            <a:custGeom>
              <a:avLst/>
              <a:gdLst/>
              <a:ahLst/>
              <a:cxnLst>
                <a:cxn ang="0">
                  <a:pos x="140" y="38"/>
                </a:cxn>
                <a:cxn ang="0">
                  <a:pos x="149" y="44"/>
                </a:cxn>
                <a:cxn ang="0">
                  <a:pos x="158" y="48"/>
                </a:cxn>
                <a:cxn ang="0">
                  <a:pos x="165" y="53"/>
                </a:cxn>
                <a:cxn ang="0">
                  <a:pos x="172" y="59"/>
                </a:cxn>
                <a:cxn ang="0">
                  <a:pos x="177" y="65"/>
                </a:cxn>
                <a:cxn ang="0">
                  <a:pos x="180" y="72"/>
                </a:cxn>
                <a:cxn ang="0">
                  <a:pos x="180" y="82"/>
                </a:cxn>
                <a:cxn ang="0">
                  <a:pos x="177" y="95"/>
                </a:cxn>
                <a:cxn ang="0">
                  <a:pos x="166" y="109"/>
                </a:cxn>
                <a:cxn ang="0">
                  <a:pos x="159" y="123"/>
                </a:cxn>
                <a:cxn ang="0">
                  <a:pos x="150" y="140"/>
                </a:cxn>
                <a:cxn ang="0">
                  <a:pos x="141" y="153"/>
                </a:cxn>
                <a:cxn ang="0">
                  <a:pos x="131" y="166"/>
                </a:cxn>
                <a:cxn ang="0">
                  <a:pos x="119" y="175"/>
                </a:cxn>
                <a:cxn ang="0">
                  <a:pos x="103" y="179"/>
                </a:cxn>
                <a:cxn ang="0">
                  <a:pos x="82" y="176"/>
                </a:cxn>
                <a:cxn ang="0">
                  <a:pos x="72" y="170"/>
                </a:cxn>
                <a:cxn ang="0">
                  <a:pos x="63" y="163"/>
                </a:cxn>
                <a:cxn ang="0">
                  <a:pos x="55" y="156"/>
                </a:cxn>
                <a:cxn ang="0">
                  <a:pos x="47" y="147"/>
                </a:cxn>
                <a:cxn ang="0">
                  <a:pos x="38" y="141"/>
                </a:cxn>
                <a:cxn ang="0">
                  <a:pos x="28" y="135"/>
                </a:cxn>
                <a:cxn ang="0">
                  <a:pos x="18" y="132"/>
                </a:cxn>
                <a:cxn ang="0">
                  <a:pos x="4" y="132"/>
                </a:cxn>
                <a:cxn ang="0">
                  <a:pos x="0" y="113"/>
                </a:cxn>
                <a:cxn ang="0">
                  <a:pos x="4" y="100"/>
                </a:cxn>
                <a:cxn ang="0">
                  <a:pos x="13" y="87"/>
                </a:cxn>
                <a:cxn ang="0">
                  <a:pos x="22" y="76"/>
                </a:cxn>
                <a:cxn ang="0">
                  <a:pos x="34" y="65"/>
                </a:cxn>
                <a:cxn ang="0">
                  <a:pos x="49" y="47"/>
                </a:cxn>
                <a:cxn ang="0">
                  <a:pos x="65" y="29"/>
                </a:cxn>
                <a:cxn ang="0">
                  <a:pos x="82" y="13"/>
                </a:cxn>
                <a:cxn ang="0">
                  <a:pos x="100" y="1"/>
                </a:cxn>
                <a:cxn ang="0">
                  <a:pos x="116" y="0"/>
                </a:cxn>
                <a:cxn ang="0">
                  <a:pos x="130" y="12"/>
                </a:cxn>
                <a:cxn ang="0">
                  <a:pos x="140" y="38"/>
                </a:cxn>
              </a:cxnLst>
              <a:rect l="0" t="0" r="r" b="b"/>
              <a:pathLst>
                <a:path w="180" h="179">
                  <a:moveTo>
                    <a:pt x="140" y="38"/>
                  </a:moveTo>
                  <a:lnTo>
                    <a:pt x="149" y="44"/>
                  </a:lnTo>
                  <a:lnTo>
                    <a:pt x="158" y="48"/>
                  </a:lnTo>
                  <a:lnTo>
                    <a:pt x="165" y="53"/>
                  </a:lnTo>
                  <a:lnTo>
                    <a:pt x="172" y="59"/>
                  </a:lnTo>
                  <a:lnTo>
                    <a:pt x="177" y="65"/>
                  </a:lnTo>
                  <a:lnTo>
                    <a:pt x="180" y="72"/>
                  </a:lnTo>
                  <a:lnTo>
                    <a:pt x="180" y="82"/>
                  </a:lnTo>
                  <a:lnTo>
                    <a:pt x="177" y="95"/>
                  </a:lnTo>
                  <a:lnTo>
                    <a:pt x="166" y="109"/>
                  </a:lnTo>
                  <a:lnTo>
                    <a:pt x="159" y="123"/>
                  </a:lnTo>
                  <a:lnTo>
                    <a:pt x="150" y="140"/>
                  </a:lnTo>
                  <a:lnTo>
                    <a:pt x="141" y="153"/>
                  </a:lnTo>
                  <a:lnTo>
                    <a:pt x="131" y="166"/>
                  </a:lnTo>
                  <a:lnTo>
                    <a:pt x="119" y="175"/>
                  </a:lnTo>
                  <a:lnTo>
                    <a:pt x="103" y="179"/>
                  </a:lnTo>
                  <a:lnTo>
                    <a:pt x="82" y="176"/>
                  </a:lnTo>
                  <a:lnTo>
                    <a:pt x="72" y="170"/>
                  </a:lnTo>
                  <a:lnTo>
                    <a:pt x="63" y="163"/>
                  </a:lnTo>
                  <a:lnTo>
                    <a:pt x="55" y="156"/>
                  </a:lnTo>
                  <a:lnTo>
                    <a:pt x="47" y="147"/>
                  </a:lnTo>
                  <a:lnTo>
                    <a:pt x="38" y="141"/>
                  </a:lnTo>
                  <a:lnTo>
                    <a:pt x="28" y="135"/>
                  </a:lnTo>
                  <a:lnTo>
                    <a:pt x="18" y="132"/>
                  </a:lnTo>
                  <a:lnTo>
                    <a:pt x="4" y="132"/>
                  </a:lnTo>
                  <a:lnTo>
                    <a:pt x="0" y="113"/>
                  </a:lnTo>
                  <a:lnTo>
                    <a:pt x="4" y="100"/>
                  </a:lnTo>
                  <a:lnTo>
                    <a:pt x="13" y="87"/>
                  </a:lnTo>
                  <a:lnTo>
                    <a:pt x="22" y="76"/>
                  </a:lnTo>
                  <a:lnTo>
                    <a:pt x="34" y="65"/>
                  </a:lnTo>
                  <a:lnTo>
                    <a:pt x="49" y="47"/>
                  </a:lnTo>
                  <a:lnTo>
                    <a:pt x="65" y="29"/>
                  </a:lnTo>
                  <a:lnTo>
                    <a:pt x="82" y="13"/>
                  </a:lnTo>
                  <a:lnTo>
                    <a:pt x="100" y="1"/>
                  </a:lnTo>
                  <a:lnTo>
                    <a:pt x="116" y="0"/>
                  </a:lnTo>
                  <a:lnTo>
                    <a:pt x="130" y="12"/>
                  </a:lnTo>
                  <a:lnTo>
                    <a:pt x="140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33"/>
            <p:cNvSpPr>
              <a:spLocks/>
            </p:cNvSpPr>
            <p:nvPr/>
          </p:nvSpPr>
          <p:spPr bwMode="auto">
            <a:xfrm>
              <a:off x="890" y="3432"/>
              <a:ext cx="19" cy="12"/>
            </a:xfrm>
            <a:custGeom>
              <a:avLst/>
              <a:gdLst/>
              <a:ahLst/>
              <a:cxnLst>
                <a:cxn ang="0">
                  <a:pos x="56" y="37"/>
                </a:cxn>
                <a:cxn ang="0">
                  <a:pos x="49" y="33"/>
                </a:cxn>
                <a:cxn ang="0">
                  <a:pos x="40" y="30"/>
                </a:cxn>
                <a:cxn ang="0">
                  <a:pos x="28" y="30"/>
                </a:cxn>
                <a:cxn ang="0">
                  <a:pos x="18" y="28"/>
                </a:cxn>
                <a:cxn ang="0">
                  <a:pos x="9" y="27"/>
                </a:cxn>
                <a:cxn ang="0">
                  <a:pos x="3" y="22"/>
                </a:cxn>
                <a:cxn ang="0">
                  <a:pos x="0" y="13"/>
                </a:cxn>
                <a:cxn ang="0">
                  <a:pos x="3" y="0"/>
                </a:cxn>
                <a:cxn ang="0">
                  <a:pos x="11" y="2"/>
                </a:cxn>
                <a:cxn ang="0">
                  <a:pos x="19" y="5"/>
                </a:cxn>
                <a:cxn ang="0">
                  <a:pos x="28" y="9"/>
                </a:cxn>
                <a:cxn ang="0">
                  <a:pos x="37" y="13"/>
                </a:cxn>
                <a:cxn ang="0">
                  <a:pos x="44" y="21"/>
                </a:cxn>
                <a:cxn ang="0">
                  <a:pos x="52" y="27"/>
                </a:cxn>
                <a:cxn ang="0">
                  <a:pos x="55" y="33"/>
                </a:cxn>
                <a:cxn ang="0">
                  <a:pos x="56" y="37"/>
                </a:cxn>
              </a:cxnLst>
              <a:rect l="0" t="0" r="r" b="b"/>
              <a:pathLst>
                <a:path w="56" h="37">
                  <a:moveTo>
                    <a:pt x="56" y="37"/>
                  </a:moveTo>
                  <a:lnTo>
                    <a:pt x="49" y="33"/>
                  </a:lnTo>
                  <a:lnTo>
                    <a:pt x="40" y="30"/>
                  </a:lnTo>
                  <a:lnTo>
                    <a:pt x="28" y="30"/>
                  </a:lnTo>
                  <a:lnTo>
                    <a:pt x="18" y="28"/>
                  </a:lnTo>
                  <a:lnTo>
                    <a:pt x="9" y="27"/>
                  </a:lnTo>
                  <a:lnTo>
                    <a:pt x="3" y="22"/>
                  </a:lnTo>
                  <a:lnTo>
                    <a:pt x="0" y="13"/>
                  </a:lnTo>
                  <a:lnTo>
                    <a:pt x="3" y="0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7" y="13"/>
                  </a:lnTo>
                  <a:lnTo>
                    <a:pt x="44" y="21"/>
                  </a:lnTo>
                  <a:lnTo>
                    <a:pt x="52" y="27"/>
                  </a:lnTo>
                  <a:lnTo>
                    <a:pt x="55" y="33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34"/>
            <p:cNvSpPr>
              <a:spLocks/>
            </p:cNvSpPr>
            <p:nvPr/>
          </p:nvSpPr>
          <p:spPr bwMode="auto">
            <a:xfrm>
              <a:off x="469" y="3447"/>
              <a:ext cx="137" cy="55"/>
            </a:xfrm>
            <a:custGeom>
              <a:avLst/>
              <a:gdLst/>
              <a:ahLst/>
              <a:cxnLst>
                <a:cxn ang="0">
                  <a:pos x="401" y="31"/>
                </a:cxn>
                <a:cxn ang="0">
                  <a:pos x="402" y="55"/>
                </a:cxn>
                <a:cxn ang="0">
                  <a:pos x="408" y="71"/>
                </a:cxn>
                <a:cxn ang="0">
                  <a:pos x="411" y="86"/>
                </a:cxn>
                <a:cxn ang="0">
                  <a:pos x="401" y="103"/>
                </a:cxn>
                <a:cxn ang="0">
                  <a:pos x="376" y="94"/>
                </a:cxn>
                <a:cxn ang="0">
                  <a:pos x="349" y="87"/>
                </a:cxn>
                <a:cxn ang="0">
                  <a:pos x="323" y="83"/>
                </a:cxn>
                <a:cxn ang="0">
                  <a:pos x="298" y="80"/>
                </a:cxn>
                <a:cxn ang="0">
                  <a:pos x="271" y="80"/>
                </a:cxn>
                <a:cxn ang="0">
                  <a:pos x="245" y="81"/>
                </a:cxn>
                <a:cxn ang="0">
                  <a:pos x="218" y="84"/>
                </a:cxn>
                <a:cxn ang="0">
                  <a:pos x="192" y="89"/>
                </a:cxn>
                <a:cxn ang="0">
                  <a:pos x="167" y="94"/>
                </a:cxn>
                <a:cxn ang="0">
                  <a:pos x="142" y="102"/>
                </a:cxn>
                <a:cxn ang="0">
                  <a:pos x="117" y="111"/>
                </a:cxn>
                <a:cxn ang="0">
                  <a:pos x="92" y="119"/>
                </a:cxn>
                <a:cxn ang="0">
                  <a:pos x="68" y="130"/>
                </a:cxn>
                <a:cxn ang="0">
                  <a:pos x="45" y="142"/>
                </a:cxn>
                <a:cxn ang="0">
                  <a:pos x="23" y="153"/>
                </a:cxn>
                <a:cxn ang="0">
                  <a:pos x="0" y="167"/>
                </a:cxn>
                <a:cxn ang="0">
                  <a:pos x="3" y="75"/>
                </a:cxn>
                <a:cxn ang="0">
                  <a:pos x="23" y="62"/>
                </a:cxn>
                <a:cxn ang="0">
                  <a:pos x="45" y="52"/>
                </a:cxn>
                <a:cxn ang="0">
                  <a:pos x="67" y="40"/>
                </a:cxn>
                <a:cxn ang="0">
                  <a:pos x="90" y="31"/>
                </a:cxn>
                <a:cxn ang="0">
                  <a:pos x="115" y="22"/>
                </a:cxn>
                <a:cxn ang="0">
                  <a:pos x="142" y="15"/>
                </a:cxn>
                <a:cxn ang="0">
                  <a:pos x="167" y="9"/>
                </a:cxn>
                <a:cxn ang="0">
                  <a:pos x="193" y="5"/>
                </a:cxn>
                <a:cxn ang="0">
                  <a:pos x="221" y="2"/>
                </a:cxn>
                <a:cxn ang="0">
                  <a:pos x="248" y="0"/>
                </a:cxn>
                <a:cxn ang="0">
                  <a:pos x="274" y="0"/>
                </a:cxn>
                <a:cxn ang="0">
                  <a:pos x="301" y="3"/>
                </a:cxn>
                <a:cxn ang="0">
                  <a:pos x="327" y="8"/>
                </a:cxn>
                <a:cxn ang="0">
                  <a:pos x="352" y="14"/>
                </a:cxn>
                <a:cxn ang="0">
                  <a:pos x="377" y="21"/>
                </a:cxn>
                <a:cxn ang="0">
                  <a:pos x="401" y="31"/>
                </a:cxn>
              </a:cxnLst>
              <a:rect l="0" t="0" r="r" b="b"/>
              <a:pathLst>
                <a:path w="411" h="167">
                  <a:moveTo>
                    <a:pt x="401" y="31"/>
                  </a:moveTo>
                  <a:lnTo>
                    <a:pt x="402" y="55"/>
                  </a:lnTo>
                  <a:lnTo>
                    <a:pt x="408" y="71"/>
                  </a:lnTo>
                  <a:lnTo>
                    <a:pt x="411" y="86"/>
                  </a:lnTo>
                  <a:lnTo>
                    <a:pt x="401" y="103"/>
                  </a:lnTo>
                  <a:lnTo>
                    <a:pt x="376" y="94"/>
                  </a:lnTo>
                  <a:lnTo>
                    <a:pt x="349" y="87"/>
                  </a:lnTo>
                  <a:lnTo>
                    <a:pt x="323" y="83"/>
                  </a:lnTo>
                  <a:lnTo>
                    <a:pt x="298" y="80"/>
                  </a:lnTo>
                  <a:lnTo>
                    <a:pt x="271" y="80"/>
                  </a:lnTo>
                  <a:lnTo>
                    <a:pt x="245" y="81"/>
                  </a:lnTo>
                  <a:lnTo>
                    <a:pt x="218" y="84"/>
                  </a:lnTo>
                  <a:lnTo>
                    <a:pt x="192" y="89"/>
                  </a:lnTo>
                  <a:lnTo>
                    <a:pt x="167" y="94"/>
                  </a:lnTo>
                  <a:lnTo>
                    <a:pt x="142" y="102"/>
                  </a:lnTo>
                  <a:lnTo>
                    <a:pt x="117" y="111"/>
                  </a:lnTo>
                  <a:lnTo>
                    <a:pt x="92" y="119"/>
                  </a:lnTo>
                  <a:lnTo>
                    <a:pt x="68" y="130"/>
                  </a:lnTo>
                  <a:lnTo>
                    <a:pt x="45" y="142"/>
                  </a:lnTo>
                  <a:lnTo>
                    <a:pt x="23" y="153"/>
                  </a:lnTo>
                  <a:lnTo>
                    <a:pt x="0" y="167"/>
                  </a:lnTo>
                  <a:lnTo>
                    <a:pt x="3" y="75"/>
                  </a:lnTo>
                  <a:lnTo>
                    <a:pt x="23" y="62"/>
                  </a:lnTo>
                  <a:lnTo>
                    <a:pt x="45" y="52"/>
                  </a:lnTo>
                  <a:lnTo>
                    <a:pt x="67" y="40"/>
                  </a:lnTo>
                  <a:lnTo>
                    <a:pt x="90" y="31"/>
                  </a:lnTo>
                  <a:lnTo>
                    <a:pt x="115" y="22"/>
                  </a:lnTo>
                  <a:lnTo>
                    <a:pt x="142" y="15"/>
                  </a:lnTo>
                  <a:lnTo>
                    <a:pt x="167" y="9"/>
                  </a:lnTo>
                  <a:lnTo>
                    <a:pt x="193" y="5"/>
                  </a:lnTo>
                  <a:lnTo>
                    <a:pt x="221" y="2"/>
                  </a:lnTo>
                  <a:lnTo>
                    <a:pt x="248" y="0"/>
                  </a:lnTo>
                  <a:lnTo>
                    <a:pt x="274" y="0"/>
                  </a:lnTo>
                  <a:lnTo>
                    <a:pt x="301" y="3"/>
                  </a:lnTo>
                  <a:lnTo>
                    <a:pt x="327" y="8"/>
                  </a:lnTo>
                  <a:lnTo>
                    <a:pt x="352" y="14"/>
                  </a:lnTo>
                  <a:lnTo>
                    <a:pt x="377" y="21"/>
                  </a:lnTo>
                  <a:lnTo>
                    <a:pt x="401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35"/>
            <p:cNvSpPr>
              <a:spLocks/>
            </p:cNvSpPr>
            <p:nvPr/>
          </p:nvSpPr>
          <p:spPr bwMode="auto">
            <a:xfrm>
              <a:off x="868" y="3460"/>
              <a:ext cx="32" cy="47"/>
            </a:xfrm>
            <a:custGeom>
              <a:avLst/>
              <a:gdLst/>
              <a:ahLst/>
              <a:cxnLst>
                <a:cxn ang="0">
                  <a:pos x="94" y="63"/>
                </a:cxn>
                <a:cxn ang="0">
                  <a:pos x="87" y="85"/>
                </a:cxn>
                <a:cxn ang="0">
                  <a:pos x="75" y="103"/>
                </a:cxn>
                <a:cxn ang="0">
                  <a:pos x="62" y="121"/>
                </a:cxn>
                <a:cxn ang="0">
                  <a:pos x="53" y="140"/>
                </a:cxn>
                <a:cxn ang="0">
                  <a:pos x="34" y="140"/>
                </a:cxn>
                <a:cxn ang="0">
                  <a:pos x="28" y="113"/>
                </a:cxn>
                <a:cxn ang="0">
                  <a:pos x="19" y="82"/>
                </a:cxn>
                <a:cxn ang="0">
                  <a:pos x="9" y="50"/>
                </a:cxn>
                <a:cxn ang="0">
                  <a:pos x="0" y="16"/>
                </a:cxn>
                <a:cxn ang="0">
                  <a:pos x="13" y="4"/>
                </a:cxn>
                <a:cxn ang="0">
                  <a:pos x="28" y="0"/>
                </a:cxn>
                <a:cxn ang="0">
                  <a:pos x="43" y="1"/>
                </a:cxn>
                <a:cxn ang="0">
                  <a:pos x="59" y="9"/>
                </a:cxn>
                <a:cxn ang="0">
                  <a:pos x="72" y="21"/>
                </a:cxn>
                <a:cxn ang="0">
                  <a:pos x="84" y="34"/>
                </a:cxn>
                <a:cxn ang="0">
                  <a:pos x="91" y="49"/>
                </a:cxn>
                <a:cxn ang="0">
                  <a:pos x="94" y="63"/>
                </a:cxn>
              </a:cxnLst>
              <a:rect l="0" t="0" r="r" b="b"/>
              <a:pathLst>
                <a:path w="94" h="140">
                  <a:moveTo>
                    <a:pt x="94" y="63"/>
                  </a:moveTo>
                  <a:lnTo>
                    <a:pt x="87" y="85"/>
                  </a:lnTo>
                  <a:lnTo>
                    <a:pt x="75" y="103"/>
                  </a:lnTo>
                  <a:lnTo>
                    <a:pt x="62" y="121"/>
                  </a:lnTo>
                  <a:lnTo>
                    <a:pt x="53" y="140"/>
                  </a:lnTo>
                  <a:lnTo>
                    <a:pt x="34" y="140"/>
                  </a:lnTo>
                  <a:lnTo>
                    <a:pt x="28" y="113"/>
                  </a:lnTo>
                  <a:lnTo>
                    <a:pt x="19" y="82"/>
                  </a:lnTo>
                  <a:lnTo>
                    <a:pt x="9" y="50"/>
                  </a:lnTo>
                  <a:lnTo>
                    <a:pt x="0" y="16"/>
                  </a:lnTo>
                  <a:lnTo>
                    <a:pt x="13" y="4"/>
                  </a:lnTo>
                  <a:lnTo>
                    <a:pt x="28" y="0"/>
                  </a:lnTo>
                  <a:lnTo>
                    <a:pt x="43" y="1"/>
                  </a:lnTo>
                  <a:lnTo>
                    <a:pt x="59" y="9"/>
                  </a:lnTo>
                  <a:lnTo>
                    <a:pt x="72" y="21"/>
                  </a:lnTo>
                  <a:lnTo>
                    <a:pt x="84" y="34"/>
                  </a:lnTo>
                  <a:lnTo>
                    <a:pt x="91" y="49"/>
                  </a:lnTo>
                  <a:lnTo>
                    <a:pt x="94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36"/>
            <p:cNvSpPr>
              <a:spLocks/>
            </p:cNvSpPr>
            <p:nvPr/>
          </p:nvSpPr>
          <p:spPr bwMode="auto">
            <a:xfrm>
              <a:off x="816" y="3470"/>
              <a:ext cx="43" cy="54"/>
            </a:xfrm>
            <a:custGeom>
              <a:avLst/>
              <a:gdLst/>
              <a:ahLst/>
              <a:cxnLst>
                <a:cxn ang="0">
                  <a:pos x="130" y="145"/>
                </a:cxn>
                <a:cxn ang="0">
                  <a:pos x="120" y="158"/>
                </a:cxn>
                <a:cxn ang="0">
                  <a:pos x="109" y="162"/>
                </a:cxn>
                <a:cxn ang="0">
                  <a:pos x="99" y="159"/>
                </a:cxn>
                <a:cxn ang="0">
                  <a:pos x="89" y="152"/>
                </a:cxn>
                <a:cxn ang="0">
                  <a:pos x="78" y="143"/>
                </a:cxn>
                <a:cxn ang="0">
                  <a:pos x="68" y="134"/>
                </a:cxn>
                <a:cxn ang="0">
                  <a:pos x="56" y="131"/>
                </a:cxn>
                <a:cxn ang="0">
                  <a:pos x="45" y="133"/>
                </a:cxn>
                <a:cxn ang="0">
                  <a:pos x="43" y="120"/>
                </a:cxn>
                <a:cxn ang="0">
                  <a:pos x="40" y="108"/>
                </a:cxn>
                <a:cxn ang="0">
                  <a:pos x="36" y="98"/>
                </a:cxn>
                <a:cxn ang="0">
                  <a:pos x="30" y="87"/>
                </a:cxn>
                <a:cxn ang="0">
                  <a:pos x="22" y="78"/>
                </a:cxn>
                <a:cxn ang="0">
                  <a:pos x="15" y="71"/>
                </a:cxn>
                <a:cxn ang="0">
                  <a:pos x="8" y="64"/>
                </a:cxn>
                <a:cxn ang="0">
                  <a:pos x="0" y="56"/>
                </a:cxn>
                <a:cxn ang="0">
                  <a:pos x="8" y="48"/>
                </a:cxn>
                <a:cxn ang="0">
                  <a:pos x="17" y="39"/>
                </a:cxn>
                <a:cxn ang="0">
                  <a:pos x="27" y="33"/>
                </a:cxn>
                <a:cxn ang="0">
                  <a:pos x="37" y="25"/>
                </a:cxn>
                <a:cxn ang="0">
                  <a:pos x="48" y="21"/>
                </a:cxn>
                <a:cxn ang="0">
                  <a:pos x="58" y="15"/>
                </a:cxn>
                <a:cxn ang="0">
                  <a:pos x="68" y="8"/>
                </a:cxn>
                <a:cxn ang="0">
                  <a:pos x="78" y="0"/>
                </a:cxn>
                <a:cxn ang="0">
                  <a:pos x="92" y="12"/>
                </a:cxn>
                <a:cxn ang="0">
                  <a:pos x="102" y="28"/>
                </a:cxn>
                <a:cxn ang="0">
                  <a:pos x="108" y="45"/>
                </a:cxn>
                <a:cxn ang="0">
                  <a:pos x="114" y="64"/>
                </a:cxn>
                <a:cxn ang="0">
                  <a:pos x="117" y="84"/>
                </a:cxn>
                <a:cxn ang="0">
                  <a:pos x="121" y="105"/>
                </a:cxn>
                <a:cxn ang="0">
                  <a:pos x="124" y="126"/>
                </a:cxn>
                <a:cxn ang="0">
                  <a:pos x="130" y="145"/>
                </a:cxn>
              </a:cxnLst>
              <a:rect l="0" t="0" r="r" b="b"/>
              <a:pathLst>
                <a:path w="130" h="162">
                  <a:moveTo>
                    <a:pt x="130" y="145"/>
                  </a:moveTo>
                  <a:lnTo>
                    <a:pt x="120" y="158"/>
                  </a:lnTo>
                  <a:lnTo>
                    <a:pt x="109" y="162"/>
                  </a:lnTo>
                  <a:lnTo>
                    <a:pt x="99" y="159"/>
                  </a:lnTo>
                  <a:lnTo>
                    <a:pt x="89" y="152"/>
                  </a:lnTo>
                  <a:lnTo>
                    <a:pt x="78" y="143"/>
                  </a:lnTo>
                  <a:lnTo>
                    <a:pt x="68" y="134"/>
                  </a:lnTo>
                  <a:lnTo>
                    <a:pt x="56" y="131"/>
                  </a:lnTo>
                  <a:lnTo>
                    <a:pt x="45" y="133"/>
                  </a:lnTo>
                  <a:lnTo>
                    <a:pt x="43" y="120"/>
                  </a:lnTo>
                  <a:lnTo>
                    <a:pt x="40" y="108"/>
                  </a:lnTo>
                  <a:lnTo>
                    <a:pt x="36" y="98"/>
                  </a:lnTo>
                  <a:lnTo>
                    <a:pt x="30" y="87"/>
                  </a:lnTo>
                  <a:lnTo>
                    <a:pt x="22" y="78"/>
                  </a:lnTo>
                  <a:lnTo>
                    <a:pt x="15" y="71"/>
                  </a:lnTo>
                  <a:lnTo>
                    <a:pt x="8" y="64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17" y="39"/>
                  </a:lnTo>
                  <a:lnTo>
                    <a:pt x="27" y="33"/>
                  </a:lnTo>
                  <a:lnTo>
                    <a:pt x="37" y="25"/>
                  </a:lnTo>
                  <a:lnTo>
                    <a:pt x="48" y="21"/>
                  </a:lnTo>
                  <a:lnTo>
                    <a:pt x="58" y="15"/>
                  </a:lnTo>
                  <a:lnTo>
                    <a:pt x="68" y="8"/>
                  </a:lnTo>
                  <a:lnTo>
                    <a:pt x="78" y="0"/>
                  </a:lnTo>
                  <a:lnTo>
                    <a:pt x="92" y="12"/>
                  </a:lnTo>
                  <a:lnTo>
                    <a:pt x="102" y="28"/>
                  </a:lnTo>
                  <a:lnTo>
                    <a:pt x="108" y="45"/>
                  </a:lnTo>
                  <a:lnTo>
                    <a:pt x="114" y="64"/>
                  </a:lnTo>
                  <a:lnTo>
                    <a:pt x="117" y="84"/>
                  </a:lnTo>
                  <a:lnTo>
                    <a:pt x="121" y="105"/>
                  </a:lnTo>
                  <a:lnTo>
                    <a:pt x="124" y="126"/>
                  </a:lnTo>
                  <a:lnTo>
                    <a:pt x="13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37"/>
            <p:cNvSpPr>
              <a:spLocks/>
            </p:cNvSpPr>
            <p:nvPr/>
          </p:nvSpPr>
          <p:spPr bwMode="auto">
            <a:xfrm>
              <a:off x="748" y="3475"/>
              <a:ext cx="73" cy="81"/>
            </a:xfrm>
            <a:custGeom>
              <a:avLst/>
              <a:gdLst/>
              <a:ahLst/>
              <a:cxnLst>
                <a:cxn ang="0">
                  <a:pos x="210" y="77"/>
                </a:cxn>
                <a:cxn ang="0">
                  <a:pos x="219" y="91"/>
                </a:cxn>
                <a:cxn ang="0">
                  <a:pos x="219" y="99"/>
                </a:cxn>
                <a:cxn ang="0">
                  <a:pos x="212" y="102"/>
                </a:cxn>
                <a:cxn ang="0">
                  <a:pos x="201" y="100"/>
                </a:cxn>
                <a:cxn ang="0">
                  <a:pos x="190" y="99"/>
                </a:cxn>
                <a:cxn ang="0">
                  <a:pos x="176" y="99"/>
                </a:cxn>
                <a:cxn ang="0">
                  <a:pos x="168" y="103"/>
                </a:cxn>
                <a:cxn ang="0">
                  <a:pos x="163" y="114"/>
                </a:cxn>
                <a:cxn ang="0">
                  <a:pos x="166" y="128"/>
                </a:cxn>
                <a:cxn ang="0">
                  <a:pos x="175" y="140"/>
                </a:cxn>
                <a:cxn ang="0">
                  <a:pos x="185" y="150"/>
                </a:cxn>
                <a:cxn ang="0">
                  <a:pos x="196" y="161"/>
                </a:cxn>
                <a:cxn ang="0">
                  <a:pos x="204" y="171"/>
                </a:cxn>
                <a:cxn ang="0">
                  <a:pos x="210" y="181"/>
                </a:cxn>
                <a:cxn ang="0">
                  <a:pos x="209" y="192"/>
                </a:cxn>
                <a:cxn ang="0">
                  <a:pos x="199" y="205"/>
                </a:cxn>
                <a:cxn ang="0">
                  <a:pos x="191" y="209"/>
                </a:cxn>
                <a:cxn ang="0">
                  <a:pos x="178" y="209"/>
                </a:cxn>
                <a:cxn ang="0">
                  <a:pos x="162" y="206"/>
                </a:cxn>
                <a:cxn ang="0">
                  <a:pos x="146" y="203"/>
                </a:cxn>
                <a:cxn ang="0">
                  <a:pos x="131" y="203"/>
                </a:cxn>
                <a:cxn ang="0">
                  <a:pos x="118" y="209"/>
                </a:cxn>
                <a:cxn ang="0">
                  <a:pos x="110" y="221"/>
                </a:cxn>
                <a:cxn ang="0">
                  <a:pos x="110" y="243"/>
                </a:cxn>
                <a:cxn ang="0">
                  <a:pos x="97" y="236"/>
                </a:cxn>
                <a:cxn ang="0">
                  <a:pos x="84" y="230"/>
                </a:cxn>
                <a:cxn ang="0">
                  <a:pos x="70" y="225"/>
                </a:cxn>
                <a:cxn ang="0">
                  <a:pos x="57" y="218"/>
                </a:cxn>
                <a:cxn ang="0">
                  <a:pos x="45" y="212"/>
                </a:cxn>
                <a:cxn ang="0">
                  <a:pos x="34" y="203"/>
                </a:cxn>
                <a:cxn ang="0">
                  <a:pos x="23" y="193"/>
                </a:cxn>
                <a:cxn ang="0">
                  <a:pos x="16" y="180"/>
                </a:cxn>
                <a:cxn ang="0">
                  <a:pos x="3" y="147"/>
                </a:cxn>
                <a:cxn ang="0">
                  <a:pos x="0" y="108"/>
                </a:cxn>
                <a:cxn ang="0">
                  <a:pos x="1" y="66"/>
                </a:cxn>
                <a:cxn ang="0">
                  <a:pos x="3" y="27"/>
                </a:cxn>
                <a:cxn ang="0">
                  <a:pos x="6" y="21"/>
                </a:cxn>
                <a:cxn ang="0">
                  <a:pos x="10" y="15"/>
                </a:cxn>
                <a:cxn ang="0">
                  <a:pos x="16" y="10"/>
                </a:cxn>
                <a:cxn ang="0">
                  <a:pos x="23" y="8"/>
                </a:cxn>
                <a:cxn ang="0">
                  <a:pos x="31" y="6"/>
                </a:cxn>
                <a:cxn ang="0">
                  <a:pos x="38" y="3"/>
                </a:cxn>
                <a:cxn ang="0">
                  <a:pos x="45" y="2"/>
                </a:cxn>
                <a:cxn ang="0">
                  <a:pos x="53" y="0"/>
                </a:cxn>
                <a:cxn ang="0">
                  <a:pos x="76" y="5"/>
                </a:cxn>
                <a:cxn ang="0">
                  <a:pos x="98" y="10"/>
                </a:cxn>
                <a:cxn ang="0">
                  <a:pos x="120" y="16"/>
                </a:cxn>
                <a:cxn ang="0">
                  <a:pos x="141" y="24"/>
                </a:cxn>
                <a:cxn ang="0">
                  <a:pos x="160" y="33"/>
                </a:cxn>
                <a:cxn ang="0">
                  <a:pos x="179" y="44"/>
                </a:cxn>
                <a:cxn ang="0">
                  <a:pos x="196" y="59"/>
                </a:cxn>
                <a:cxn ang="0">
                  <a:pos x="210" y="77"/>
                </a:cxn>
              </a:cxnLst>
              <a:rect l="0" t="0" r="r" b="b"/>
              <a:pathLst>
                <a:path w="219" h="243">
                  <a:moveTo>
                    <a:pt x="210" y="77"/>
                  </a:moveTo>
                  <a:lnTo>
                    <a:pt x="219" y="91"/>
                  </a:lnTo>
                  <a:lnTo>
                    <a:pt x="219" y="99"/>
                  </a:lnTo>
                  <a:lnTo>
                    <a:pt x="212" y="102"/>
                  </a:lnTo>
                  <a:lnTo>
                    <a:pt x="201" y="100"/>
                  </a:lnTo>
                  <a:lnTo>
                    <a:pt x="190" y="99"/>
                  </a:lnTo>
                  <a:lnTo>
                    <a:pt x="176" y="99"/>
                  </a:lnTo>
                  <a:lnTo>
                    <a:pt x="168" y="103"/>
                  </a:lnTo>
                  <a:lnTo>
                    <a:pt x="163" y="114"/>
                  </a:lnTo>
                  <a:lnTo>
                    <a:pt x="166" y="128"/>
                  </a:lnTo>
                  <a:lnTo>
                    <a:pt x="175" y="140"/>
                  </a:lnTo>
                  <a:lnTo>
                    <a:pt x="185" y="150"/>
                  </a:lnTo>
                  <a:lnTo>
                    <a:pt x="196" y="161"/>
                  </a:lnTo>
                  <a:lnTo>
                    <a:pt x="204" y="171"/>
                  </a:lnTo>
                  <a:lnTo>
                    <a:pt x="210" y="181"/>
                  </a:lnTo>
                  <a:lnTo>
                    <a:pt x="209" y="192"/>
                  </a:lnTo>
                  <a:lnTo>
                    <a:pt x="199" y="205"/>
                  </a:lnTo>
                  <a:lnTo>
                    <a:pt x="191" y="209"/>
                  </a:lnTo>
                  <a:lnTo>
                    <a:pt x="178" y="209"/>
                  </a:lnTo>
                  <a:lnTo>
                    <a:pt x="162" y="206"/>
                  </a:lnTo>
                  <a:lnTo>
                    <a:pt x="146" y="203"/>
                  </a:lnTo>
                  <a:lnTo>
                    <a:pt x="131" y="203"/>
                  </a:lnTo>
                  <a:lnTo>
                    <a:pt x="118" y="209"/>
                  </a:lnTo>
                  <a:lnTo>
                    <a:pt x="110" y="221"/>
                  </a:lnTo>
                  <a:lnTo>
                    <a:pt x="110" y="243"/>
                  </a:lnTo>
                  <a:lnTo>
                    <a:pt x="97" y="236"/>
                  </a:lnTo>
                  <a:lnTo>
                    <a:pt x="84" y="230"/>
                  </a:lnTo>
                  <a:lnTo>
                    <a:pt x="70" y="225"/>
                  </a:lnTo>
                  <a:lnTo>
                    <a:pt x="57" y="218"/>
                  </a:lnTo>
                  <a:lnTo>
                    <a:pt x="45" y="212"/>
                  </a:lnTo>
                  <a:lnTo>
                    <a:pt x="34" y="203"/>
                  </a:lnTo>
                  <a:lnTo>
                    <a:pt x="23" y="193"/>
                  </a:lnTo>
                  <a:lnTo>
                    <a:pt x="16" y="180"/>
                  </a:lnTo>
                  <a:lnTo>
                    <a:pt x="3" y="147"/>
                  </a:lnTo>
                  <a:lnTo>
                    <a:pt x="0" y="108"/>
                  </a:lnTo>
                  <a:lnTo>
                    <a:pt x="1" y="66"/>
                  </a:lnTo>
                  <a:lnTo>
                    <a:pt x="3" y="27"/>
                  </a:lnTo>
                  <a:lnTo>
                    <a:pt x="6" y="21"/>
                  </a:lnTo>
                  <a:lnTo>
                    <a:pt x="10" y="15"/>
                  </a:lnTo>
                  <a:lnTo>
                    <a:pt x="16" y="10"/>
                  </a:lnTo>
                  <a:lnTo>
                    <a:pt x="23" y="8"/>
                  </a:lnTo>
                  <a:lnTo>
                    <a:pt x="31" y="6"/>
                  </a:lnTo>
                  <a:lnTo>
                    <a:pt x="38" y="3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76" y="5"/>
                  </a:lnTo>
                  <a:lnTo>
                    <a:pt x="98" y="10"/>
                  </a:lnTo>
                  <a:lnTo>
                    <a:pt x="120" y="16"/>
                  </a:lnTo>
                  <a:lnTo>
                    <a:pt x="141" y="24"/>
                  </a:lnTo>
                  <a:lnTo>
                    <a:pt x="160" y="33"/>
                  </a:lnTo>
                  <a:lnTo>
                    <a:pt x="179" y="44"/>
                  </a:lnTo>
                  <a:lnTo>
                    <a:pt x="196" y="59"/>
                  </a:lnTo>
                  <a:lnTo>
                    <a:pt x="210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38"/>
            <p:cNvSpPr>
              <a:spLocks/>
            </p:cNvSpPr>
            <p:nvPr/>
          </p:nvSpPr>
          <p:spPr bwMode="auto">
            <a:xfrm>
              <a:off x="656" y="3478"/>
              <a:ext cx="45" cy="324"/>
            </a:xfrm>
            <a:custGeom>
              <a:avLst/>
              <a:gdLst/>
              <a:ahLst/>
              <a:cxnLst>
                <a:cxn ang="0">
                  <a:pos x="7" y="973"/>
                </a:cxn>
                <a:cxn ang="0">
                  <a:pos x="19" y="967"/>
                </a:cxn>
                <a:cxn ang="0">
                  <a:pos x="31" y="963"/>
                </a:cxn>
                <a:cxn ang="0">
                  <a:pos x="44" y="960"/>
                </a:cxn>
                <a:cxn ang="0">
                  <a:pos x="57" y="955"/>
                </a:cxn>
                <a:cxn ang="0">
                  <a:pos x="69" y="949"/>
                </a:cxn>
                <a:cxn ang="0">
                  <a:pos x="81" y="943"/>
                </a:cxn>
                <a:cxn ang="0">
                  <a:pos x="90" y="936"/>
                </a:cxn>
                <a:cxn ang="0">
                  <a:pos x="97" y="926"/>
                </a:cxn>
                <a:cxn ang="0">
                  <a:pos x="85" y="899"/>
                </a:cxn>
                <a:cxn ang="0">
                  <a:pos x="75" y="871"/>
                </a:cxn>
                <a:cxn ang="0">
                  <a:pos x="66" y="843"/>
                </a:cxn>
                <a:cxn ang="0">
                  <a:pos x="56" y="812"/>
                </a:cxn>
                <a:cxn ang="0">
                  <a:pos x="47" y="782"/>
                </a:cxn>
                <a:cxn ang="0">
                  <a:pos x="40" y="751"/>
                </a:cxn>
                <a:cxn ang="0">
                  <a:pos x="31" y="720"/>
                </a:cxn>
                <a:cxn ang="0">
                  <a:pos x="23" y="689"/>
                </a:cxn>
                <a:cxn ang="0">
                  <a:pos x="34" y="662"/>
                </a:cxn>
                <a:cxn ang="0">
                  <a:pos x="48" y="621"/>
                </a:cxn>
                <a:cxn ang="0">
                  <a:pos x="66" y="571"/>
                </a:cxn>
                <a:cxn ang="0">
                  <a:pos x="84" y="515"/>
                </a:cxn>
                <a:cxn ang="0">
                  <a:pos x="100" y="462"/>
                </a:cxn>
                <a:cxn ang="0">
                  <a:pos x="112" y="415"/>
                </a:cxn>
                <a:cxn ang="0">
                  <a:pos x="118" y="378"/>
                </a:cxn>
                <a:cxn ang="0">
                  <a:pos x="113" y="359"/>
                </a:cxn>
                <a:cxn ang="0">
                  <a:pos x="121" y="330"/>
                </a:cxn>
                <a:cxn ang="0">
                  <a:pos x="128" y="300"/>
                </a:cxn>
                <a:cxn ang="0">
                  <a:pos x="132" y="269"/>
                </a:cxn>
                <a:cxn ang="0">
                  <a:pos x="135" y="237"/>
                </a:cxn>
                <a:cxn ang="0">
                  <a:pos x="125" y="234"/>
                </a:cxn>
                <a:cxn ang="0">
                  <a:pos x="115" y="233"/>
                </a:cxn>
                <a:cxn ang="0">
                  <a:pos x="104" y="234"/>
                </a:cxn>
                <a:cxn ang="0">
                  <a:pos x="94" y="236"/>
                </a:cxn>
                <a:cxn ang="0">
                  <a:pos x="82" y="237"/>
                </a:cxn>
                <a:cxn ang="0">
                  <a:pos x="71" y="238"/>
                </a:cxn>
                <a:cxn ang="0">
                  <a:pos x="59" y="238"/>
                </a:cxn>
                <a:cxn ang="0">
                  <a:pos x="47" y="237"/>
                </a:cxn>
                <a:cxn ang="0">
                  <a:pos x="41" y="178"/>
                </a:cxn>
                <a:cxn ang="0">
                  <a:pos x="43" y="105"/>
                </a:cxn>
                <a:cxn ang="0">
                  <a:pos x="47" y="40"/>
                </a:cxn>
                <a:cxn ang="0">
                  <a:pos x="50" y="13"/>
                </a:cxn>
                <a:cxn ang="0">
                  <a:pos x="40" y="7"/>
                </a:cxn>
                <a:cxn ang="0">
                  <a:pos x="29" y="3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7" y="4"/>
                </a:cxn>
                <a:cxn ang="0">
                  <a:pos x="4" y="9"/>
                </a:cxn>
                <a:cxn ang="0">
                  <a:pos x="3" y="15"/>
                </a:cxn>
                <a:cxn ang="0">
                  <a:pos x="0" y="38"/>
                </a:cxn>
                <a:cxn ang="0">
                  <a:pos x="0" y="66"/>
                </a:cxn>
                <a:cxn ang="0">
                  <a:pos x="1" y="91"/>
                </a:cxn>
                <a:cxn ang="0">
                  <a:pos x="1" y="109"/>
                </a:cxn>
                <a:cxn ang="0">
                  <a:pos x="0" y="281"/>
                </a:cxn>
                <a:cxn ang="0">
                  <a:pos x="1" y="543"/>
                </a:cxn>
                <a:cxn ang="0">
                  <a:pos x="4" y="805"/>
                </a:cxn>
                <a:cxn ang="0">
                  <a:pos x="7" y="973"/>
                </a:cxn>
              </a:cxnLst>
              <a:rect l="0" t="0" r="r" b="b"/>
              <a:pathLst>
                <a:path w="135" h="973">
                  <a:moveTo>
                    <a:pt x="7" y="973"/>
                  </a:moveTo>
                  <a:lnTo>
                    <a:pt x="19" y="967"/>
                  </a:lnTo>
                  <a:lnTo>
                    <a:pt x="31" y="963"/>
                  </a:lnTo>
                  <a:lnTo>
                    <a:pt x="44" y="960"/>
                  </a:lnTo>
                  <a:lnTo>
                    <a:pt x="57" y="955"/>
                  </a:lnTo>
                  <a:lnTo>
                    <a:pt x="69" y="949"/>
                  </a:lnTo>
                  <a:lnTo>
                    <a:pt x="81" y="943"/>
                  </a:lnTo>
                  <a:lnTo>
                    <a:pt x="90" y="936"/>
                  </a:lnTo>
                  <a:lnTo>
                    <a:pt x="97" y="926"/>
                  </a:lnTo>
                  <a:lnTo>
                    <a:pt x="85" y="899"/>
                  </a:lnTo>
                  <a:lnTo>
                    <a:pt x="75" y="871"/>
                  </a:lnTo>
                  <a:lnTo>
                    <a:pt x="66" y="843"/>
                  </a:lnTo>
                  <a:lnTo>
                    <a:pt x="56" y="812"/>
                  </a:lnTo>
                  <a:lnTo>
                    <a:pt x="47" y="782"/>
                  </a:lnTo>
                  <a:lnTo>
                    <a:pt x="40" y="751"/>
                  </a:lnTo>
                  <a:lnTo>
                    <a:pt x="31" y="720"/>
                  </a:lnTo>
                  <a:lnTo>
                    <a:pt x="23" y="689"/>
                  </a:lnTo>
                  <a:lnTo>
                    <a:pt x="34" y="662"/>
                  </a:lnTo>
                  <a:lnTo>
                    <a:pt x="48" y="621"/>
                  </a:lnTo>
                  <a:lnTo>
                    <a:pt x="66" y="571"/>
                  </a:lnTo>
                  <a:lnTo>
                    <a:pt x="84" y="515"/>
                  </a:lnTo>
                  <a:lnTo>
                    <a:pt x="100" y="462"/>
                  </a:lnTo>
                  <a:lnTo>
                    <a:pt x="112" y="415"/>
                  </a:lnTo>
                  <a:lnTo>
                    <a:pt x="118" y="378"/>
                  </a:lnTo>
                  <a:lnTo>
                    <a:pt x="113" y="359"/>
                  </a:lnTo>
                  <a:lnTo>
                    <a:pt x="121" y="330"/>
                  </a:lnTo>
                  <a:lnTo>
                    <a:pt x="128" y="300"/>
                  </a:lnTo>
                  <a:lnTo>
                    <a:pt x="132" y="269"/>
                  </a:lnTo>
                  <a:lnTo>
                    <a:pt x="135" y="237"/>
                  </a:lnTo>
                  <a:lnTo>
                    <a:pt x="125" y="234"/>
                  </a:lnTo>
                  <a:lnTo>
                    <a:pt x="115" y="233"/>
                  </a:lnTo>
                  <a:lnTo>
                    <a:pt x="104" y="234"/>
                  </a:lnTo>
                  <a:lnTo>
                    <a:pt x="94" y="236"/>
                  </a:lnTo>
                  <a:lnTo>
                    <a:pt x="82" y="237"/>
                  </a:lnTo>
                  <a:lnTo>
                    <a:pt x="71" y="238"/>
                  </a:lnTo>
                  <a:lnTo>
                    <a:pt x="59" y="238"/>
                  </a:lnTo>
                  <a:lnTo>
                    <a:pt x="47" y="237"/>
                  </a:lnTo>
                  <a:lnTo>
                    <a:pt x="41" y="178"/>
                  </a:lnTo>
                  <a:lnTo>
                    <a:pt x="43" y="105"/>
                  </a:lnTo>
                  <a:lnTo>
                    <a:pt x="47" y="40"/>
                  </a:lnTo>
                  <a:lnTo>
                    <a:pt x="50" y="13"/>
                  </a:lnTo>
                  <a:lnTo>
                    <a:pt x="40" y="7"/>
                  </a:lnTo>
                  <a:lnTo>
                    <a:pt x="29" y="3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7" y="4"/>
                  </a:lnTo>
                  <a:lnTo>
                    <a:pt x="4" y="9"/>
                  </a:lnTo>
                  <a:lnTo>
                    <a:pt x="3" y="15"/>
                  </a:lnTo>
                  <a:lnTo>
                    <a:pt x="0" y="38"/>
                  </a:lnTo>
                  <a:lnTo>
                    <a:pt x="0" y="66"/>
                  </a:lnTo>
                  <a:lnTo>
                    <a:pt x="1" y="91"/>
                  </a:lnTo>
                  <a:lnTo>
                    <a:pt x="1" y="109"/>
                  </a:lnTo>
                  <a:lnTo>
                    <a:pt x="0" y="281"/>
                  </a:lnTo>
                  <a:lnTo>
                    <a:pt x="1" y="543"/>
                  </a:lnTo>
                  <a:lnTo>
                    <a:pt x="4" y="805"/>
                  </a:lnTo>
                  <a:lnTo>
                    <a:pt x="7" y="9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39"/>
            <p:cNvSpPr>
              <a:spLocks/>
            </p:cNvSpPr>
            <p:nvPr/>
          </p:nvSpPr>
          <p:spPr bwMode="auto">
            <a:xfrm>
              <a:off x="470" y="3484"/>
              <a:ext cx="127" cy="145"/>
            </a:xfrm>
            <a:custGeom>
              <a:avLst/>
              <a:gdLst/>
              <a:ahLst/>
              <a:cxnLst>
                <a:cxn ang="0">
                  <a:pos x="382" y="14"/>
                </a:cxn>
                <a:cxn ang="0">
                  <a:pos x="355" y="23"/>
                </a:cxn>
                <a:cxn ang="0">
                  <a:pos x="329" y="34"/>
                </a:cxn>
                <a:cxn ang="0">
                  <a:pos x="302" y="44"/>
                </a:cxn>
                <a:cxn ang="0">
                  <a:pos x="277" y="54"/>
                </a:cxn>
                <a:cxn ang="0">
                  <a:pos x="254" y="66"/>
                </a:cxn>
                <a:cxn ang="0">
                  <a:pos x="230" y="81"/>
                </a:cxn>
                <a:cxn ang="0">
                  <a:pos x="209" y="97"/>
                </a:cxn>
                <a:cxn ang="0">
                  <a:pos x="189" y="116"/>
                </a:cxn>
                <a:cxn ang="0">
                  <a:pos x="186" y="182"/>
                </a:cxn>
                <a:cxn ang="0">
                  <a:pos x="186" y="247"/>
                </a:cxn>
                <a:cxn ang="0">
                  <a:pos x="184" y="312"/>
                </a:cxn>
                <a:cxn ang="0">
                  <a:pos x="174" y="375"/>
                </a:cxn>
                <a:cxn ang="0">
                  <a:pos x="156" y="384"/>
                </a:cxn>
                <a:cxn ang="0">
                  <a:pos x="137" y="393"/>
                </a:cxn>
                <a:cxn ang="0">
                  <a:pos x="118" y="401"/>
                </a:cxn>
                <a:cxn ang="0">
                  <a:pos x="99" y="409"/>
                </a:cxn>
                <a:cxn ang="0">
                  <a:pos x="78" y="418"/>
                </a:cxn>
                <a:cxn ang="0">
                  <a:pos x="59" y="425"/>
                </a:cxn>
                <a:cxn ang="0">
                  <a:pos x="40" y="431"/>
                </a:cxn>
                <a:cxn ang="0">
                  <a:pos x="22" y="435"/>
                </a:cxn>
                <a:cxn ang="0">
                  <a:pos x="17" y="363"/>
                </a:cxn>
                <a:cxn ang="0">
                  <a:pos x="11" y="265"/>
                </a:cxn>
                <a:cxn ang="0">
                  <a:pos x="5" y="179"/>
                </a:cxn>
                <a:cxn ang="0">
                  <a:pos x="3" y="144"/>
                </a:cxn>
                <a:cxn ang="0">
                  <a:pos x="0" y="132"/>
                </a:cxn>
                <a:cxn ang="0">
                  <a:pos x="0" y="119"/>
                </a:cxn>
                <a:cxn ang="0">
                  <a:pos x="2" y="106"/>
                </a:cxn>
                <a:cxn ang="0">
                  <a:pos x="6" y="94"/>
                </a:cxn>
                <a:cxn ang="0">
                  <a:pos x="12" y="82"/>
                </a:cxn>
                <a:cxn ang="0">
                  <a:pos x="21" y="72"/>
                </a:cxn>
                <a:cxn ang="0">
                  <a:pos x="30" y="64"/>
                </a:cxn>
                <a:cxn ang="0">
                  <a:pos x="42" y="59"/>
                </a:cxn>
                <a:cxn ang="0">
                  <a:pos x="61" y="48"/>
                </a:cxn>
                <a:cxn ang="0">
                  <a:pos x="81" y="39"/>
                </a:cxn>
                <a:cxn ang="0">
                  <a:pos x="103" y="32"/>
                </a:cxn>
                <a:cxn ang="0">
                  <a:pos x="124" y="25"/>
                </a:cxn>
                <a:cxn ang="0">
                  <a:pos x="146" y="19"/>
                </a:cxn>
                <a:cxn ang="0">
                  <a:pos x="168" y="13"/>
                </a:cxn>
                <a:cxn ang="0">
                  <a:pos x="192" y="8"/>
                </a:cxn>
                <a:cxn ang="0">
                  <a:pos x="214" y="4"/>
                </a:cxn>
                <a:cxn ang="0">
                  <a:pos x="236" y="1"/>
                </a:cxn>
                <a:cxn ang="0">
                  <a:pos x="258" y="0"/>
                </a:cxn>
                <a:cxn ang="0">
                  <a:pos x="280" y="0"/>
                </a:cxn>
                <a:cxn ang="0">
                  <a:pos x="302" y="0"/>
                </a:cxn>
                <a:cxn ang="0">
                  <a:pos x="323" y="3"/>
                </a:cxn>
                <a:cxn ang="0">
                  <a:pos x="343" y="4"/>
                </a:cxn>
                <a:cxn ang="0">
                  <a:pos x="363" y="8"/>
                </a:cxn>
                <a:cxn ang="0">
                  <a:pos x="382" y="14"/>
                </a:cxn>
              </a:cxnLst>
              <a:rect l="0" t="0" r="r" b="b"/>
              <a:pathLst>
                <a:path w="382" h="435">
                  <a:moveTo>
                    <a:pt x="382" y="14"/>
                  </a:moveTo>
                  <a:lnTo>
                    <a:pt x="355" y="23"/>
                  </a:lnTo>
                  <a:lnTo>
                    <a:pt x="329" y="34"/>
                  </a:lnTo>
                  <a:lnTo>
                    <a:pt x="302" y="44"/>
                  </a:lnTo>
                  <a:lnTo>
                    <a:pt x="277" y="54"/>
                  </a:lnTo>
                  <a:lnTo>
                    <a:pt x="254" y="66"/>
                  </a:lnTo>
                  <a:lnTo>
                    <a:pt x="230" y="81"/>
                  </a:lnTo>
                  <a:lnTo>
                    <a:pt x="209" y="97"/>
                  </a:lnTo>
                  <a:lnTo>
                    <a:pt x="189" y="116"/>
                  </a:lnTo>
                  <a:lnTo>
                    <a:pt x="186" y="182"/>
                  </a:lnTo>
                  <a:lnTo>
                    <a:pt x="186" y="247"/>
                  </a:lnTo>
                  <a:lnTo>
                    <a:pt x="184" y="312"/>
                  </a:lnTo>
                  <a:lnTo>
                    <a:pt x="174" y="375"/>
                  </a:lnTo>
                  <a:lnTo>
                    <a:pt x="156" y="384"/>
                  </a:lnTo>
                  <a:lnTo>
                    <a:pt x="137" y="393"/>
                  </a:lnTo>
                  <a:lnTo>
                    <a:pt x="118" y="401"/>
                  </a:lnTo>
                  <a:lnTo>
                    <a:pt x="99" y="409"/>
                  </a:lnTo>
                  <a:lnTo>
                    <a:pt x="78" y="418"/>
                  </a:lnTo>
                  <a:lnTo>
                    <a:pt x="59" y="425"/>
                  </a:lnTo>
                  <a:lnTo>
                    <a:pt x="40" y="431"/>
                  </a:lnTo>
                  <a:lnTo>
                    <a:pt x="22" y="435"/>
                  </a:lnTo>
                  <a:lnTo>
                    <a:pt x="17" y="363"/>
                  </a:lnTo>
                  <a:lnTo>
                    <a:pt x="11" y="265"/>
                  </a:lnTo>
                  <a:lnTo>
                    <a:pt x="5" y="179"/>
                  </a:lnTo>
                  <a:lnTo>
                    <a:pt x="3" y="144"/>
                  </a:lnTo>
                  <a:lnTo>
                    <a:pt x="0" y="132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6" y="94"/>
                  </a:lnTo>
                  <a:lnTo>
                    <a:pt x="12" y="82"/>
                  </a:lnTo>
                  <a:lnTo>
                    <a:pt x="21" y="72"/>
                  </a:lnTo>
                  <a:lnTo>
                    <a:pt x="30" y="64"/>
                  </a:lnTo>
                  <a:lnTo>
                    <a:pt x="42" y="59"/>
                  </a:lnTo>
                  <a:lnTo>
                    <a:pt x="61" y="48"/>
                  </a:lnTo>
                  <a:lnTo>
                    <a:pt x="81" y="39"/>
                  </a:lnTo>
                  <a:lnTo>
                    <a:pt x="103" y="32"/>
                  </a:lnTo>
                  <a:lnTo>
                    <a:pt x="124" y="25"/>
                  </a:lnTo>
                  <a:lnTo>
                    <a:pt x="146" y="19"/>
                  </a:lnTo>
                  <a:lnTo>
                    <a:pt x="168" y="13"/>
                  </a:lnTo>
                  <a:lnTo>
                    <a:pt x="192" y="8"/>
                  </a:lnTo>
                  <a:lnTo>
                    <a:pt x="214" y="4"/>
                  </a:lnTo>
                  <a:lnTo>
                    <a:pt x="236" y="1"/>
                  </a:lnTo>
                  <a:lnTo>
                    <a:pt x="258" y="0"/>
                  </a:lnTo>
                  <a:lnTo>
                    <a:pt x="280" y="0"/>
                  </a:lnTo>
                  <a:lnTo>
                    <a:pt x="302" y="0"/>
                  </a:lnTo>
                  <a:lnTo>
                    <a:pt x="323" y="3"/>
                  </a:lnTo>
                  <a:lnTo>
                    <a:pt x="343" y="4"/>
                  </a:lnTo>
                  <a:lnTo>
                    <a:pt x="363" y="8"/>
                  </a:lnTo>
                  <a:lnTo>
                    <a:pt x="382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40"/>
            <p:cNvSpPr>
              <a:spLocks/>
            </p:cNvSpPr>
            <p:nvPr/>
          </p:nvSpPr>
          <p:spPr bwMode="auto">
            <a:xfrm>
              <a:off x="538" y="3486"/>
              <a:ext cx="109" cy="349"/>
            </a:xfrm>
            <a:custGeom>
              <a:avLst/>
              <a:gdLst/>
              <a:ahLst/>
              <a:cxnLst>
                <a:cxn ang="0">
                  <a:pos x="328" y="957"/>
                </a:cxn>
                <a:cxn ang="0">
                  <a:pos x="311" y="964"/>
                </a:cxn>
                <a:cxn ang="0">
                  <a:pos x="293" y="971"/>
                </a:cxn>
                <a:cxn ang="0">
                  <a:pos x="272" y="979"/>
                </a:cxn>
                <a:cxn ang="0">
                  <a:pos x="250" y="986"/>
                </a:cxn>
                <a:cxn ang="0">
                  <a:pos x="228" y="994"/>
                </a:cxn>
                <a:cxn ang="0">
                  <a:pos x="205" y="1001"/>
                </a:cxn>
                <a:cxn ang="0">
                  <a:pos x="183" y="1008"/>
                </a:cxn>
                <a:cxn ang="0">
                  <a:pos x="159" y="1014"/>
                </a:cxn>
                <a:cxn ang="0">
                  <a:pos x="137" y="1022"/>
                </a:cxn>
                <a:cxn ang="0">
                  <a:pos x="116" y="1027"/>
                </a:cxn>
                <a:cxn ang="0">
                  <a:pos x="96" y="1032"/>
                </a:cxn>
                <a:cxn ang="0">
                  <a:pos x="78" y="1038"/>
                </a:cxn>
                <a:cxn ang="0">
                  <a:pos x="62" y="1041"/>
                </a:cxn>
                <a:cxn ang="0">
                  <a:pos x="49" y="1044"/>
                </a:cxn>
                <a:cxn ang="0">
                  <a:pos x="38" y="1047"/>
                </a:cxn>
                <a:cxn ang="0">
                  <a:pos x="31" y="1048"/>
                </a:cxn>
                <a:cxn ang="0">
                  <a:pos x="21" y="910"/>
                </a:cxn>
                <a:cxn ang="0">
                  <a:pos x="9" y="724"/>
                </a:cxn>
                <a:cxn ang="0">
                  <a:pos x="2" y="534"/>
                </a:cxn>
                <a:cxn ang="0">
                  <a:pos x="0" y="384"/>
                </a:cxn>
                <a:cxn ang="0">
                  <a:pos x="13" y="115"/>
                </a:cxn>
                <a:cxn ang="0">
                  <a:pos x="29" y="103"/>
                </a:cxn>
                <a:cxn ang="0">
                  <a:pos x="46" y="93"/>
                </a:cxn>
                <a:cxn ang="0">
                  <a:pos x="62" y="82"/>
                </a:cxn>
                <a:cxn ang="0">
                  <a:pos x="80" y="74"/>
                </a:cxn>
                <a:cxn ang="0">
                  <a:pos x="99" y="65"/>
                </a:cxn>
                <a:cxn ang="0">
                  <a:pos x="116" y="56"/>
                </a:cxn>
                <a:cxn ang="0">
                  <a:pos x="135" y="49"/>
                </a:cxn>
                <a:cxn ang="0">
                  <a:pos x="156" y="41"/>
                </a:cxn>
                <a:cxn ang="0">
                  <a:pos x="175" y="35"/>
                </a:cxn>
                <a:cxn ang="0">
                  <a:pos x="194" y="29"/>
                </a:cxn>
                <a:cxn ang="0">
                  <a:pos x="215" y="24"/>
                </a:cxn>
                <a:cxn ang="0">
                  <a:pos x="234" y="18"/>
                </a:cxn>
                <a:cxn ang="0">
                  <a:pos x="255" y="13"/>
                </a:cxn>
                <a:cxn ang="0">
                  <a:pos x="274" y="9"/>
                </a:cxn>
                <a:cxn ang="0">
                  <a:pos x="293" y="4"/>
                </a:cxn>
                <a:cxn ang="0">
                  <a:pos x="312" y="0"/>
                </a:cxn>
                <a:cxn ang="0">
                  <a:pos x="317" y="163"/>
                </a:cxn>
                <a:cxn ang="0">
                  <a:pos x="322" y="456"/>
                </a:cxn>
                <a:cxn ang="0">
                  <a:pos x="325" y="761"/>
                </a:cxn>
                <a:cxn ang="0">
                  <a:pos x="328" y="957"/>
                </a:cxn>
              </a:cxnLst>
              <a:rect l="0" t="0" r="r" b="b"/>
              <a:pathLst>
                <a:path w="328" h="1048">
                  <a:moveTo>
                    <a:pt x="328" y="957"/>
                  </a:moveTo>
                  <a:lnTo>
                    <a:pt x="311" y="964"/>
                  </a:lnTo>
                  <a:lnTo>
                    <a:pt x="293" y="971"/>
                  </a:lnTo>
                  <a:lnTo>
                    <a:pt x="272" y="979"/>
                  </a:lnTo>
                  <a:lnTo>
                    <a:pt x="250" y="986"/>
                  </a:lnTo>
                  <a:lnTo>
                    <a:pt x="228" y="994"/>
                  </a:lnTo>
                  <a:lnTo>
                    <a:pt x="205" y="1001"/>
                  </a:lnTo>
                  <a:lnTo>
                    <a:pt x="183" y="1008"/>
                  </a:lnTo>
                  <a:lnTo>
                    <a:pt x="159" y="1014"/>
                  </a:lnTo>
                  <a:lnTo>
                    <a:pt x="137" y="1022"/>
                  </a:lnTo>
                  <a:lnTo>
                    <a:pt x="116" y="1027"/>
                  </a:lnTo>
                  <a:lnTo>
                    <a:pt x="96" y="1032"/>
                  </a:lnTo>
                  <a:lnTo>
                    <a:pt x="78" y="1038"/>
                  </a:lnTo>
                  <a:lnTo>
                    <a:pt x="62" y="1041"/>
                  </a:lnTo>
                  <a:lnTo>
                    <a:pt x="49" y="1044"/>
                  </a:lnTo>
                  <a:lnTo>
                    <a:pt x="38" y="1047"/>
                  </a:lnTo>
                  <a:lnTo>
                    <a:pt x="31" y="1048"/>
                  </a:lnTo>
                  <a:lnTo>
                    <a:pt x="21" y="910"/>
                  </a:lnTo>
                  <a:lnTo>
                    <a:pt x="9" y="724"/>
                  </a:lnTo>
                  <a:lnTo>
                    <a:pt x="2" y="534"/>
                  </a:lnTo>
                  <a:lnTo>
                    <a:pt x="0" y="384"/>
                  </a:lnTo>
                  <a:lnTo>
                    <a:pt x="13" y="115"/>
                  </a:lnTo>
                  <a:lnTo>
                    <a:pt x="29" y="103"/>
                  </a:lnTo>
                  <a:lnTo>
                    <a:pt x="46" y="93"/>
                  </a:lnTo>
                  <a:lnTo>
                    <a:pt x="62" y="82"/>
                  </a:lnTo>
                  <a:lnTo>
                    <a:pt x="80" y="74"/>
                  </a:lnTo>
                  <a:lnTo>
                    <a:pt x="99" y="65"/>
                  </a:lnTo>
                  <a:lnTo>
                    <a:pt x="116" y="56"/>
                  </a:lnTo>
                  <a:lnTo>
                    <a:pt x="135" y="49"/>
                  </a:lnTo>
                  <a:lnTo>
                    <a:pt x="156" y="41"/>
                  </a:lnTo>
                  <a:lnTo>
                    <a:pt x="175" y="35"/>
                  </a:lnTo>
                  <a:lnTo>
                    <a:pt x="194" y="29"/>
                  </a:lnTo>
                  <a:lnTo>
                    <a:pt x="215" y="24"/>
                  </a:lnTo>
                  <a:lnTo>
                    <a:pt x="234" y="18"/>
                  </a:lnTo>
                  <a:lnTo>
                    <a:pt x="255" y="13"/>
                  </a:lnTo>
                  <a:lnTo>
                    <a:pt x="274" y="9"/>
                  </a:lnTo>
                  <a:lnTo>
                    <a:pt x="293" y="4"/>
                  </a:lnTo>
                  <a:lnTo>
                    <a:pt x="312" y="0"/>
                  </a:lnTo>
                  <a:lnTo>
                    <a:pt x="317" y="163"/>
                  </a:lnTo>
                  <a:lnTo>
                    <a:pt x="322" y="456"/>
                  </a:lnTo>
                  <a:lnTo>
                    <a:pt x="325" y="761"/>
                  </a:lnTo>
                  <a:lnTo>
                    <a:pt x="328" y="957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41"/>
            <p:cNvSpPr>
              <a:spLocks/>
            </p:cNvSpPr>
            <p:nvPr/>
          </p:nvSpPr>
          <p:spPr bwMode="auto">
            <a:xfrm>
              <a:off x="908" y="3495"/>
              <a:ext cx="39" cy="44"/>
            </a:xfrm>
            <a:custGeom>
              <a:avLst/>
              <a:gdLst/>
              <a:ahLst/>
              <a:cxnLst>
                <a:cxn ang="0">
                  <a:pos x="117" y="53"/>
                </a:cxn>
                <a:cxn ang="0">
                  <a:pos x="117" y="72"/>
                </a:cxn>
                <a:cxn ang="0">
                  <a:pos x="118" y="91"/>
                </a:cxn>
                <a:cxn ang="0">
                  <a:pos x="115" y="111"/>
                </a:cxn>
                <a:cxn ang="0">
                  <a:pos x="105" y="126"/>
                </a:cxn>
                <a:cxn ang="0">
                  <a:pos x="84" y="131"/>
                </a:cxn>
                <a:cxn ang="0">
                  <a:pos x="66" y="128"/>
                </a:cxn>
                <a:cxn ang="0">
                  <a:pos x="53" y="117"/>
                </a:cxn>
                <a:cxn ang="0">
                  <a:pos x="40" y="104"/>
                </a:cxn>
                <a:cxn ang="0">
                  <a:pos x="30" y="89"/>
                </a:cxn>
                <a:cxn ang="0">
                  <a:pos x="19" y="73"/>
                </a:cxn>
                <a:cxn ang="0">
                  <a:pos x="11" y="57"/>
                </a:cxn>
                <a:cxn ang="0">
                  <a:pos x="0" y="44"/>
                </a:cxn>
                <a:cxn ang="0">
                  <a:pos x="9" y="23"/>
                </a:cxn>
                <a:cxn ang="0">
                  <a:pos x="25" y="10"/>
                </a:cxn>
                <a:cxn ang="0">
                  <a:pos x="43" y="1"/>
                </a:cxn>
                <a:cxn ang="0">
                  <a:pos x="64" y="0"/>
                </a:cxn>
                <a:cxn ang="0">
                  <a:pos x="83" y="4"/>
                </a:cxn>
                <a:cxn ang="0">
                  <a:pos x="99" y="14"/>
                </a:cxn>
                <a:cxn ang="0">
                  <a:pos x="111" y="30"/>
                </a:cxn>
                <a:cxn ang="0">
                  <a:pos x="117" y="53"/>
                </a:cxn>
              </a:cxnLst>
              <a:rect l="0" t="0" r="r" b="b"/>
              <a:pathLst>
                <a:path w="118" h="131">
                  <a:moveTo>
                    <a:pt x="117" y="53"/>
                  </a:moveTo>
                  <a:lnTo>
                    <a:pt x="117" y="72"/>
                  </a:lnTo>
                  <a:lnTo>
                    <a:pt x="118" y="91"/>
                  </a:lnTo>
                  <a:lnTo>
                    <a:pt x="115" y="111"/>
                  </a:lnTo>
                  <a:lnTo>
                    <a:pt x="105" y="126"/>
                  </a:lnTo>
                  <a:lnTo>
                    <a:pt x="84" y="131"/>
                  </a:lnTo>
                  <a:lnTo>
                    <a:pt x="66" y="128"/>
                  </a:lnTo>
                  <a:lnTo>
                    <a:pt x="53" y="117"/>
                  </a:lnTo>
                  <a:lnTo>
                    <a:pt x="40" y="104"/>
                  </a:lnTo>
                  <a:lnTo>
                    <a:pt x="30" y="89"/>
                  </a:lnTo>
                  <a:lnTo>
                    <a:pt x="19" y="73"/>
                  </a:lnTo>
                  <a:lnTo>
                    <a:pt x="11" y="57"/>
                  </a:lnTo>
                  <a:lnTo>
                    <a:pt x="0" y="44"/>
                  </a:lnTo>
                  <a:lnTo>
                    <a:pt x="9" y="23"/>
                  </a:lnTo>
                  <a:lnTo>
                    <a:pt x="25" y="10"/>
                  </a:lnTo>
                  <a:lnTo>
                    <a:pt x="43" y="1"/>
                  </a:lnTo>
                  <a:lnTo>
                    <a:pt x="64" y="0"/>
                  </a:lnTo>
                  <a:lnTo>
                    <a:pt x="83" y="4"/>
                  </a:lnTo>
                  <a:lnTo>
                    <a:pt x="99" y="14"/>
                  </a:lnTo>
                  <a:lnTo>
                    <a:pt x="111" y="30"/>
                  </a:lnTo>
                  <a:lnTo>
                    <a:pt x="117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42" descr="Алмазная решетка (контур)"/>
            <p:cNvSpPr>
              <a:spLocks/>
            </p:cNvSpPr>
            <p:nvPr/>
          </p:nvSpPr>
          <p:spPr bwMode="auto">
            <a:xfrm>
              <a:off x="871" y="3515"/>
              <a:ext cx="35" cy="40"/>
            </a:xfrm>
            <a:custGeom>
              <a:avLst/>
              <a:gdLst/>
              <a:ahLst/>
              <a:cxnLst>
                <a:cxn ang="0">
                  <a:pos x="101" y="41"/>
                </a:cxn>
                <a:cxn ang="0">
                  <a:pos x="103" y="63"/>
                </a:cxn>
                <a:cxn ang="0">
                  <a:pos x="98" y="82"/>
                </a:cxn>
                <a:cxn ang="0">
                  <a:pos x="90" y="98"/>
                </a:cxn>
                <a:cxn ang="0">
                  <a:pos x="79" y="116"/>
                </a:cxn>
                <a:cxn ang="0">
                  <a:pos x="69" y="118"/>
                </a:cxn>
                <a:cxn ang="0">
                  <a:pos x="59" y="119"/>
                </a:cxn>
                <a:cxn ang="0">
                  <a:pos x="48" y="119"/>
                </a:cxn>
                <a:cxn ang="0">
                  <a:pos x="40" y="118"/>
                </a:cxn>
                <a:cxn ang="0">
                  <a:pos x="31" y="115"/>
                </a:cxn>
                <a:cxn ang="0">
                  <a:pos x="22" y="109"/>
                </a:cxn>
                <a:cxn ang="0">
                  <a:pos x="15" y="103"/>
                </a:cxn>
                <a:cxn ang="0">
                  <a:pos x="7" y="94"/>
                </a:cxn>
                <a:cxn ang="0">
                  <a:pos x="1" y="82"/>
                </a:cxn>
                <a:cxn ang="0">
                  <a:pos x="0" y="69"/>
                </a:cxn>
                <a:cxn ang="0">
                  <a:pos x="1" y="53"/>
                </a:cxn>
                <a:cxn ang="0">
                  <a:pos x="4" y="38"/>
                </a:cxn>
                <a:cxn ang="0">
                  <a:pos x="10" y="25"/>
                </a:cxn>
                <a:cxn ang="0">
                  <a:pos x="19" y="13"/>
                </a:cxn>
                <a:cxn ang="0">
                  <a:pos x="29" y="4"/>
                </a:cxn>
                <a:cxn ang="0">
                  <a:pos x="41" y="0"/>
                </a:cxn>
                <a:cxn ang="0">
                  <a:pos x="51" y="0"/>
                </a:cxn>
                <a:cxn ang="0">
                  <a:pos x="62" y="1"/>
                </a:cxn>
                <a:cxn ang="0">
                  <a:pos x="72" y="6"/>
                </a:cxn>
                <a:cxn ang="0">
                  <a:pos x="81" y="12"/>
                </a:cxn>
                <a:cxn ang="0">
                  <a:pos x="88" y="18"/>
                </a:cxn>
                <a:cxn ang="0">
                  <a:pos x="94" y="25"/>
                </a:cxn>
                <a:cxn ang="0">
                  <a:pos x="98" y="32"/>
                </a:cxn>
                <a:cxn ang="0">
                  <a:pos x="101" y="41"/>
                </a:cxn>
              </a:cxnLst>
              <a:rect l="0" t="0" r="r" b="b"/>
              <a:pathLst>
                <a:path w="103" h="119">
                  <a:moveTo>
                    <a:pt x="101" y="41"/>
                  </a:moveTo>
                  <a:lnTo>
                    <a:pt x="103" y="63"/>
                  </a:lnTo>
                  <a:lnTo>
                    <a:pt x="98" y="82"/>
                  </a:lnTo>
                  <a:lnTo>
                    <a:pt x="90" y="98"/>
                  </a:lnTo>
                  <a:lnTo>
                    <a:pt x="79" y="116"/>
                  </a:lnTo>
                  <a:lnTo>
                    <a:pt x="69" y="118"/>
                  </a:lnTo>
                  <a:lnTo>
                    <a:pt x="59" y="119"/>
                  </a:lnTo>
                  <a:lnTo>
                    <a:pt x="48" y="119"/>
                  </a:lnTo>
                  <a:lnTo>
                    <a:pt x="40" y="118"/>
                  </a:lnTo>
                  <a:lnTo>
                    <a:pt x="31" y="115"/>
                  </a:lnTo>
                  <a:lnTo>
                    <a:pt x="22" y="109"/>
                  </a:lnTo>
                  <a:lnTo>
                    <a:pt x="15" y="103"/>
                  </a:lnTo>
                  <a:lnTo>
                    <a:pt x="7" y="94"/>
                  </a:lnTo>
                  <a:lnTo>
                    <a:pt x="1" y="82"/>
                  </a:lnTo>
                  <a:lnTo>
                    <a:pt x="0" y="69"/>
                  </a:lnTo>
                  <a:lnTo>
                    <a:pt x="1" y="53"/>
                  </a:lnTo>
                  <a:lnTo>
                    <a:pt x="4" y="38"/>
                  </a:lnTo>
                  <a:lnTo>
                    <a:pt x="10" y="25"/>
                  </a:lnTo>
                  <a:lnTo>
                    <a:pt x="19" y="13"/>
                  </a:lnTo>
                  <a:lnTo>
                    <a:pt x="29" y="4"/>
                  </a:lnTo>
                  <a:lnTo>
                    <a:pt x="41" y="0"/>
                  </a:lnTo>
                  <a:lnTo>
                    <a:pt x="51" y="0"/>
                  </a:lnTo>
                  <a:lnTo>
                    <a:pt x="62" y="1"/>
                  </a:lnTo>
                  <a:lnTo>
                    <a:pt x="72" y="6"/>
                  </a:lnTo>
                  <a:lnTo>
                    <a:pt x="81" y="12"/>
                  </a:lnTo>
                  <a:lnTo>
                    <a:pt x="88" y="18"/>
                  </a:lnTo>
                  <a:lnTo>
                    <a:pt x="94" y="25"/>
                  </a:lnTo>
                  <a:lnTo>
                    <a:pt x="98" y="32"/>
                  </a:lnTo>
                  <a:lnTo>
                    <a:pt x="101" y="41"/>
                  </a:lnTo>
                  <a:close/>
                </a:path>
              </a:pathLst>
            </a:custGeom>
            <a:pattFill prst="openDmnd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43"/>
            <p:cNvSpPr>
              <a:spLocks/>
            </p:cNvSpPr>
            <p:nvPr/>
          </p:nvSpPr>
          <p:spPr bwMode="auto">
            <a:xfrm>
              <a:off x="563" y="3531"/>
              <a:ext cx="52" cy="116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6" y="81"/>
                </a:cxn>
                <a:cxn ang="0">
                  <a:pos x="156" y="169"/>
                </a:cxn>
                <a:cxn ang="0">
                  <a:pos x="152" y="247"/>
                </a:cxn>
                <a:cxn ang="0">
                  <a:pos x="146" y="303"/>
                </a:cxn>
                <a:cxn ang="0">
                  <a:pos x="128" y="308"/>
                </a:cxn>
                <a:cxn ang="0">
                  <a:pos x="112" y="315"/>
                </a:cxn>
                <a:cxn ang="0">
                  <a:pos x="94" y="325"/>
                </a:cxn>
                <a:cxn ang="0">
                  <a:pos x="77" y="334"/>
                </a:cxn>
                <a:cxn ang="0">
                  <a:pos x="59" y="343"/>
                </a:cxn>
                <a:cxn ang="0">
                  <a:pos x="40" y="349"/>
                </a:cxn>
                <a:cxn ang="0">
                  <a:pos x="21" y="350"/>
                </a:cxn>
                <a:cxn ang="0">
                  <a:pos x="0" y="347"/>
                </a:cxn>
                <a:cxn ang="0">
                  <a:pos x="3" y="311"/>
                </a:cxn>
                <a:cxn ang="0">
                  <a:pos x="7" y="222"/>
                </a:cxn>
                <a:cxn ang="0">
                  <a:pos x="12" y="121"/>
                </a:cxn>
                <a:cxn ang="0">
                  <a:pos x="13" y="41"/>
                </a:cxn>
                <a:cxn ang="0">
                  <a:pos x="30" y="32"/>
                </a:cxn>
                <a:cxn ang="0">
                  <a:pos x="47" y="25"/>
                </a:cxn>
                <a:cxn ang="0">
                  <a:pos x="65" y="19"/>
                </a:cxn>
                <a:cxn ang="0">
                  <a:pos x="83" y="15"/>
                </a:cxn>
                <a:cxn ang="0">
                  <a:pos x="102" y="12"/>
                </a:cxn>
                <a:cxn ang="0">
                  <a:pos x="119" y="7"/>
                </a:cxn>
                <a:cxn ang="0">
                  <a:pos x="137" y="4"/>
                </a:cxn>
                <a:cxn ang="0">
                  <a:pos x="155" y="0"/>
                </a:cxn>
              </a:cxnLst>
              <a:rect l="0" t="0" r="r" b="b"/>
              <a:pathLst>
                <a:path w="156" h="350">
                  <a:moveTo>
                    <a:pt x="155" y="0"/>
                  </a:moveTo>
                  <a:lnTo>
                    <a:pt x="156" y="81"/>
                  </a:lnTo>
                  <a:lnTo>
                    <a:pt x="156" y="169"/>
                  </a:lnTo>
                  <a:lnTo>
                    <a:pt x="152" y="247"/>
                  </a:lnTo>
                  <a:lnTo>
                    <a:pt x="146" y="303"/>
                  </a:lnTo>
                  <a:lnTo>
                    <a:pt x="128" y="308"/>
                  </a:lnTo>
                  <a:lnTo>
                    <a:pt x="112" y="315"/>
                  </a:lnTo>
                  <a:lnTo>
                    <a:pt x="94" y="325"/>
                  </a:lnTo>
                  <a:lnTo>
                    <a:pt x="77" y="334"/>
                  </a:lnTo>
                  <a:lnTo>
                    <a:pt x="59" y="343"/>
                  </a:lnTo>
                  <a:lnTo>
                    <a:pt x="40" y="349"/>
                  </a:lnTo>
                  <a:lnTo>
                    <a:pt x="21" y="350"/>
                  </a:lnTo>
                  <a:lnTo>
                    <a:pt x="0" y="347"/>
                  </a:lnTo>
                  <a:lnTo>
                    <a:pt x="3" y="311"/>
                  </a:lnTo>
                  <a:lnTo>
                    <a:pt x="7" y="222"/>
                  </a:lnTo>
                  <a:lnTo>
                    <a:pt x="12" y="121"/>
                  </a:lnTo>
                  <a:lnTo>
                    <a:pt x="13" y="41"/>
                  </a:lnTo>
                  <a:lnTo>
                    <a:pt x="30" y="32"/>
                  </a:lnTo>
                  <a:lnTo>
                    <a:pt x="47" y="25"/>
                  </a:lnTo>
                  <a:lnTo>
                    <a:pt x="65" y="19"/>
                  </a:lnTo>
                  <a:lnTo>
                    <a:pt x="83" y="15"/>
                  </a:lnTo>
                  <a:lnTo>
                    <a:pt x="102" y="12"/>
                  </a:lnTo>
                  <a:lnTo>
                    <a:pt x="119" y="7"/>
                  </a:lnTo>
                  <a:lnTo>
                    <a:pt x="137" y="4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44"/>
            <p:cNvSpPr>
              <a:spLocks/>
            </p:cNvSpPr>
            <p:nvPr/>
          </p:nvSpPr>
          <p:spPr bwMode="auto">
            <a:xfrm>
              <a:off x="810" y="3536"/>
              <a:ext cx="38" cy="36"/>
            </a:xfrm>
            <a:custGeom>
              <a:avLst/>
              <a:gdLst/>
              <a:ahLst/>
              <a:cxnLst>
                <a:cxn ang="0">
                  <a:pos x="114" y="43"/>
                </a:cxn>
                <a:cxn ang="0">
                  <a:pos x="106" y="52"/>
                </a:cxn>
                <a:cxn ang="0">
                  <a:pos x="99" y="62"/>
                </a:cxn>
                <a:cxn ang="0">
                  <a:pos x="92" y="74"/>
                </a:cxn>
                <a:cxn ang="0">
                  <a:pos x="84" y="84"/>
                </a:cxn>
                <a:cxn ang="0">
                  <a:pos x="77" y="94"/>
                </a:cxn>
                <a:cxn ang="0">
                  <a:pos x="66" y="102"/>
                </a:cxn>
                <a:cxn ang="0">
                  <a:pos x="56" y="106"/>
                </a:cxn>
                <a:cxn ang="0">
                  <a:pos x="41" y="108"/>
                </a:cxn>
                <a:cxn ang="0">
                  <a:pos x="0" y="47"/>
                </a:cxn>
                <a:cxn ang="0">
                  <a:pos x="16" y="44"/>
                </a:cxn>
                <a:cxn ang="0">
                  <a:pos x="30" y="37"/>
                </a:cxn>
                <a:cxn ang="0">
                  <a:pos x="41" y="25"/>
                </a:cxn>
                <a:cxn ang="0">
                  <a:pos x="52" y="15"/>
                </a:cxn>
                <a:cxn ang="0">
                  <a:pos x="62" y="5"/>
                </a:cxn>
                <a:cxn ang="0">
                  <a:pos x="75" y="0"/>
                </a:cxn>
                <a:cxn ang="0">
                  <a:pos x="90" y="3"/>
                </a:cxn>
                <a:cxn ang="0">
                  <a:pos x="111" y="15"/>
                </a:cxn>
                <a:cxn ang="0">
                  <a:pos x="114" y="43"/>
                </a:cxn>
              </a:cxnLst>
              <a:rect l="0" t="0" r="r" b="b"/>
              <a:pathLst>
                <a:path w="114" h="108">
                  <a:moveTo>
                    <a:pt x="114" y="43"/>
                  </a:moveTo>
                  <a:lnTo>
                    <a:pt x="106" y="52"/>
                  </a:lnTo>
                  <a:lnTo>
                    <a:pt x="99" y="62"/>
                  </a:lnTo>
                  <a:lnTo>
                    <a:pt x="92" y="74"/>
                  </a:lnTo>
                  <a:lnTo>
                    <a:pt x="84" y="84"/>
                  </a:lnTo>
                  <a:lnTo>
                    <a:pt x="77" y="94"/>
                  </a:lnTo>
                  <a:lnTo>
                    <a:pt x="66" y="102"/>
                  </a:lnTo>
                  <a:lnTo>
                    <a:pt x="56" y="106"/>
                  </a:lnTo>
                  <a:lnTo>
                    <a:pt x="41" y="108"/>
                  </a:lnTo>
                  <a:lnTo>
                    <a:pt x="0" y="47"/>
                  </a:lnTo>
                  <a:lnTo>
                    <a:pt x="16" y="44"/>
                  </a:lnTo>
                  <a:lnTo>
                    <a:pt x="30" y="37"/>
                  </a:lnTo>
                  <a:lnTo>
                    <a:pt x="41" y="25"/>
                  </a:lnTo>
                  <a:lnTo>
                    <a:pt x="52" y="15"/>
                  </a:lnTo>
                  <a:lnTo>
                    <a:pt x="62" y="5"/>
                  </a:lnTo>
                  <a:lnTo>
                    <a:pt x="75" y="0"/>
                  </a:lnTo>
                  <a:lnTo>
                    <a:pt x="90" y="3"/>
                  </a:lnTo>
                  <a:lnTo>
                    <a:pt x="111" y="15"/>
                  </a:lnTo>
                  <a:lnTo>
                    <a:pt x="114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45"/>
            <p:cNvSpPr>
              <a:spLocks/>
            </p:cNvSpPr>
            <p:nvPr/>
          </p:nvSpPr>
          <p:spPr bwMode="auto">
            <a:xfrm>
              <a:off x="580" y="3548"/>
              <a:ext cx="26" cy="87"/>
            </a:xfrm>
            <a:custGeom>
              <a:avLst/>
              <a:gdLst/>
              <a:ahLst/>
              <a:cxnLst>
                <a:cxn ang="0">
                  <a:pos x="80" y="12"/>
                </a:cxn>
                <a:cxn ang="0">
                  <a:pos x="69" y="59"/>
                </a:cxn>
                <a:cxn ang="0">
                  <a:pos x="66" y="117"/>
                </a:cxn>
                <a:cxn ang="0">
                  <a:pos x="68" y="177"/>
                </a:cxn>
                <a:cxn ang="0">
                  <a:pos x="68" y="233"/>
                </a:cxn>
                <a:cxn ang="0">
                  <a:pos x="61" y="239"/>
                </a:cxn>
                <a:cxn ang="0">
                  <a:pos x="52" y="245"/>
                </a:cxn>
                <a:cxn ang="0">
                  <a:pos x="43" y="251"/>
                </a:cxn>
                <a:cxn ang="0">
                  <a:pos x="33" y="255"/>
                </a:cxn>
                <a:cxn ang="0">
                  <a:pos x="24" y="258"/>
                </a:cxn>
                <a:cxn ang="0">
                  <a:pos x="15" y="261"/>
                </a:cxn>
                <a:cxn ang="0">
                  <a:pos x="8" y="260"/>
                </a:cxn>
                <a:cxn ang="0">
                  <a:pos x="2" y="255"/>
                </a:cxn>
                <a:cxn ang="0">
                  <a:pos x="0" y="224"/>
                </a:cxn>
                <a:cxn ang="0">
                  <a:pos x="0" y="152"/>
                </a:cxn>
                <a:cxn ang="0">
                  <a:pos x="0" y="73"/>
                </a:cxn>
                <a:cxn ang="0">
                  <a:pos x="6" y="15"/>
                </a:cxn>
                <a:cxn ang="0">
                  <a:pos x="13" y="14"/>
                </a:cxn>
                <a:cxn ang="0">
                  <a:pos x="24" y="9"/>
                </a:cxn>
                <a:cxn ang="0">
                  <a:pos x="34" y="6"/>
                </a:cxn>
                <a:cxn ang="0">
                  <a:pos x="44" y="2"/>
                </a:cxn>
                <a:cxn ang="0">
                  <a:pos x="55" y="0"/>
                </a:cxn>
                <a:cxn ang="0">
                  <a:pos x="64" y="0"/>
                </a:cxn>
                <a:cxn ang="0">
                  <a:pos x="72" y="5"/>
                </a:cxn>
                <a:cxn ang="0">
                  <a:pos x="80" y="12"/>
                </a:cxn>
              </a:cxnLst>
              <a:rect l="0" t="0" r="r" b="b"/>
              <a:pathLst>
                <a:path w="80" h="261">
                  <a:moveTo>
                    <a:pt x="80" y="12"/>
                  </a:moveTo>
                  <a:lnTo>
                    <a:pt x="69" y="59"/>
                  </a:lnTo>
                  <a:lnTo>
                    <a:pt x="66" y="117"/>
                  </a:lnTo>
                  <a:lnTo>
                    <a:pt x="68" y="177"/>
                  </a:lnTo>
                  <a:lnTo>
                    <a:pt x="68" y="233"/>
                  </a:lnTo>
                  <a:lnTo>
                    <a:pt x="61" y="239"/>
                  </a:lnTo>
                  <a:lnTo>
                    <a:pt x="52" y="245"/>
                  </a:lnTo>
                  <a:lnTo>
                    <a:pt x="43" y="251"/>
                  </a:lnTo>
                  <a:lnTo>
                    <a:pt x="33" y="255"/>
                  </a:lnTo>
                  <a:lnTo>
                    <a:pt x="24" y="258"/>
                  </a:lnTo>
                  <a:lnTo>
                    <a:pt x="15" y="261"/>
                  </a:lnTo>
                  <a:lnTo>
                    <a:pt x="8" y="260"/>
                  </a:lnTo>
                  <a:lnTo>
                    <a:pt x="2" y="255"/>
                  </a:lnTo>
                  <a:lnTo>
                    <a:pt x="0" y="224"/>
                  </a:lnTo>
                  <a:lnTo>
                    <a:pt x="0" y="152"/>
                  </a:lnTo>
                  <a:lnTo>
                    <a:pt x="0" y="73"/>
                  </a:lnTo>
                  <a:lnTo>
                    <a:pt x="6" y="15"/>
                  </a:lnTo>
                  <a:lnTo>
                    <a:pt x="13" y="14"/>
                  </a:lnTo>
                  <a:lnTo>
                    <a:pt x="24" y="9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5" y="0"/>
                  </a:lnTo>
                  <a:lnTo>
                    <a:pt x="64" y="0"/>
                  </a:lnTo>
                  <a:lnTo>
                    <a:pt x="72" y="5"/>
                  </a:lnTo>
                  <a:lnTo>
                    <a:pt x="8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46"/>
            <p:cNvSpPr>
              <a:spLocks/>
            </p:cNvSpPr>
            <p:nvPr/>
          </p:nvSpPr>
          <p:spPr bwMode="auto">
            <a:xfrm>
              <a:off x="706" y="3549"/>
              <a:ext cx="85" cy="46"/>
            </a:xfrm>
            <a:custGeom>
              <a:avLst/>
              <a:gdLst/>
              <a:ahLst/>
              <a:cxnLst>
                <a:cxn ang="0">
                  <a:pos x="254" y="50"/>
                </a:cxn>
                <a:cxn ang="0">
                  <a:pos x="247" y="100"/>
                </a:cxn>
                <a:cxn ang="0">
                  <a:pos x="1" y="137"/>
                </a:cxn>
                <a:cxn ang="0">
                  <a:pos x="0" y="109"/>
                </a:cxn>
                <a:cxn ang="0">
                  <a:pos x="5" y="82"/>
                </a:cxn>
                <a:cxn ang="0">
                  <a:pos x="13" y="53"/>
                </a:cxn>
                <a:cxn ang="0">
                  <a:pos x="22" y="21"/>
                </a:cxn>
                <a:cxn ang="0">
                  <a:pos x="39" y="19"/>
                </a:cxn>
                <a:cxn ang="0">
                  <a:pos x="54" y="18"/>
                </a:cxn>
                <a:cxn ang="0">
                  <a:pos x="66" y="15"/>
                </a:cxn>
                <a:cxn ang="0">
                  <a:pos x="78" y="12"/>
                </a:cxn>
                <a:cxn ang="0">
                  <a:pos x="89" y="7"/>
                </a:cxn>
                <a:cxn ang="0">
                  <a:pos x="100" y="4"/>
                </a:cxn>
                <a:cxn ang="0">
                  <a:pos x="111" y="1"/>
                </a:cxn>
                <a:cxn ang="0">
                  <a:pos x="125" y="0"/>
                </a:cxn>
                <a:cxn ang="0">
                  <a:pos x="150" y="15"/>
                </a:cxn>
                <a:cxn ang="0">
                  <a:pos x="172" y="25"/>
                </a:cxn>
                <a:cxn ang="0">
                  <a:pos x="192" y="31"/>
                </a:cxn>
                <a:cxn ang="0">
                  <a:pos x="209" y="35"/>
                </a:cxn>
                <a:cxn ang="0">
                  <a:pos x="223" y="38"/>
                </a:cxn>
                <a:cxn ang="0">
                  <a:pos x="237" y="41"/>
                </a:cxn>
                <a:cxn ang="0">
                  <a:pos x="245" y="44"/>
                </a:cxn>
                <a:cxn ang="0">
                  <a:pos x="254" y="50"/>
                </a:cxn>
              </a:cxnLst>
              <a:rect l="0" t="0" r="r" b="b"/>
              <a:pathLst>
                <a:path w="254" h="137">
                  <a:moveTo>
                    <a:pt x="254" y="50"/>
                  </a:moveTo>
                  <a:lnTo>
                    <a:pt x="247" y="100"/>
                  </a:lnTo>
                  <a:lnTo>
                    <a:pt x="1" y="137"/>
                  </a:lnTo>
                  <a:lnTo>
                    <a:pt x="0" y="109"/>
                  </a:lnTo>
                  <a:lnTo>
                    <a:pt x="5" y="82"/>
                  </a:lnTo>
                  <a:lnTo>
                    <a:pt x="13" y="53"/>
                  </a:lnTo>
                  <a:lnTo>
                    <a:pt x="22" y="21"/>
                  </a:lnTo>
                  <a:lnTo>
                    <a:pt x="39" y="19"/>
                  </a:lnTo>
                  <a:lnTo>
                    <a:pt x="54" y="18"/>
                  </a:lnTo>
                  <a:lnTo>
                    <a:pt x="66" y="15"/>
                  </a:lnTo>
                  <a:lnTo>
                    <a:pt x="78" y="12"/>
                  </a:lnTo>
                  <a:lnTo>
                    <a:pt x="89" y="7"/>
                  </a:lnTo>
                  <a:lnTo>
                    <a:pt x="100" y="4"/>
                  </a:lnTo>
                  <a:lnTo>
                    <a:pt x="111" y="1"/>
                  </a:lnTo>
                  <a:lnTo>
                    <a:pt x="125" y="0"/>
                  </a:lnTo>
                  <a:lnTo>
                    <a:pt x="150" y="15"/>
                  </a:lnTo>
                  <a:lnTo>
                    <a:pt x="172" y="25"/>
                  </a:lnTo>
                  <a:lnTo>
                    <a:pt x="192" y="31"/>
                  </a:lnTo>
                  <a:lnTo>
                    <a:pt x="209" y="35"/>
                  </a:lnTo>
                  <a:lnTo>
                    <a:pt x="223" y="38"/>
                  </a:lnTo>
                  <a:lnTo>
                    <a:pt x="237" y="41"/>
                  </a:lnTo>
                  <a:lnTo>
                    <a:pt x="245" y="44"/>
                  </a:lnTo>
                  <a:lnTo>
                    <a:pt x="254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47"/>
            <p:cNvSpPr>
              <a:spLocks/>
            </p:cNvSpPr>
            <p:nvPr/>
          </p:nvSpPr>
          <p:spPr bwMode="auto">
            <a:xfrm>
              <a:off x="910" y="3552"/>
              <a:ext cx="29" cy="26"/>
            </a:xfrm>
            <a:custGeom>
              <a:avLst/>
              <a:gdLst/>
              <a:ahLst/>
              <a:cxnLst>
                <a:cxn ang="0">
                  <a:pos x="88" y="3"/>
                </a:cxn>
                <a:cxn ang="0">
                  <a:pos x="84" y="14"/>
                </a:cxn>
                <a:cxn ang="0">
                  <a:pos x="80" y="25"/>
                </a:cxn>
                <a:cxn ang="0">
                  <a:pos x="75" y="37"/>
                </a:cxn>
                <a:cxn ang="0">
                  <a:pos x="69" y="49"/>
                </a:cxn>
                <a:cxn ang="0">
                  <a:pos x="63" y="59"/>
                </a:cxn>
                <a:cxn ang="0">
                  <a:pos x="56" y="68"/>
                </a:cxn>
                <a:cxn ang="0">
                  <a:pos x="49" y="75"/>
                </a:cxn>
                <a:cxn ang="0">
                  <a:pos x="38" y="80"/>
                </a:cxn>
                <a:cxn ang="0">
                  <a:pos x="21" y="77"/>
                </a:cxn>
                <a:cxn ang="0">
                  <a:pos x="12" y="62"/>
                </a:cxn>
                <a:cxn ang="0">
                  <a:pos x="6" y="46"/>
                </a:cxn>
                <a:cxn ang="0">
                  <a:pos x="0" y="34"/>
                </a:cxn>
                <a:cxn ang="0">
                  <a:pos x="5" y="21"/>
                </a:cxn>
                <a:cxn ang="0">
                  <a:pos x="13" y="12"/>
                </a:cxn>
                <a:cxn ang="0">
                  <a:pos x="24" y="6"/>
                </a:cxn>
                <a:cxn ang="0">
                  <a:pos x="35" y="2"/>
                </a:cxn>
                <a:cxn ang="0">
                  <a:pos x="49" y="0"/>
                </a:cxn>
                <a:cxn ang="0">
                  <a:pos x="62" y="0"/>
                </a:cxn>
                <a:cxn ang="0">
                  <a:pos x="77" y="0"/>
                </a:cxn>
                <a:cxn ang="0">
                  <a:pos x="88" y="3"/>
                </a:cxn>
              </a:cxnLst>
              <a:rect l="0" t="0" r="r" b="b"/>
              <a:pathLst>
                <a:path w="88" h="80">
                  <a:moveTo>
                    <a:pt x="88" y="3"/>
                  </a:moveTo>
                  <a:lnTo>
                    <a:pt x="84" y="14"/>
                  </a:lnTo>
                  <a:lnTo>
                    <a:pt x="80" y="25"/>
                  </a:lnTo>
                  <a:lnTo>
                    <a:pt x="75" y="37"/>
                  </a:lnTo>
                  <a:lnTo>
                    <a:pt x="69" y="49"/>
                  </a:lnTo>
                  <a:lnTo>
                    <a:pt x="63" y="59"/>
                  </a:lnTo>
                  <a:lnTo>
                    <a:pt x="56" y="68"/>
                  </a:lnTo>
                  <a:lnTo>
                    <a:pt x="49" y="75"/>
                  </a:lnTo>
                  <a:lnTo>
                    <a:pt x="38" y="80"/>
                  </a:lnTo>
                  <a:lnTo>
                    <a:pt x="21" y="77"/>
                  </a:lnTo>
                  <a:lnTo>
                    <a:pt x="12" y="62"/>
                  </a:lnTo>
                  <a:lnTo>
                    <a:pt x="6" y="46"/>
                  </a:lnTo>
                  <a:lnTo>
                    <a:pt x="0" y="34"/>
                  </a:lnTo>
                  <a:lnTo>
                    <a:pt x="5" y="21"/>
                  </a:lnTo>
                  <a:lnTo>
                    <a:pt x="13" y="12"/>
                  </a:lnTo>
                  <a:lnTo>
                    <a:pt x="24" y="6"/>
                  </a:lnTo>
                  <a:lnTo>
                    <a:pt x="35" y="2"/>
                  </a:lnTo>
                  <a:lnTo>
                    <a:pt x="49" y="0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8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>
              <a:off x="846" y="3564"/>
              <a:ext cx="59" cy="153"/>
            </a:xfrm>
            <a:custGeom>
              <a:avLst/>
              <a:gdLst/>
              <a:ahLst/>
              <a:cxnLst>
                <a:cxn ang="0">
                  <a:pos x="176" y="82"/>
                </a:cxn>
                <a:cxn ang="0">
                  <a:pos x="175" y="113"/>
                </a:cxn>
                <a:cxn ang="0">
                  <a:pos x="169" y="189"/>
                </a:cxn>
                <a:cxn ang="0">
                  <a:pos x="157" y="292"/>
                </a:cxn>
                <a:cxn ang="0">
                  <a:pos x="138" y="403"/>
                </a:cxn>
                <a:cxn ang="0">
                  <a:pos x="123" y="413"/>
                </a:cxn>
                <a:cxn ang="0">
                  <a:pos x="107" y="423"/>
                </a:cxn>
                <a:cxn ang="0">
                  <a:pos x="91" y="432"/>
                </a:cxn>
                <a:cxn ang="0">
                  <a:pos x="73" y="440"/>
                </a:cxn>
                <a:cxn ang="0">
                  <a:pos x="56" y="447"/>
                </a:cxn>
                <a:cxn ang="0">
                  <a:pos x="37" y="453"/>
                </a:cxn>
                <a:cxn ang="0">
                  <a:pos x="19" y="457"/>
                </a:cxn>
                <a:cxn ang="0">
                  <a:pos x="0" y="460"/>
                </a:cxn>
                <a:cxn ang="0">
                  <a:pos x="3" y="451"/>
                </a:cxn>
                <a:cxn ang="0">
                  <a:pos x="9" y="425"/>
                </a:cxn>
                <a:cxn ang="0">
                  <a:pos x="19" y="382"/>
                </a:cxn>
                <a:cxn ang="0">
                  <a:pos x="29" y="328"/>
                </a:cxn>
                <a:cxn ang="0">
                  <a:pos x="41" y="262"/>
                </a:cxn>
                <a:cxn ang="0">
                  <a:pos x="50" y="187"/>
                </a:cxn>
                <a:cxn ang="0">
                  <a:pos x="57" y="106"/>
                </a:cxn>
                <a:cxn ang="0">
                  <a:pos x="60" y="19"/>
                </a:cxn>
                <a:cxn ang="0">
                  <a:pos x="70" y="10"/>
                </a:cxn>
                <a:cxn ang="0">
                  <a:pos x="82" y="4"/>
                </a:cxn>
                <a:cxn ang="0">
                  <a:pos x="94" y="1"/>
                </a:cxn>
                <a:cxn ang="0">
                  <a:pos x="106" y="0"/>
                </a:cxn>
                <a:cxn ang="0">
                  <a:pos x="119" y="0"/>
                </a:cxn>
                <a:cxn ang="0">
                  <a:pos x="132" y="3"/>
                </a:cxn>
                <a:cxn ang="0">
                  <a:pos x="145" y="4"/>
                </a:cxn>
                <a:cxn ang="0">
                  <a:pos x="160" y="7"/>
                </a:cxn>
                <a:cxn ang="0">
                  <a:pos x="176" y="82"/>
                </a:cxn>
              </a:cxnLst>
              <a:rect l="0" t="0" r="r" b="b"/>
              <a:pathLst>
                <a:path w="176" h="460">
                  <a:moveTo>
                    <a:pt x="176" y="82"/>
                  </a:moveTo>
                  <a:lnTo>
                    <a:pt x="175" y="113"/>
                  </a:lnTo>
                  <a:lnTo>
                    <a:pt x="169" y="189"/>
                  </a:lnTo>
                  <a:lnTo>
                    <a:pt x="157" y="292"/>
                  </a:lnTo>
                  <a:lnTo>
                    <a:pt x="138" y="403"/>
                  </a:lnTo>
                  <a:lnTo>
                    <a:pt x="123" y="413"/>
                  </a:lnTo>
                  <a:lnTo>
                    <a:pt x="107" y="423"/>
                  </a:lnTo>
                  <a:lnTo>
                    <a:pt x="91" y="432"/>
                  </a:lnTo>
                  <a:lnTo>
                    <a:pt x="73" y="440"/>
                  </a:lnTo>
                  <a:lnTo>
                    <a:pt x="56" y="447"/>
                  </a:lnTo>
                  <a:lnTo>
                    <a:pt x="37" y="453"/>
                  </a:lnTo>
                  <a:lnTo>
                    <a:pt x="19" y="457"/>
                  </a:lnTo>
                  <a:lnTo>
                    <a:pt x="0" y="460"/>
                  </a:lnTo>
                  <a:lnTo>
                    <a:pt x="3" y="451"/>
                  </a:lnTo>
                  <a:lnTo>
                    <a:pt x="9" y="425"/>
                  </a:lnTo>
                  <a:lnTo>
                    <a:pt x="19" y="382"/>
                  </a:lnTo>
                  <a:lnTo>
                    <a:pt x="29" y="328"/>
                  </a:lnTo>
                  <a:lnTo>
                    <a:pt x="41" y="262"/>
                  </a:lnTo>
                  <a:lnTo>
                    <a:pt x="50" y="187"/>
                  </a:lnTo>
                  <a:lnTo>
                    <a:pt x="57" y="106"/>
                  </a:lnTo>
                  <a:lnTo>
                    <a:pt x="60" y="19"/>
                  </a:lnTo>
                  <a:lnTo>
                    <a:pt x="70" y="10"/>
                  </a:lnTo>
                  <a:lnTo>
                    <a:pt x="82" y="4"/>
                  </a:lnTo>
                  <a:lnTo>
                    <a:pt x="94" y="1"/>
                  </a:lnTo>
                  <a:lnTo>
                    <a:pt x="106" y="0"/>
                  </a:lnTo>
                  <a:lnTo>
                    <a:pt x="119" y="0"/>
                  </a:lnTo>
                  <a:lnTo>
                    <a:pt x="132" y="3"/>
                  </a:lnTo>
                  <a:lnTo>
                    <a:pt x="145" y="4"/>
                  </a:lnTo>
                  <a:lnTo>
                    <a:pt x="160" y="7"/>
                  </a:lnTo>
                  <a:lnTo>
                    <a:pt x="176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49"/>
            <p:cNvSpPr>
              <a:spLocks/>
            </p:cNvSpPr>
            <p:nvPr/>
          </p:nvSpPr>
          <p:spPr bwMode="auto">
            <a:xfrm>
              <a:off x="846" y="3572"/>
              <a:ext cx="13" cy="17"/>
            </a:xfrm>
            <a:custGeom>
              <a:avLst/>
              <a:gdLst/>
              <a:ahLst/>
              <a:cxnLst>
                <a:cxn ang="0">
                  <a:pos x="25" y="46"/>
                </a:cxn>
                <a:cxn ang="0">
                  <a:pos x="16" y="50"/>
                </a:cxn>
                <a:cxn ang="0">
                  <a:pos x="7" y="47"/>
                </a:cxn>
                <a:cxn ang="0">
                  <a:pos x="0" y="41"/>
                </a:cxn>
                <a:cxn ang="0">
                  <a:pos x="0" y="31"/>
                </a:cxn>
                <a:cxn ang="0">
                  <a:pos x="9" y="21"/>
                </a:cxn>
                <a:cxn ang="0">
                  <a:pos x="16" y="7"/>
                </a:cxn>
                <a:cxn ang="0">
                  <a:pos x="26" y="0"/>
                </a:cxn>
                <a:cxn ang="0">
                  <a:pos x="38" y="9"/>
                </a:cxn>
                <a:cxn ang="0">
                  <a:pos x="25" y="46"/>
                </a:cxn>
              </a:cxnLst>
              <a:rect l="0" t="0" r="r" b="b"/>
              <a:pathLst>
                <a:path w="38" h="50">
                  <a:moveTo>
                    <a:pt x="25" y="46"/>
                  </a:moveTo>
                  <a:lnTo>
                    <a:pt x="16" y="50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31"/>
                  </a:lnTo>
                  <a:lnTo>
                    <a:pt x="9" y="21"/>
                  </a:lnTo>
                  <a:lnTo>
                    <a:pt x="16" y="7"/>
                  </a:lnTo>
                  <a:lnTo>
                    <a:pt x="26" y="0"/>
                  </a:lnTo>
                  <a:lnTo>
                    <a:pt x="38" y="9"/>
                  </a:lnTo>
                  <a:lnTo>
                    <a:pt x="25" y="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50"/>
            <p:cNvSpPr>
              <a:spLocks/>
            </p:cNvSpPr>
            <p:nvPr/>
          </p:nvSpPr>
          <p:spPr bwMode="auto">
            <a:xfrm>
              <a:off x="676" y="3590"/>
              <a:ext cx="172" cy="195"/>
            </a:xfrm>
            <a:custGeom>
              <a:avLst/>
              <a:gdLst/>
              <a:ahLst/>
              <a:cxnLst>
                <a:cxn ang="0">
                  <a:pos x="391" y="49"/>
                </a:cxn>
                <a:cxn ang="0">
                  <a:pos x="380" y="62"/>
                </a:cxn>
                <a:cxn ang="0">
                  <a:pos x="368" y="75"/>
                </a:cxn>
                <a:cxn ang="0">
                  <a:pos x="365" y="90"/>
                </a:cxn>
                <a:cxn ang="0">
                  <a:pos x="374" y="105"/>
                </a:cxn>
                <a:cxn ang="0">
                  <a:pos x="383" y="115"/>
                </a:cxn>
                <a:cxn ang="0">
                  <a:pos x="396" y="119"/>
                </a:cxn>
                <a:cxn ang="0">
                  <a:pos x="409" y="119"/>
                </a:cxn>
                <a:cxn ang="0">
                  <a:pos x="418" y="110"/>
                </a:cxn>
                <a:cxn ang="0">
                  <a:pos x="424" y="99"/>
                </a:cxn>
                <a:cxn ang="0">
                  <a:pos x="441" y="116"/>
                </a:cxn>
                <a:cxn ang="0">
                  <a:pos x="469" y="147"/>
                </a:cxn>
                <a:cxn ang="0">
                  <a:pos x="499" y="175"/>
                </a:cxn>
                <a:cxn ang="0">
                  <a:pos x="515" y="211"/>
                </a:cxn>
                <a:cxn ang="0">
                  <a:pos x="512" y="239"/>
                </a:cxn>
                <a:cxn ang="0">
                  <a:pos x="505" y="275"/>
                </a:cxn>
                <a:cxn ang="0">
                  <a:pos x="490" y="331"/>
                </a:cxn>
                <a:cxn ang="0">
                  <a:pos x="471" y="387"/>
                </a:cxn>
                <a:cxn ang="0">
                  <a:pos x="436" y="417"/>
                </a:cxn>
                <a:cxn ang="0">
                  <a:pos x="386" y="434"/>
                </a:cxn>
                <a:cxn ang="0">
                  <a:pos x="335" y="455"/>
                </a:cxn>
                <a:cxn ang="0">
                  <a:pos x="287" y="477"/>
                </a:cxn>
                <a:cxn ang="0">
                  <a:pos x="240" y="501"/>
                </a:cxn>
                <a:cxn ang="0">
                  <a:pos x="193" y="526"/>
                </a:cxn>
                <a:cxn ang="0">
                  <a:pos x="146" y="551"/>
                </a:cxn>
                <a:cxn ang="0">
                  <a:pos x="100" y="574"/>
                </a:cxn>
                <a:cxn ang="0">
                  <a:pos x="62" y="573"/>
                </a:cxn>
                <a:cxn ang="0">
                  <a:pos x="50" y="531"/>
                </a:cxn>
                <a:cxn ang="0">
                  <a:pos x="44" y="501"/>
                </a:cxn>
                <a:cxn ang="0">
                  <a:pos x="29" y="455"/>
                </a:cxn>
                <a:cxn ang="0">
                  <a:pos x="13" y="408"/>
                </a:cxn>
                <a:cxn ang="0">
                  <a:pos x="1" y="361"/>
                </a:cxn>
                <a:cxn ang="0">
                  <a:pos x="1" y="325"/>
                </a:cxn>
                <a:cxn ang="0">
                  <a:pos x="15" y="286"/>
                </a:cxn>
                <a:cxn ang="0">
                  <a:pos x="38" y="216"/>
                </a:cxn>
                <a:cxn ang="0">
                  <a:pos x="73" y="112"/>
                </a:cxn>
                <a:cxn ang="0">
                  <a:pos x="100" y="41"/>
                </a:cxn>
                <a:cxn ang="0">
                  <a:pos x="122" y="35"/>
                </a:cxn>
                <a:cxn ang="0">
                  <a:pos x="154" y="30"/>
                </a:cxn>
                <a:cxn ang="0">
                  <a:pos x="196" y="24"/>
                </a:cxn>
                <a:cxn ang="0">
                  <a:pos x="240" y="16"/>
                </a:cxn>
                <a:cxn ang="0">
                  <a:pos x="284" y="12"/>
                </a:cxn>
                <a:cxn ang="0">
                  <a:pos x="325" y="6"/>
                </a:cxn>
                <a:cxn ang="0">
                  <a:pos x="358" y="2"/>
                </a:cxn>
                <a:cxn ang="0">
                  <a:pos x="371" y="12"/>
                </a:cxn>
                <a:cxn ang="0">
                  <a:pos x="393" y="27"/>
                </a:cxn>
              </a:cxnLst>
              <a:rect l="0" t="0" r="r" b="b"/>
              <a:pathLst>
                <a:path w="515" h="586">
                  <a:moveTo>
                    <a:pt x="394" y="41"/>
                  </a:moveTo>
                  <a:lnTo>
                    <a:pt x="391" y="49"/>
                  </a:lnTo>
                  <a:lnTo>
                    <a:pt x="387" y="55"/>
                  </a:lnTo>
                  <a:lnTo>
                    <a:pt x="380" y="62"/>
                  </a:lnTo>
                  <a:lnTo>
                    <a:pt x="374" y="68"/>
                  </a:lnTo>
                  <a:lnTo>
                    <a:pt x="368" y="75"/>
                  </a:lnTo>
                  <a:lnTo>
                    <a:pt x="365" y="82"/>
                  </a:lnTo>
                  <a:lnTo>
                    <a:pt x="365" y="90"/>
                  </a:lnTo>
                  <a:lnTo>
                    <a:pt x="369" y="100"/>
                  </a:lnTo>
                  <a:lnTo>
                    <a:pt x="374" y="105"/>
                  </a:lnTo>
                  <a:lnTo>
                    <a:pt x="378" y="110"/>
                  </a:lnTo>
                  <a:lnTo>
                    <a:pt x="383" y="115"/>
                  </a:lnTo>
                  <a:lnTo>
                    <a:pt x="388" y="118"/>
                  </a:lnTo>
                  <a:lnTo>
                    <a:pt x="396" y="119"/>
                  </a:lnTo>
                  <a:lnTo>
                    <a:pt x="402" y="121"/>
                  </a:lnTo>
                  <a:lnTo>
                    <a:pt x="409" y="119"/>
                  </a:lnTo>
                  <a:lnTo>
                    <a:pt x="416" y="116"/>
                  </a:lnTo>
                  <a:lnTo>
                    <a:pt x="418" y="110"/>
                  </a:lnTo>
                  <a:lnTo>
                    <a:pt x="421" y="105"/>
                  </a:lnTo>
                  <a:lnTo>
                    <a:pt x="424" y="99"/>
                  </a:lnTo>
                  <a:lnTo>
                    <a:pt x="431" y="97"/>
                  </a:lnTo>
                  <a:lnTo>
                    <a:pt x="441" y="116"/>
                  </a:lnTo>
                  <a:lnTo>
                    <a:pt x="455" y="133"/>
                  </a:lnTo>
                  <a:lnTo>
                    <a:pt x="469" y="147"/>
                  </a:lnTo>
                  <a:lnTo>
                    <a:pt x="484" y="161"/>
                  </a:lnTo>
                  <a:lnTo>
                    <a:pt x="499" y="175"/>
                  </a:lnTo>
                  <a:lnTo>
                    <a:pt x="509" y="193"/>
                  </a:lnTo>
                  <a:lnTo>
                    <a:pt x="515" y="211"/>
                  </a:lnTo>
                  <a:lnTo>
                    <a:pt x="514" y="233"/>
                  </a:lnTo>
                  <a:lnTo>
                    <a:pt x="512" y="239"/>
                  </a:lnTo>
                  <a:lnTo>
                    <a:pt x="509" y="253"/>
                  </a:lnTo>
                  <a:lnTo>
                    <a:pt x="505" y="275"/>
                  </a:lnTo>
                  <a:lnTo>
                    <a:pt x="497" y="302"/>
                  </a:lnTo>
                  <a:lnTo>
                    <a:pt x="490" y="331"/>
                  </a:lnTo>
                  <a:lnTo>
                    <a:pt x="481" y="361"/>
                  </a:lnTo>
                  <a:lnTo>
                    <a:pt x="471" y="387"/>
                  </a:lnTo>
                  <a:lnTo>
                    <a:pt x="461" y="409"/>
                  </a:lnTo>
                  <a:lnTo>
                    <a:pt x="436" y="417"/>
                  </a:lnTo>
                  <a:lnTo>
                    <a:pt x="411" y="425"/>
                  </a:lnTo>
                  <a:lnTo>
                    <a:pt x="386" y="434"/>
                  </a:lnTo>
                  <a:lnTo>
                    <a:pt x="361" y="445"/>
                  </a:lnTo>
                  <a:lnTo>
                    <a:pt x="335" y="455"/>
                  </a:lnTo>
                  <a:lnTo>
                    <a:pt x="312" y="465"/>
                  </a:lnTo>
                  <a:lnTo>
                    <a:pt x="287" y="477"/>
                  </a:lnTo>
                  <a:lnTo>
                    <a:pt x="263" y="489"/>
                  </a:lnTo>
                  <a:lnTo>
                    <a:pt x="240" y="501"/>
                  </a:lnTo>
                  <a:lnTo>
                    <a:pt x="216" y="514"/>
                  </a:lnTo>
                  <a:lnTo>
                    <a:pt x="193" y="526"/>
                  </a:lnTo>
                  <a:lnTo>
                    <a:pt x="169" y="537"/>
                  </a:lnTo>
                  <a:lnTo>
                    <a:pt x="146" y="551"/>
                  </a:lnTo>
                  <a:lnTo>
                    <a:pt x="122" y="562"/>
                  </a:lnTo>
                  <a:lnTo>
                    <a:pt x="100" y="574"/>
                  </a:lnTo>
                  <a:lnTo>
                    <a:pt x="76" y="586"/>
                  </a:lnTo>
                  <a:lnTo>
                    <a:pt x="62" y="573"/>
                  </a:lnTo>
                  <a:lnTo>
                    <a:pt x="53" y="552"/>
                  </a:lnTo>
                  <a:lnTo>
                    <a:pt x="50" y="531"/>
                  </a:lnTo>
                  <a:lnTo>
                    <a:pt x="48" y="523"/>
                  </a:lnTo>
                  <a:lnTo>
                    <a:pt x="44" y="501"/>
                  </a:lnTo>
                  <a:lnTo>
                    <a:pt x="38" y="478"/>
                  </a:lnTo>
                  <a:lnTo>
                    <a:pt x="29" y="455"/>
                  </a:lnTo>
                  <a:lnTo>
                    <a:pt x="22" y="431"/>
                  </a:lnTo>
                  <a:lnTo>
                    <a:pt x="13" y="408"/>
                  </a:lnTo>
                  <a:lnTo>
                    <a:pt x="6" y="384"/>
                  </a:lnTo>
                  <a:lnTo>
                    <a:pt x="1" y="361"/>
                  </a:lnTo>
                  <a:lnTo>
                    <a:pt x="0" y="339"/>
                  </a:lnTo>
                  <a:lnTo>
                    <a:pt x="1" y="325"/>
                  </a:lnTo>
                  <a:lnTo>
                    <a:pt x="6" y="309"/>
                  </a:lnTo>
                  <a:lnTo>
                    <a:pt x="15" y="286"/>
                  </a:lnTo>
                  <a:lnTo>
                    <a:pt x="25" y="255"/>
                  </a:lnTo>
                  <a:lnTo>
                    <a:pt x="38" y="216"/>
                  </a:lnTo>
                  <a:lnTo>
                    <a:pt x="56" y="169"/>
                  </a:lnTo>
                  <a:lnTo>
                    <a:pt x="73" y="112"/>
                  </a:lnTo>
                  <a:lnTo>
                    <a:pt x="95" y="44"/>
                  </a:lnTo>
                  <a:lnTo>
                    <a:pt x="100" y="41"/>
                  </a:lnTo>
                  <a:lnTo>
                    <a:pt x="109" y="38"/>
                  </a:lnTo>
                  <a:lnTo>
                    <a:pt x="122" y="35"/>
                  </a:lnTo>
                  <a:lnTo>
                    <a:pt x="137" y="32"/>
                  </a:lnTo>
                  <a:lnTo>
                    <a:pt x="154" y="30"/>
                  </a:lnTo>
                  <a:lnTo>
                    <a:pt x="174" y="27"/>
                  </a:lnTo>
                  <a:lnTo>
                    <a:pt x="196" y="24"/>
                  </a:lnTo>
                  <a:lnTo>
                    <a:pt x="218" y="19"/>
                  </a:lnTo>
                  <a:lnTo>
                    <a:pt x="240" y="16"/>
                  </a:lnTo>
                  <a:lnTo>
                    <a:pt x="263" y="13"/>
                  </a:lnTo>
                  <a:lnTo>
                    <a:pt x="284" y="12"/>
                  </a:lnTo>
                  <a:lnTo>
                    <a:pt x="306" y="9"/>
                  </a:lnTo>
                  <a:lnTo>
                    <a:pt x="325" y="6"/>
                  </a:lnTo>
                  <a:lnTo>
                    <a:pt x="343" y="4"/>
                  </a:lnTo>
                  <a:lnTo>
                    <a:pt x="358" y="2"/>
                  </a:lnTo>
                  <a:lnTo>
                    <a:pt x="369" y="0"/>
                  </a:lnTo>
                  <a:lnTo>
                    <a:pt x="371" y="12"/>
                  </a:lnTo>
                  <a:lnTo>
                    <a:pt x="383" y="19"/>
                  </a:lnTo>
                  <a:lnTo>
                    <a:pt x="393" y="27"/>
                  </a:lnTo>
                  <a:lnTo>
                    <a:pt x="394" y="4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51"/>
            <p:cNvSpPr>
              <a:spLocks/>
            </p:cNvSpPr>
            <p:nvPr/>
          </p:nvSpPr>
          <p:spPr bwMode="auto">
            <a:xfrm>
              <a:off x="827" y="3610"/>
              <a:ext cx="26" cy="34"/>
            </a:xfrm>
            <a:custGeom>
              <a:avLst/>
              <a:gdLst/>
              <a:ahLst/>
              <a:cxnLst>
                <a:cxn ang="0">
                  <a:pos x="77" y="19"/>
                </a:cxn>
                <a:cxn ang="0">
                  <a:pos x="77" y="41"/>
                </a:cxn>
                <a:cxn ang="0">
                  <a:pos x="77" y="63"/>
                </a:cxn>
                <a:cxn ang="0">
                  <a:pos x="74" y="84"/>
                </a:cxn>
                <a:cxn ang="0">
                  <a:pos x="67" y="104"/>
                </a:cxn>
                <a:cxn ang="0">
                  <a:pos x="59" y="90"/>
                </a:cxn>
                <a:cxn ang="0">
                  <a:pos x="50" y="78"/>
                </a:cxn>
                <a:cxn ang="0">
                  <a:pos x="39" y="68"/>
                </a:cxn>
                <a:cxn ang="0">
                  <a:pos x="28" y="57"/>
                </a:cxn>
                <a:cxn ang="0">
                  <a:pos x="18" y="46"/>
                </a:cxn>
                <a:cxn ang="0">
                  <a:pos x="9" y="34"/>
                </a:cxn>
                <a:cxn ang="0">
                  <a:pos x="3" y="19"/>
                </a:cxn>
                <a:cxn ang="0">
                  <a:pos x="0" y="0"/>
                </a:cxn>
                <a:cxn ang="0">
                  <a:pos x="8" y="3"/>
                </a:cxn>
                <a:cxn ang="0">
                  <a:pos x="16" y="7"/>
                </a:cxn>
                <a:cxn ang="0">
                  <a:pos x="27" y="10"/>
                </a:cxn>
                <a:cxn ang="0">
                  <a:pos x="37" y="13"/>
                </a:cxn>
                <a:cxn ang="0">
                  <a:pos x="47" y="16"/>
                </a:cxn>
                <a:cxn ang="0">
                  <a:pos x="58" y="19"/>
                </a:cxn>
                <a:cxn ang="0">
                  <a:pos x="68" y="19"/>
                </a:cxn>
                <a:cxn ang="0">
                  <a:pos x="77" y="19"/>
                </a:cxn>
              </a:cxnLst>
              <a:rect l="0" t="0" r="r" b="b"/>
              <a:pathLst>
                <a:path w="77" h="104">
                  <a:moveTo>
                    <a:pt x="77" y="19"/>
                  </a:moveTo>
                  <a:lnTo>
                    <a:pt x="77" y="41"/>
                  </a:lnTo>
                  <a:lnTo>
                    <a:pt x="77" y="63"/>
                  </a:lnTo>
                  <a:lnTo>
                    <a:pt x="74" y="84"/>
                  </a:lnTo>
                  <a:lnTo>
                    <a:pt x="67" y="104"/>
                  </a:lnTo>
                  <a:lnTo>
                    <a:pt x="59" y="90"/>
                  </a:lnTo>
                  <a:lnTo>
                    <a:pt x="50" y="78"/>
                  </a:lnTo>
                  <a:lnTo>
                    <a:pt x="39" y="68"/>
                  </a:lnTo>
                  <a:lnTo>
                    <a:pt x="28" y="57"/>
                  </a:lnTo>
                  <a:lnTo>
                    <a:pt x="18" y="46"/>
                  </a:lnTo>
                  <a:lnTo>
                    <a:pt x="9" y="34"/>
                  </a:lnTo>
                  <a:lnTo>
                    <a:pt x="3" y="19"/>
                  </a:lnTo>
                  <a:lnTo>
                    <a:pt x="0" y="0"/>
                  </a:lnTo>
                  <a:lnTo>
                    <a:pt x="8" y="3"/>
                  </a:lnTo>
                  <a:lnTo>
                    <a:pt x="16" y="7"/>
                  </a:lnTo>
                  <a:lnTo>
                    <a:pt x="27" y="10"/>
                  </a:lnTo>
                  <a:lnTo>
                    <a:pt x="37" y="13"/>
                  </a:lnTo>
                  <a:lnTo>
                    <a:pt x="47" y="16"/>
                  </a:lnTo>
                  <a:lnTo>
                    <a:pt x="58" y="19"/>
                  </a:lnTo>
                  <a:lnTo>
                    <a:pt x="68" y="19"/>
                  </a:lnTo>
                  <a:lnTo>
                    <a:pt x="77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52"/>
            <p:cNvSpPr>
              <a:spLocks/>
            </p:cNvSpPr>
            <p:nvPr/>
          </p:nvSpPr>
          <p:spPr bwMode="auto">
            <a:xfrm>
              <a:off x="394" y="3617"/>
              <a:ext cx="142" cy="246"/>
            </a:xfrm>
            <a:custGeom>
              <a:avLst/>
              <a:gdLst/>
              <a:ahLst/>
              <a:cxnLst>
                <a:cxn ang="0">
                  <a:pos x="404" y="28"/>
                </a:cxn>
                <a:cxn ang="0">
                  <a:pos x="409" y="168"/>
                </a:cxn>
                <a:cxn ang="0">
                  <a:pos x="418" y="386"/>
                </a:cxn>
                <a:cxn ang="0">
                  <a:pos x="424" y="586"/>
                </a:cxn>
                <a:cxn ang="0">
                  <a:pos x="427" y="674"/>
                </a:cxn>
                <a:cxn ang="0">
                  <a:pos x="402" y="680"/>
                </a:cxn>
                <a:cxn ang="0">
                  <a:pos x="377" y="684"/>
                </a:cxn>
                <a:cxn ang="0">
                  <a:pos x="352" y="690"/>
                </a:cxn>
                <a:cxn ang="0">
                  <a:pos x="327" y="695"/>
                </a:cxn>
                <a:cxn ang="0">
                  <a:pos x="302" y="701"/>
                </a:cxn>
                <a:cxn ang="0">
                  <a:pos x="275" y="705"/>
                </a:cxn>
                <a:cxn ang="0">
                  <a:pos x="250" y="711"/>
                </a:cxn>
                <a:cxn ang="0">
                  <a:pos x="224" y="715"/>
                </a:cxn>
                <a:cxn ang="0">
                  <a:pos x="197" y="720"/>
                </a:cxn>
                <a:cxn ang="0">
                  <a:pos x="172" y="724"/>
                </a:cxn>
                <a:cxn ang="0">
                  <a:pos x="146" y="727"/>
                </a:cxn>
                <a:cxn ang="0">
                  <a:pos x="121" y="730"/>
                </a:cxn>
                <a:cxn ang="0">
                  <a:pos x="96" y="733"/>
                </a:cxn>
                <a:cxn ang="0">
                  <a:pos x="71" y="734"/>
                </a:cxn>
                <a:cxn ang="0">
                  <a:pos x="46" y="736"/>
                </a:cxn>
                <a:cxn ang="0">
                  <a:pos x="21" y="737"/>
                </a:cxn>
                <a:cxn ang="0">
                  <a:pos x="5" y="617"/>
                </a:cxn>
                <a:cxn ang="0">
                  <a:pos x="0" y="447"/>
                </a:cxn>
                <a:cxn ang="0">
                  <a:pos x="2" y="280"/>
                </a:cxn>
                <a:cxn ang="0">
                  <a:pos x="2" y="160"/>
                </a:cxn>
                <a:cxn ang="0">
                  <a:pos x="27" y="153"/>
                </a:cxn>
                <a:cxn ang="0">
                  <a:pos x="50" y="146"/>
                </a:cxn>
                <a:cxn ang="0">
                  <a:pos x="75" y="137"/>
                </a:cxn>
                <a:cxn ang="0">
                  <a:pos x="100" y="128"/>
                </a:cxn>
                <a:cxn ang="0">
                  <a:pos x="125" y="119"/>
                </a:cxn>
                <a:cxn ang="0">
                  <a:pos x="150" y="110"/>
                </a:cxn>
                <a:cxn ang="0">
                  <a:pos x="175" y="100"/>
                </a:cxn>
                <a:cxn ang="0">
                  <a:pos x="200" y="90"/>
                </a:cxn>
                <a:cxn ang="0">
                  <a:pos x="225" y="80"/>
                </a:cxn>
                <a:cxn ang="0">
                  <a:pos x="249" y="69"/>
                </a:cxn>
                <a:cxn ang="0">
                  <a:pos x="274" y="57"/>
                </a:cxn>
                <a:cxn ang="0">
                  <a:pos x="299" y="47"/>
                </a:cxn>
                <a:cxn ang="0">
                  <a:pos x="323" y="35"/>
                </a:cxn>
                <a:cxn ang="0">
                  <a:pos x="348" y="24"/>
                </a:cxn>
                <a:cxn ang="0">
                  <a:pos x="371" y="12"/>
                </a:cxn>
                <a:cxn ang="0">
                  <a:pos x="395" y="0"/>
                </a:cxn>
                <a:cxn ang="0">
                  <a:pos x="404" y="28"/>
                </a:cxn>
              </a:cxnLst>
              <a:rect l="0" t="0" r="r" b="b"/>
              <a:pathLst>
                <a:path w="427" h="737">
                  <a:moveTo>
                    <a:pt x="404" y="28"/>
                  </a:moveTo>
                  <a:lnTo>
                    <a:pt x="409" y="168"/>
                  </a:lnTo>
                  <a:lnTo>
                    <a:pt x="418" y="386"/>
                  </a:lnTo>
                  <a:lnTo>
                    <a:pt x="424" y="586"/>
                  </a:lnTo>
                  <a:lnTo>
                    <a:pt x="427" y="674"/>
                  </a:lnTo>
                  <a:lnTo>
                    <a:pt x="402" y="680"/>
                  </a:lnTo>
                  <a:lnTo>
                    <a:pt x="377" y="684"/>
                  </a:lnTo>
                  <a:lnTo>
                    <a:pt x="352" y="690"/>
                  </a:lnTo>
                  <a:lnTo>
                    <a:pt x="327" y="695"/>
                  </a:lnTo>
                  <a:lnTo>
                    <a:pt x="302" y="701"/>
                  </a:lnTo>
                  <a:lnTo>
                    <a:pt x="275" y="705"/>
                  </a:lnTo>
                  <a:lnTo>
                    <a:pt x="250" y="711"/>
                  </a:lnTo>
                  <a:lnTo>
                    <a:pt x="224" y="715"/>
                  </a:lnTo>
                  <a:lnTo>
                    <a:pt x="197" y="720"/>
                  </a:lnTo>
                  <a:lnTo>
                    <a:pt x="172" y="724"/>
                  </a:lnTo>
                  <a:lnTo>
                    <a:pt x="146" y="727"/>
                  </a:lnTo>
                  <a:lnTo>
                    <a:pt x="121" y="730"/>
                  </a:lnTo>
                  <a:lnTo>
                    <a:pt x="96" y="733"/>
                  </a:lnTo>
                  <a:lnTo>
                    <a:pt x="71" y="734"/>
                  </a:lnTo>
                  <a:lnTo>
                    <a:pt x="46" y="736"/>
                  </a:lnTo>
                  <a:lnTo>
                    <a:pt x="21" y="737"/>
                  </a:lnTo>
                  <a:lnTo>
                    <a:pt x="5" y="617"/>
                  </a:lnTo>
                  <a:lnTo>
                    <a:pt x="0" y="447"/>
                  </a:lnTo>
                  <a:lnTo>
                    <a:pt x="2" y="280"/>
                  </a:lnTo>
                  <a:lnTo>
                    <a:pt x="2" y="160"/>
                  </a:lnTo>
                  <a:lnTo>
                    <a:pt x="27" y="153"/>
                  </a:lnTo>
                  <a:lnTo>
                    <a:pt x="50" y="146"/>
                  </a:lnTo>
                  <a:lnTo>
                    <a:pt x="75" y="137"/>
                  </a:lnTo>
                  <a:lnTo>
                    <a:pt x="100" y="128"/>
                  </a:lnTo>
                  <a:lnTo>
                    <a:pt x="125" y="119"/>
                  </a:lnTo>
                  <a:lnTo>
                    <a:pt x="150" y="110"/>
                  </a:lnTo>
                  <a:lnTo>
                    <a:pt x="175" y="100"/>
                  </a:lnTo>
                  <a:lnTo>
                    <a:pt x="200" y="90"/>
                  </a:lnTo>
                  <a:lnTo>
                    <a:pt x="225" y="80"/>
                  </a:lnTo>
                  <a:lnTo>
                    <a:pt x="249" y="69"/>
                  </a:lnTo>
                  <a:lnTo>
                    <a:pt x="274" y="57"/>
                  </a:lnTo>
                  <a:lnTo>
                    <a:pt x="299" y="47"/>
                  </a:lnTo>
                  <a:lnTo>
                    <a:pt x="323" y="35"/>
                  </a:lnTo>
                  <a:lnTo>
                    <a:pt x="348" y="24"/>
                  </a:lnTo>
                  <a:lnTo>
                    <a:pt x="371" y="12"/>
                  </a:lnTo>
                  <a:lnTo>
                    <a:pt x="395" y="0"/>
                  </a:lnTo>
                  <a:lnTo>
                    <a:pt x="404" y="28"/>
                  </a:lnTo>
                  <a:close/>
                </a:path>
              </a:pathLst>
            </a:custGeom>
            <a:solidFill>
              <a:srgbClr val="99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53"/>
            <p:cNvSpPr>
              <a:spLocks/>
            </p:cNvSpPr>
            <p:nvPr/>
          </p:nvSpPr>
          <p:spPr bwMode="auto">
            <a:xfrm>
              <a:off x="743" y="3619"/>
              <a:ext cx="47" cy="91"/>
            </a:xfrm>
            <a:custGeom>
              <a:avLst/>
              <a:gdLst/>
              <a:ahLst/>
              <a:cxnLst>
                <a:cxn ang="0">
                  <a:pos x="136" y="145"/>
                </a:cxn>
                <a:cxn ang="0">
                  <a:pos x="127" y="164"/>
                </a:cxn>
                <a:cxn ang="0">
                  <a:pos x="118" y="181"/>
                </a:cxn>
                <a:cxn ang="0">
                  <a:pos x="109" y="198"/>
                </a:cxn>
                <a:cxn ang="0">
                  <a:pos x="101" y="214"/>
                </a:cxn>
                <a:cxn ang="0">
                  <a:pos x="92" y="230"/>
                </a:cxn>
                <a:cxn ang="0">
                  <a:pos x="83" y="245"/>
                </a:cxn>
                <a:cxn ang="0">
                  <a:pos x="76" y="258"/>
                </a:cxn>
                <a:cxn ang="0">
                  <a:pos x="67" y="271"/>
                </a:cxn>
                <a:cxn ang="0">
                  <a:pos x="56" y="262"/>
                </a:cxn>
                <a:cxn ang="0">
                  <a:pos x="49" y="252"/>
                </a:cxn>
                <a:cxn ang="0">
                  <a:pos x="42" y="240"/>
                </a:cxn>
                <a:cxn ang="0">
                  <a:pos x="36" y="227"/>
                </a:cxn>
                <a:cxn ang="0">
                  <a:pos x="31" y="214"/>
                </a:cxn>
                <a:cxn ang="0">
                  <a:pos x="26" y="201"/>
                </a:cxn>
                <a:cxn ang="0">
                  <a:pos x="20" y="186"/>
                </a:cxn>
                <a:cxn ang="0">
                  <a:pos x="14" y="173"/>
                </a:cxn>
                <a:cxn ang="0">
                  <a:pos x="3" y="152"/>
                </a:cxn>
                <a:cxn ang="0">
                  <a:pos x="0" y="131"/>
                </a:cxn>
                <a:cxn ang="0">
                  <a:pos x="3" y="112"/>
                </a:cxn>
                <a:cxn ang="0">
                  <a:pos x="11" y="92"/>
                </a:cxn>
                <a:cxn ang="0">
                  <a:pos x="18" y="73"/>
                </a:cxn>
                <a:cxn ang="0">
                  <a:pos x="27" y="52"/>
                </a:cxn>
                <a:cxn ang="0">
                  <a:pos x="33" y="33"/>
                </a:cxn>
                <a:cxn ang="0">
                  <a:pos x="36" y="12"/>
                </a:cxn>
                <a:cxn ang="0">
                  <a:pos x="43" y="5"/>
                </a:cxn>
                <a:cxn ang="0">
                  <a:pos x="52" y="2"/>
                </a:cxn>
                <a:cxn ang="0">
                  <a:pos x="59" y="0"/>
                </a:cxn>
                <a:cxn ang="0">
                  <a:pos x="67" y="3"/>
                </a:cxn>
                <a:cxn ang="0">
                  <a:pos x="74" y="8"/>
                </a:cxn>
                <a:cxn ang="0">
                  <a:pos x="81" y="14"/>
                </a:cxn>
                <a:cxn ang="0">
                  <a:pos x="86" y="20"/>
                </a:cxn>
                <a:cxn ang="0">
                  <a:pos x="89" y="25"/>
                </a:cxn>
                <a:cxn ang="0">
                  <a:pos x="96" y="40"/>
                </a:cxn>
                <a:cxn ang="0">
                  <a:pos x="105" y="53"/>
                </a:cxn>
                <a:cxn ang="0">
                  <a:pos x="115" y="67"/>
                </a:cxn>
                <a:cxn ang="0">
                  <a:pos x="126" y="80"/>
                </a:cxn>
                <a:cxn ang="0">
                  <a:pos x="133" y="95"/>
                </a:cxn>
                <a:cxn ang="0">
                  <a:pos x="139" y="109"/>
                </a:cxn>
                <a:cxn ang="0">
                  <a:pos x="140" y="125"/>
                </a:cxn>
                <a:cxn ang="0">
                  <a:pos x="136" y="145"/>
                </a:cxn>
              </a:cxnLst>
              <a:rect l="0" t="0" r="r" b="b"/>
              <a:pathLst>
                <a:path w="140" h="271">
                  <a:moveTo>
                    <a:pt x="136" y="145"/>
                  </a:moveTo>
                  <a:lnTo>
                    <a:pt x="127" y="164"/>
                  </a:lnTo>
                  <a:lnTo>
                    <a:pt x="118" y="181"/>
                  </a:lnTo>
                  <a:lnTo>
                    <a:pt x="109" y="198"/>
                  </a:lnTo>
                  <a:lnTo>
                    <a:pt x="101" y="214"/>
                  </a:lnTo>
                  <a:lnTo>
                    <a:pt x="92" y="230"/>
                  </a:lnTo>
                  <a:lnTo>
                    <a:pt x="83" y="245"/>
                  </a:lnTo>
                  <a:lnTo>
                    <a:pt x="76" y="258"/>
                  </a:lnTo>
                  <a:lnTo>
                    <a:pt x="67" y="271"/>
                  </a:lnTo>
                  <a:lnTo>
                    <a:pt x="56" y="262"/>
                  </a:lnTo>
                  <a:lnTo>
                    <a:pt x="49" y="252"/>
                  </a:lnTo>
                  <a:lnTo>
                    <a:pt x="42" y="240"/>
                  </a:lnTo>
                  <a:lnTo>
                    <a:pt x="36" y="227"/>
                  </a:lnTo>
                  <a:lnTo>
                    <a:pt x="31" y="214"/>
                  </a:lnTo>
                  <a:lnTo>
                    <a:pt x="26" y="201"/>
                  </a:lnTo>
                  <a:lnTo>
                    <a:pt x="20" y="186"/>
                  </a:lnTo>
                  <a:lnTo>
                    <a:pt x="14" y="173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3" y="112"/>
                  </a:lnTo>
                  <a:lnTo>
                    <a:pt x="11" y="92"/>
                  </a:lnTo>
                  <a:lnTo>
                    <a:pt x="18" y="73"/>
                  </a:lnTo>
                  <a:lnTo>
                    <a:pt x="27" y="52"/>
                  </a:lnTo>
                  <a:lnTo>
                    <a:pt x="33" y="33"/>
                  </a:lnTo>
                  <a:lnTo>
                    <a:pt x="36" y="12"/>
                  </a:lnTo>
                  <a:lnTo>
                    <a:pt x="43" y="5"/>
                  </a:lnTo>
                  <a:lnTo>
                    <a:pt x="52" y="2"/>
                  </a:lnTo>
                  <a:lnTo>
                    <a:pt x="59" y="0"/>
                  </a:lnTo>
                  <a:lnTo>
                    <a:pt x="67" y="3"/>
                  </a:lnTo>
                  <a:lnTo>
                    <a:pt x="74" y="8"/>
                  </a:lnTo>
                  <a:lnTo>
                    <a:pt x="81" y="14"/>
                  </a:lnTo>
                  <a:lnTo>
                    <a:pt x="86" y="20"/>
                  </a:lnTo>
                  <a:lnTo>
                    <a:pt x="89" y="25"/>
                  </a:lnTo>
                  <a:lnTo>
                    <a:pt x="96" y="40"/>
                  </a:lnTo>
                  <a:lnTo>
                    <a:pt x="105" y="53"/>
                  </a:lnTo>
                  <a:lnTo>
                    <a:pt x="115" y="67"/>
                  </a:lnTo>
                  <a:lnTo>
                    <a:pt x="126" y="80"/>
                  </a:lnTo>
                  <a:lnTo>
                    <a:pt x="133" y="95"/>
                  </a:lnTo>
                  <a:lnTo>
                    <a:pt x="139" y="109"/>
                  </a:lnTo>
                  <a:lnTo>
                    <a:pt x="140" y="125"/>
                  </a:lnTo>
                  <a:lnTo>
                    <a:pt x="136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54"/>
            <p:cNvSpPr>
              <a:spLocks/>
            </p:cNvSpPr>
            <p:nvPr/>
          </p:nvSpPr>
          <p:spPr bwMode="auto">
            <a:xfrm>
              <a:off x="753" y="3633"/>
              <a:ext cx="26" cy="57"/>
            </a:xfrm>
            <a:custGeom>
              <a:avLst/>
              <a:gdLst/>
              <a:ahLst/>
              <a:cxnLst>
                <a:cxn ang="0">
                  <a:pos x="78" y="96"/>
                </a:cxn>
                <a:cxn ang="0">
                  <a:pos x="77" y="100"/>
                </a:cxn>
                <a:cxn ang="0">
                  <a:pos x="71" y="115"/>
                </a:cxn>
                <a:cxn ang="0">
                  <a:pos x="62" y="140"/>
                </a:cxn>
                <a:cxn ang="0">
                  <a:pos x="50" y="171"/>
                </a:cxn>
                <a:cxn ang="0">
                  <a:pos x="38" y="162"/>
                </a:cxn>
                <a:cxn ang="0">
                  <a:pos x="28" y="152"/>
                </a:cxn>
                <a:cxn ang="0">
                  <a:pos x="21" y="140"/>
                </a:cxn>
                <a:cxn ang="0">
                  <a:pos x="15" y="125"/>
                </a:cxn>
                <a:cxn ang="0">
                  <a:pos x="9" y="111"/>
                </a:cxn>
                <a:cxn ang="0">
                  <a:pos x="6" y="94"/>
                </a:cxn>
                <a:cxn ang="0">
                  <a:pos x="3" y="80"/>
                </a:cxn>
                <a:cxn ang="0">
                  <a:pos x="0" y="63"/>
                </a:cxn>
                <a:cxn ang="0">
                  <a:pos x="31" y="0"/>
                </a:cxn>
                <a:cxn ang="0">
                  <a:pos x="44" y="7"/>
                </a:cxn>
                <a:cxn ang="0">
                  <a:pos x="53" y="16"/>
                </a:cxn>
                <a:cxn ang="0">
                  <a:pos x="60" y="28"/>
                </a:cxn>
                <a:cxn ang="0">
                  <a:pos x="66" y="41"/>
                </a:cxn>
                <a:cxn ang="0">
                  <a:pos x="71" y="56"/>
                </a:cxn>
                <a:cxn ang="0">
                  <a:pos x="74" y="71"/>
                </a:cxn>
                <a:cxn ang="0">
                  <a:pos x="77" y="84"/>
                </a:cxn>
                <a:cxn ang="0">
                  <a:pos x="78" y="96"/>
                </a:cxn>
              </a:cxnLst>
              <a:rect l="0" t="0" r="r" b="b"/>
              <a:pathLst>
                <a:path w="78" h="171">
                  <a:moveTo>
                    <a:pt x="78" y="96"/>
                  </a:moveTo>
                  <a:lnTo>
                    <a:pt x="77" y="100"/>
                  </a:lnTo>
                  <a:lnTo>
                    <a:pt x="71" y="115"/>
                  </a:lnTo>
                  <a:lnTo>
                    <a:pt x="62" y="140"/>
                  </a:lnTo>
                  <a:lnTo>
                    <a:pt x="50" y="171"/>
                  </a:lnTo>
                  <a:lnTo>
                    <a:pt x="38" y="162"/>
                  </a:lnTo>
                  <a:lnTo>
                    <a:pt x="28" y="152"/>
                  </a:lnTo>
                  <a:lnTo>
                    <a:pt x="21" y="140"/>
                  </a:lnTo>
                  <a:lnTo>
                    <a:pt x="15" y="125"/>
                  </a:lnTo>
                  <a:lnTo>
                    <a:pt x="9" y="111"/>
                  </a:lnTo>
                  <a:lnTo>
                    <a:pt x="6" y="94"/>
                  </a:lnTo>
                  <a:lnTo>
                    <a:pt x="3" y="80"/>
                  </a:lnTo>
                  <a:lnTo>
                    <a:pt x="0" y="63"/>
                  </a:lnTo>
                  <a:lnTo>
                    <a:pt x="31" y="0"/>
                  </a:lnTo>
                  <a:lnTo>
                    <a:pt x="44" y="7"/>
                  </a:lnTo>
                  <a:lnTo>
                    <a:pt x="53" y="16"/>
                  </a:lnTo>
                  <a:lnTo>
                    <a:pt x="60" y="28"/>
                  </a:lnTo>
                  <a:lnTo>
                    <a:pt x="66" y="41"/>
                  </a:lnTo>
                  <a:lnTo>
                    <a:pt x="71" y="56"/>
                  </a:lnTo>
                  <a:lnTo>
                    <a:pt x="74" y="71"/>
                  </a:lnTo>
                  <a:lnTo>
                    <a:pt x="77" y="84"/>
                  </a:lnTo>
                  <a:lnTo>
                    <a:pt x="78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55"/>
            <p:cNvSpPr>
              <a:spLocks/>
            </p:cNvSpPr>
            <p:nvPr/>
          </p:nvSpPr>
          <p:spPr bwMode="auto">
            <a:xfrm>
              <a:off x="408" y="3659"/>
              <a:ext cx="103" cy="107"/>
            </a:xfrm>
            <a:custGeom>
              <a:avLst/>
              <a:gdLst/>
              <a:ahLst/>
              <a:cxnLst>
                <a:cxn ang="0">
                  <a:pos x="299" y="229"/>
                </a:cxn>
                <a:cxn ang="0">
                  <a:pos x="284" y="238"/>
                </a:cxn>
                <a:cxn ang="0">
                  <a:pos x="269" y="245"/>
                </a:cxn>
                <a:cxn ang="0">
                  <a:pos x="252" y="253"/>
                </a:cxn>
                <a:cxn ang="0">
                  <a:pos x="235" y="260"/>
                </a:cxn>
                <a:cxn ang="0">
                  <a:pos x="218" y="266"/>
                </a:cxn>
                <a:cxn ang="0">
                  <a:pos x="200" y="272"/>
                </a:cxn>
                <a:cxn ang="0">
                  <a:pos x="181" y="276"/>
                </a:cxn>
                <a:cxn ang="0">
                  <a:pos x="163" y="282"/>
                </a:cxn>
                <a:cxn ang="0">
                  <a:pos x="144" y="287"/>
                </a:cxn>
                <a:cxn ang="0">
                  <a:pos x="126" y="291"/>
                </a:cxn>
                <a:cxn ang="0">
                  <a:pos x="107" y="297"/>
                </a:cxn>
                <a:cxn ang="0">
                  <a:pos x="90" y="301"/>
                </a:cxn>
                <a:cxn ang="0">
                  <a:pos x="72" y="306"/>
                </a:cxn>
                <a:cxn ang="0">
                  <a:pos x="56" y="310"/>
                </a:cxn>
                <a:cxn ang="0">
                  <a:pos x="40" y="316"/>
                </a:cxn>
                <a:cxn ang="0">
                  <a:pos x="25" y="320"/>
                </a:cxn>
                <a:cxn ang="0">
                  <a:pos x="15" y="298"/>
                </a:cxn>
                <a:cxn ang="0">
                  <a:pos x="12" y="267"/>
                </a:cxn>
                <a:cxn ang="0">
                  <a:pos x="7" y="235"/>
                </a:cxn>
                <a:cxn ang="0">
                  <a:pos x="0" y="207"/>
                </a:cxn>
                <a:cxn ang="0">
                  <a:pos x="0" y="97"/>
                </a:cxn>
                <a:cxn ang="0">
                  <a:pos x="16" y="88"/>
                </a:cxn>
                <a:cxn ang="0">
                  <a:pos x="32" y="79"/>
                </a:cxn>
                <a:cxn ang="0">
                  <a:pos x="48" y="72"/>
                </a:cxn>
                <a:cxn ang="0">
                  <a:pos x="66" y="64"/>
                </a:cxn>
                <a:cxn ang="0">
                  <a:pos x="85" y="58"/>
                </a:cxn>
                <a:cxn ang="0">
                  <a:pos x="103" y="53"/>
                </a:cxn>
                <a:cxn ang="0">
                  <a:pos x="122" y="48"/>
                </a:cxn>
                <a:cxn ang="0">
                  <a:pos x="141" y="42"/>
                </a:cxn>
                <a:cxn ang="0">
                  <a:pos x="162" y="38"/>
                </a:cxn>
                <a:cxn ang="0">
                  <a:pos x="181" y="33"/>
                </a:cxn>
                <a:cxn ang="0">
                  <a:pos x="200" y="29"/>
                </a:cxn>
                <a:cxn ang="0">
                  <a:pos x="219" y="23"/>
                </a:cxn>
                <a:cxn ang="0">
                  <a:pos x="240" y="19"/>
                </a:cxn>
                <a:cxn ang="0">
                  <a:pos x="259" y="13"/>
                </a:cxn>
                <a:cxn ang="0">
                  <a:pos x="277" y="7"/>
                </a:cxn>
                <a:cxn ang="0">
                  <a:pos x="296" y="0"/>
                </a:cxn>
                <a:cxn ang="0">
                  <a:pos x="306" y="57"/>
                </a:cxn>
                <a:cxn ang="0">
                  <a:pos x="308" y="111"/>
                </a:cxn>
                <a:cxn ang="0">
                  <a:pos x="305" y="167"/>
                </a:cxn>
                <a:cxn ang="0">
                  <a:pos x="299" y="229"/>
                </a:cxn>
              </a:cxnLst>
              <a:rect l="0" t="0" r="r" b="b"/>
              <a:pathLst>
                <a:path w="308" h="320">
                  <a:moveTo>
                    <a:pt x="299" y="229"/>
                  </a:moveTo>
                  <a:lnTo>
                    <a:pt x="284" y="238"/>
                  </a:lnTo>
                  <a:lnTo>
                    <a:pt x="269" y="245"/>
                  </a:lnTo>
                  <a:lnTo>
                    <a:pt x="252" y="253"/>
                  </a:lnTo>
                  <a:lnTo>
                    <a:pt x="235" y="260"/>
                  </a:lnTo>
                  <a:lnTo>
                    <a:pt x="218" y="266"/>
                  </a:lnTo>
                  <a:lnTo>
                    <a:pt x="200" y="272"/>
                  </a:lnTo>
                  <a:lnTo>
                    <a:pt x="181" y="276"/>
                  </a:lnTo>
                  <a:lnTo>
                    <a:pt x="163" y="282"/>
                  </a:lnTo>
                  <a:lnTo>
                    <a:pt x="144" y="287"/>
                  </a:lnTo>
                  <a:lnTo>
                    <a:pt x="126" y="291"/>
                  </a:lnTo>
                  <a:lnTo>
                    <a:pt x="107" y="297"/>
                  </a:lnTo>
                  <a:lnTo>
                    <a:pt x="90" y="301"/>
                  </a:lnTo>
                  <a:lnTo>
                    <a:pt x="72" y="306"/>
                  </a:lnTo>
                  <a:lnTo>
                    <a:pt x="56" y="310"/>
                  </a:lnTo>
                  <a:lnTo>
                    <a:pt x="40" y="316"/>
                  </a:lnTo>
                  <a:lnTo>
                    <a:pt x="25" y="320"/>
                  </a:lnTo>
                  <a:lnTo>
                    <a:pt x="15" y="298"/>
                  </a:lnTo>
                  <a:lnTo>
                    <a:pt x="12" y="267"/>
                  </a:lnTo>
                  <a:lnTo>
                    <a:pt x="7" y="235"/>
                  </a:lnTo>
                  <a:lnTo>
                    <a:pt x="0" y="207"/>
                  </a:lnTo>
                  <a:lnTo>
                    <a:pt x="0" y="97"/>
                  </a:lnTo>
                  <a:lnTo>
                    <a:pt x="16" y="88"/>
                  </a:lnTo>
                  <a:lnTo>
                    <a:pt x="32" y="79"/>
                  </a:lnTo>
                  <a:lnTo>
                    <a:pt x="48" y="72"/>
                  </a:lnTo>
                  <a:lnTo>
                    <a:pt x="66" y="64"/>
                  </a:lnTo>
                  <a:lnTo>
                    <a:pt x="85" y="58"/>
                  </a:lnTo>
                  <a:lnTo>
                    <a:pt x="103" y="53"/>
                  </a:lnTo>
                  <a:lnTo>
                    <a:pt x="122" y="48"/>
                  </a:lnTo>
                  <a:lnTo>
                    <a:pt x="141" y="42"/>
                  </a:lnTo>
                  <a:lnTo>
                    <a:pt x="162" y="38"/>
                  </a:lnTo>
                  <a:lnTo>
                    <a:pt x="181" y="33"/>
                  </a:lnTo>
                  <a:lnTo>
                    <a:pt x="200" y="29"/>
                  </a:lnTo>
                  <a:lnTo>
                    <a:pt x="219" y="23"/>
                  </a:lnTo>
                  <a:lnTo>
                    <a:pt x="240" y="19"/>
                  </a:lnTo>
                  <a:lnTo>
                    <a:pt x="259" y="13"/>
                  </a:lnTo>
                  <a:lnTo>
                    <a:pt x="277" y="7"/>
                  </a:lnTo>
                  <a:lnTo>
                    <a:pt x="296" y="0"/>
                  </a:lnTo>
                  <a:lnTo>
                    <a:pt x="306" y="57"/>
                  </a:lnTo>
                  <a:lnTo>
                    <a:pt x="308" y="111"/>
                  </a:lnTo>
                  <a:lnTo>
                    <a:pt x="305" y="167"/>
                  </a:lnTo>
                  <a:lnTo>
                    <a:pt x="299" y="2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56"/>
            <p:cNvSpPr>
              <a:spLocks/>
            </p:cNvSpPr>
            <p:nvPr/>
          </p:nvSpPr>
          <p:spPr bwMode="auto">
            <a:xfrm>
              <a:off x="987" y="3665"/>
              <a:ext cx="61" cy="282"/>
            </a:xfrm>
            <a:custGeom>
              <a:avLst/>
              <a:gdLst/>
              <a:ahLst/>
              <a:cxnLst>
                <a:cxn ang="0">
                  <a:pos x="183" y="22"/>
                </a:cxn>
                <a:cxn ang="0">
                  <a:pos x="181" y="72"/>
                </a:cxn>
                <a:cxn ang="0">
                  <a:pos x="177" y="144"/>
                </a:cxn>
                <a:cxn ang="0">
                  <a:pos x="173" y="228"/>
                </a:cxn>
                <a:cxn ang="0">
                  <a:pos x="165" y="319"/>
                </a:cxn>
                <a:cxn ang="0">
                  <a:pos x="158" y="412"/>
                </a:cxn>
                <a:cxn ang="0">
                  <a:pos x="149" y="497"/>
                </a:cxn>
                <a:cxn ang="0">
                  <a:pos x="142" y="572"/>
                </a:cxn>
                <a:cxn ang="0">
                  <a:pos x="136" y="628"/>
                </a:cxn>
                <a:cxn ang="0">
                  <a:pos x="106" y="802"/>
                </a:cxn>
                <a:cxn ang="0">
                  <a:pos x="95" y="812"/>
                </a:cxn>
                <a:cxn ang="0">
                  <a:pos x="83" y="823"/>
                </a:cxn>
                <a:cxn ang="0">
                  <a:pos x="68" y="830"/>
                </a:cxn>
                <a:cxn ang="0">
                  <a:pos x="55" y="837"/>
                </a:cxn>
                <a:cxn ang="0">
                  <a:pos x="40" y="843"/>
                </a:cxn>
                <a:cxn ang="0">
                  <a:pos x="25" y="848"/>
                </a:cxn>
                <a:cxn ang="0">
                  <a:pos x="12" y="848"/>
                </a:cxn>
                <a:cxn ang="0">
                  <a:pos x="0" y="846"/>
                </a:cxn>
                <a:cxn ang="0">
                  <a:pos x="12" y="803"/>
                </a:cxn>
                <a:cxn ang="0">
                  <a:pos x="27" y="730"/>
                </a:cxn>
                <a:cxn ang="0">
                  <a:pos x="43" y="633"/>
                </a:cxn>
                <a:cxn ang="0">
                  <a:pos x="59" y="516"/>
                </a:cxn>
                <a:cxn ang="0">
                  <a:pos x="74" y="391"/>
                </a:cxn>
                <a:cxn ang="0">
                  <a:pos x="86" y="260"/>
                </a:cxn>
                <a:cxn ang="0">
                  <a:pos x="93" y="132"/>
                </a:cxn>
                <a:cxn ang="0">
                  <a:pos x="95" y="15"/>
                </a:cxn>
                <a:cxn ang="0">
                  <a:pos x="102" y="9"/>
                </a:cxn>
                <a:cxn ang="0">
                  <a:pos x="112" y="4"/>
                </a:cxn>
                <a:cxn ang="0">
                  <a:pos x="125" y="1"/>
                </a:cxn>
                <a:cxn ang="0">
                  <a:pos x="139" y="0"/>
                </a:cxn>
                <a:cxn ang="0">
                  <a:pos x="153" y="1"/>
                </a:cxn>
                <a:cxn ang="0">
                  <a:pos x="167" y="6"/>
                </a:cxn>
                <a:cxn ang="0">
                  <a:pos x="177" y="12"/>
                </a:cxn>
                <a:cxn ang="0">
                  <a:pos x="183" y="22"/>
                </a:cxn>
              </a:cxnLst>
              <a:rect l="0" t="0" r="r" b="b"/>
              <a:pathLst>
                <a:path w="183" h="848">
                  <a:moveTo>
                    <a:pt x="183" y="22"/>
                  </a:moveTo>
                  <a:lnTo>
                    <a:pt x="181" y="72"/>
                  </a:lnTo>
                  <a:lnTo>
                    <a:pt x="177" y="144"/>
                  </a:lnTo>
                  <a:lnTo>
                    <a:pt x="173" y="228"/>
                  </a:lnTo>
                  <a:lnTo>
                    <a:pt x="165" y="319"/>
                  </a:lnTo>
                  <a:lnTo>
                    <a:pt x="158" y="412"/>
                  </a:lnTo>
                  <a:lnTo>
                    <a:pt x="149" y="497"/>
                  </a:lnTo>
                  <a:lnTo>
                    <a:pt x="142" y="572"/>
                  </a:lnTo>
                  <a:lnTo>
                    <a:pt x="136" y="628"/>
                  </a:lnTo>
                  <a:lnTo>
                    <a:pt x="106" y="802"/>
                  </a:lnTo>
                  <a:lnTo>
                    <a:pt x="95" y="812"/>
                  </a:lnTo>
                  <a:lnTo>
                    <a:pt x="83" y="823"/>
                  </a:lnTo>
                  <a:lnTo>
                    <a:pt x="68" y="830"/>
                  </a:lnTo>
                  <a:lnTo>
                    <a:pt x="55" y="837"/>
                  </a:lnTo>
                  <a:lnTo>
                    <a:pt x="40" y="843"/>
                  </a:lnTo>
                  <a:lnTo>
                    <a:pt x="25" y="848"/>
                  </a:lnTo>
                  <a:lnTo>
                    <a:pt x="12" y="848"/>
                  </a:lnTo>
                  <a:lnTo>
                    <a:pt x="0" y="846"/>
                  </a:lnTo>
                  <a:lnTo>
                    <a:pt x="12" y="803"/>
                  </a:lnTo>
                  <a:lnTo>
                    <a:pt x="27" y="730"/>
                  </a:lnTo>
                  <a:lnTo>
                    <a:pt x="43" y="633"/>
                  </a:lnTo>
                  <a:lnTo>
                    <a:pt x="59" y="516"/>
                  </a:lnTo>
                  <a:lnTo>
                    <a:pt x="74" y="391"/>
                  </a:lnTo>
                  <a:lnTo>
                    <a:pt x="86" y="260"/>
                  </a:lnTo>
                  <a:lnTo>
                    <a:pt x="93" y="132"/>
                  </a:lnTo>
                  <a:lnTo>
                    <a:pt x="95" y="15"/>
                  </a:lnTo>
                  <a:lnTo>
                    <a:pt x="102" y="9"/>
                  </a:lnTo>
                  <a:lnTo>
                    <a:pt x="112" y="4"/>
                  </a:lnTo>
                  <a:lnTo>
                    <a:pt x="125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7" y="6"/>
                  </a:lnTo>
                  <a:lnTo>
                    <a:pt x="177" y="12"/>
                  </a:lnTo>
                  <a:lnTo>
                    <a:pt x="18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57"/>
            <p:cNvSpPr>
              <a:spLocks/>
            </p:cNvSpPr>
            <p:nvPr/>
          </p:nvSpPr>
          <p:spPr bwMode="auto">
            <a:xfrm>
              <a:off x="430" y="3684"/>
              <a:ext cx="68" cy="65"/>
            </a:xfrm>
            <a:custGeom>
              <a:avLst/>
              <a:gdLst/>
              <a:ahLst/>
              <a:cxnLst>
                <a:cxn ang="0">
                  <a:pos x="206" y="145"/>
                </a:cxn>
                <a:cxn ang="0">
                  <a:pos x="182" y="154"/>
                </a:cxn>
                <a:cxn ang="0">
                  <a:pos x="157" y="162"/>
                </a:cxn>
                <a:cxn ang="0">
                  <a:pos x="132" y="169"/>
                </a:cxn>
                <a:cxn ang="0">
                  <a:pos x="106" y="176"/>
                </a:cxn>
                <a:cxn ang="0">
                  <a:pos x="79" y="182"/>
                </a:cxn>
                <a:cxn ang="0">
                  <a:pos x="54" y="188"/>
                </a:cxn>
                <a:cxn ang="0">
                  <a:pos x="29" y="192"/>
                </a:cxn>
                <a:cxn ang="0">
                  <a:pos x="7" y="195"/>
                </a:cxn>
                <a:cxn ang="0">
                  <a:pos x="8" y="165"/>
                </a:cxn>
                <a:cxn ang="0">
                  <a:pos x="7" y="137"/>
                </a:cxn>
                <a:cxn ang="0">
                  <a:pos x="3" y="112"/>
                </a:cxn>
                <a:cxn ang="0">
                  <a:pos x="0" y="89"/>
                </a:cxn>
                <a:cxn ang="0">
                  <a:pos x="1" y="69"/>
                </a:cxn>
                <a:cxn ang="0">
                  <a:pos x="10" y="51"/>
                </a:cxn>
                <a:cxn ang="0">
                  <a:pos x="29" y="36"/>
                </a:cxn>
                <a:cxn ang="0">
                  <a:pos x="60" y="25"/>
                </a:cxn>
                <a:cxn ang="0">
                  <a:pos x="79" y="23"/>
                </a:cxn>
                <a:cxn ang="0">
                  <a:pos x="97" y="20"/>
                </a:cxn>
                <a:cxn ang="0">
                  <a:pos x="114" y="16"/>
                </a:cxn>
                <a:cxn ang="0">
                  <a:pos x="131" y="11"/>
                </a:cxn>
                <a:cxn ang="0">
                  <a:pos x="148" y="8"/>
                </a:cxn>
                <a:cxn ang="0">
                  <a:pos x="165" y="4"/>
                </a:cxn>
                <a:cxn ang="0">
                  <a:pos x="182" y="1"/>
                </a:cxn>
                <a:cxn ang="0">
                  <a:pos x="200" y="0"/>
                </a:cxn>
                <a:cxn ang="0">
                  <a:pos x="206" y="145"/>
                </a:cxn>
              </a:cxnLst>
              <a:rect l="0" t="0" r="r" b="b"/>
              <a:pathLst>
                <a:path w="206" h="195">
                  <a:moveTo>
                    <a:pt x="206" y="145"/>
                  </a:moveTo>
                  <a:lnTo>
                    <a:pt x="182" y="154"/>
                  </a:lnTo>
                  <a:lnTo>
                    <a:pt x="157" y="162"/>
                  </a:lnTo>
                  <a:lnTo>
                    <a:pt x="132" y="169"/>
                  </a:lnTo>
                  <a:lnTo>
                    <a:pt x="106" y="176"/>
                  </a:lnTo>
                  <a:lnTo>
                    <a:pt x="79" y="182"/>
                  </a:lnTo>
                  <a:lnTo>
                    <a:pt x="54" y="188"/>
                  </a:lnTo>
                  <a:lnTo>
                    <a:pt x="29" y="192"/>
                  </a:lnTo>
                  <a:lnTo>
                    <a:pt x="7" y="195"/>
                  </a:lnTo>
                  <a:lnTo>
                    <a:pt x="8" y="165"/>
                  </a:lnTo>
                  <a:lnTo>
                    <a:pt x="7" y="137"/>
                  </a:lnTo>
                  <a:lnTo>
                    <a:pt x="3" y="112"/>
                  </a:lnTo>
                  <a:lnTo>
                    <a:pt x="0" y="89"/>
                  </a:lnTo>
                  <a:lnTo>
                    <a:pt x="1" y="69"/>
                  </a:lnTo>
                  <a:lnTo>
                    <a:pt x="10" y="51"/>
                  </a:lnTo>
                  <a:lnTo>
                    <a:pt x="29" y="36"/>
                  </a:lnTo>
                  <a:lnTo>
                    <a:pt x="60" y="25"/>
                  </a:lnTo>
                  <a:lnTo>
                    <a:pt x="79" y="23"/>
                  </a:lnTo>
                  <a:lnTo>
                    <a:pt x="97" y="20"/>
                  </a:lnTo>
                  <a:lnTo>
                    <a:pt x="114" y="16"/>
                  </a:lnTo>
                  <a:lnTo>
                    <a:pt x="131" y="11"/>
                  </a:lnTo>
                  <a:lnTo>
                    <a:pt x="148" y="8"/>
                  </a:lnTo>
                  <a:lnTo>
                    <a:pt x="165" y="4"/>
                  </a:lnTo>
                  <a:lnTo>
                    <a:pt x="182" y="1"/>
                  </a:lnTo>
                  <a:lnTo>
                    <a:pt x="200" y="0"/>
                  </a:lnTo>
                  <a:lnTo>
                    <a:pt x="206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58"/>
            <p:cNvSpPr>
              <a:spLocks/>
            </p:cNvSpPr>
            <p:nvPr/>
          </p:nvSpPr>
          <p:spPr bwMode="auto">
            <a:xfrm>
              <a:off x="275" y="3800"/>
              <a:ext cx="113" cy="69"/>
            </a:xfrm>
            <a:custGeom>
              <a:avLst/>
              <a:gdLst/>
              <a:ahLst/>
              <a:cxnLst>
                <a:cxn ang="0">
                  <a:pos x="338" y="198"/>
                </a:cxn>
                <a:cxn ang="0">
                  <a:pos x="319" y="198"/>
                </a:cxn>
                <a:cxn ang="0">
                  <a:pos x="297" y="200"/>
                </a:cxn>
                <a:cxn ang="0">
                  <a:pos x="277" y="201"/>
                </a:cxn>
                <a:cxn ang="0">
                  <a:pos x="255" y="203"/>
                </a:cxn>
                <a:cxn ang="0">
                  <a:pos x="232" y="206"/>
                </a:cxn>
                <a:cxn ang="0">
                  <a:pos x="209" y="207"/>
                </a:cxn>
                <a:cxn ang="0">
                  <a:pos x="187" y="207"/>
                </a:cxn>
                <a:cxn ang="0">
                  <a:pos x="163" y="207"/>
                </a:cxn>
                <a:cxn ang="0">
                  <a:pos x="141" y="207"/>
                </a:cxn>
                <a:cxn ang="0">
                  <a:pos x="118" y="204"/>
                </a:cxn>
                <a:cxn ang="0">
                  <a:pos x="97" y="200"/>
                </a:cxn>
                <a:cxn ang="0">
                  <a:pos x="75" y="194"/>
                </a:cxn>
                <a:cxn ang="0">
                  <a:pos x="56" y="186"/>
                </a:cxn>
                <a:cxn ang="0">
                  <a:pos x="37" y="176"/>
                </a:cxn>
                <a:cxn ang="0">
                  <a:pos x="18" y="164"/>
                </a:cxn>
                <a:cxn ang="0">
                  <a:pos x="1" y="148"/>
                </a:cxn>
                <a:cxn ang="0">
                  <a:pos x="0" y="132"/>
                </a:cxn>
                <a:cxn ang="0">
                  <a:pos x="1" y="117"/>
                </a:cxn>
                <a:cxn ang="0">
                  <a:pos x="7" y="106"/>
                </a:cxn>
                <a:cxn ang="0">
                  <a:pos x="15" y="94"/>
                </a:cxn>
                <a:cxn ang="0">
                  <a:pos x="22" y="85"/>
                </a:cxn>
                <a:cxn ang="0">
                  <a:pos x="32" y="75"/>
                </a:cxn>
                <a:cxn ang="0">
                  <a:pos x="43" y="66"/>
                </a:cxn>
                <a:cxn ang="0">
                  <a:pos x="53" y="57"/>
                </a:cxn>
                <a:cxn ang="0">
                  <a:pos x="66" y="48"/>
                </a:cxn>
                <a:cxn ang="0">
                  <a:pos x="79" y="42"/>
                </a:cxn>
                <a:cxn ang="0">
                  <a:pos x="93" y="36"/>
                </a:cxn>
                <a:cxn ang="0">
                  <a:pos x="107" y="30"/>
                </a:cxn>
                <a:cxn ang="0">
                  <a:pos x="122" y="26"/>
                </a:cxn>
                <a:cxn ang="0">
                  <a:pos x="138" y="23"/>
                </a:cxn>
                <a:cxn ang="0">
                  <a:pos x="153" y="20"/>
                </a:cxn>
                <a:cxn ang="0">
                  <a:pos x="169" y="17"/>
                </a:cxn>
                <a:cxn ang="0">
                  <a:pos x="185" y="16"/>
                </a:cxn>
                <a:cxn ang="0">
                  <a:pos x="202" y="14"/>
                </a:cxn>
                <a:cxn ang="0">
                  <a:pos x="218" y="11"/>
                </a:cxn>
                <a:cxn ang="0">
                  <a:pos x="234" y="10"/>
                </a:cxn>
                <a:cxn ang="0">
                  <a:pos x="250" y="8"/>
                </a:cxn>
                <a:cxn ang="0">
                  <a:pos x="266" y="5"/>
                </a:cxn>
                <a:cxn ang="0">
                  <a:pos x="283" y="3"/>
                </a:cxn>
                <a:cxn ang="0">
                  <a:pos x="297" y="0"/>
                </a:cxn>
                <a:cxn ang="0">
                  <a:pos x="313" y="17"/>
                </a:cxn>
                <a:cxn ang="0">
                  <a:pos x="324" y="38"/>
                </a:cxn>
                <a:cxn ang="0">
                  <a:pos x="330" y="61"/>
                </a:cxn>
                <a:cxn ang="0">
                  <a:pos x="333" y="88"/>
                </a:cxn>
                <a:cxn ang="0">
                  <a:pos x="334" y="114"/>
                </a:cxn>
                <a:cxn ang="0">
                  <a:pos x="334" y="142"/>
                </a:cxn>
                <a:cxn ang="0">
                  <a:pos x="336" y="170"/>
                </a:cxn>
                <a:cxn ang="0">
                  <a:pos x="338" y="198"/>
                </a:cxn>
              </a:cxnLst>
              <a:rect l="0" t="0" r="r" b="b"/>
              <a:pathLst>
                <a:path w="338" h="207">
                  <a:moveTo>
                    <a:pt x="338" y="198"/>
                  </a:moveTo>
                  <a:lnTo>
                    <a:pt x="319" y="198"/>
                  </a:lnTo>
                  <a:lnTo>
                    <a:pt x="297" y="200"/>
                  </a:lnTo>
                  <a:lnTo>
                    <a:pt x="277" y="201"/>
                  </a:lnTo>
                  <a:lnTo>
                    <a:pt x="255" y="203"/>
                  </a:lnTo>
                  <a:lnTo>
                    <a:pt x="232" y="206"/>
                  </a:lnTo>
                  <a:lnTo>
                    <a:pt x="209" y="207"/>
                  </a:lnTo>
                  <a:lnTo>
                    <a:pt x="187" y="207"/>
                  </a:lnTo>
                  <a:lnTo>
                    <a:pt x="163" y="207"/>
                  </a:lnTo>
                  <a:lnTo>
                    <a:pt x="141" y="207"/>
                  </a:lnTo>
                  <a:lnTo>
                    <a:pt x="118" y="204"/>
                  </a:lnTo>
                  <a:lnTo>
                    <a:pt x="97" y="200"/>
                  </a:lnTo>
                  <a:lnTo>
                    <a:pt x="75" y="194"/>
                  </a:lnTo>
                  <a:lnTo>
                    <a:pt x="56" y="186"/>
                  </a:lnTo>
                  <a:lnTo>
                    <a:pt x="37" y="176"/>
                  </a:lnTo>
                  <a:lnTo>
                    <a:pt x="18" y="164"/>
                  </a:lnTo>
                  <a:lnTo>
                    <a:pt x="1" y="148"/>
                  </a:lnTo>
                  <a:lnTo>
                    <a:pt x="0" y="132"/>
                  </a:lnTo>
                  <a:lnTo>
                    <a:pt x="1" y="117"/>
                  </a:lnTo>
                  <a:lnTo>
                    <a:pt x="7" y="106"/>
                  </a:lnTo>
                  <a:lnTo>
                    <a:pt x="15" y="94"/>
                  </a:lnTo>
                  <a:lnTo>
                    <a:pt x="22" y="85"/>
                  </a:lnTo>
                  <a:lnTo>
                    <a:pt x="32" y="75"/>
                  </a:lnTo>
                  <a:lnTo>
                    <a:pt x="43" y="66"/>
                  </a:lnTo>
                  <a:lnTo>
                    <a:pt x="53" y="57"/>
                  </a:lnTo>
                  <a:lnTo>
                    <a:pt x="66" y="48"/>
                  </a:lnTo>
                  <a:lnTo>
                    <a:pt x="79" y="42"/>
                  </a:lnTo>
                  <a:lnTo>
                    <a:pt x="93" y="36"/>
                  </a:lnTo>
                  <a:lnTo>
                    <a:pt x="107" y="30"/>
                  </a:lnTo>
                  <a:lnTo>
                    <a:pt x="122" y="26"/>
                  </a:lnTo>
                  <a:lnTo>
                    <a:pt x="138" y="23"/>
                  </a:lnTo>
                  <a:lnTo>
                    <a:pt x="153" y="20"/>
                  </a:lnTo>
                  <a:lnTo>
                    <a:pt x="169" y="17"/>
                  </a:lnTo>
                  <a:lnTo>
                    <a:pt x="185" y="16"/>
                  </a:lnTo>
                  <a:lnTo>
                    <a:pt x="202" y="14"/>
                  </a:lnTo>
                  <a:lnTo>
                    <a:pt x="218" y="11"/>
                  </a:lnTo>
                  <a:lnTo>
                    <a:pt x="234" y="10"/>
                  </a:lnTo>
                  <a:lnTo>
                    <a:pt x="250" y="8"/>
                  </a:lnTo>
                  <a:lnTo>
                    <a:pt x="266" y="5"/>
                  </a:lnTo>
                  <a:lnTo>
                    <a:pt x="283" y="3"/>
                  </a:lnTo>
                  <a:lnTo>
                    <a:pt x="297" y="0"/>
                  </a:lnTo>
                  <a:lnTo>
                    <a:pt x="313" y="17"/>
                  </a:lnTo>
                  <a:lnTo>
                    <a:pt x="324" y="38"/>
                  </a:lnTo>
                  <a:lnTo>
                    <a:pt x="330" y="61"/>
                  </a:lnTo>
                  <a:lnTo>
                    <a:pt x="333" y="88"/>
                  </a:lnTo>
                  <a:lnTo>
                    <a:pt x="334" y="114"/>
                  </a:lnTo>
                  <a:lnTo>
                    <a:pt x="334" y="142"/>
                  </a:lnTo>
                  <a:lnTo>
                    <a:pt x="336" y="170"/>
                  </a:lnTo>
                  <a:lnTo>
                    <a:pt x="338" y="1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59"/>
            <p:cNvSpPr>
              <a:spLocks/>
            </p:cNvSpPr>
            <p:nvPr/>
          </p:nvSpPr>
          <p:spPr bwMode="auto">
            <a:xfrm>
              <a:off x="661" y="3850"/>
              <a:ext cx="105" cy="90"/>
            </a:xfrm>
            <a:custGeom>
              <a:avLst/>
              <a:gdLst/>
              <a:ahLst/>
              <a:cxnLst>
                <a:cxn ang="0">
                  <a:pos x="302" y="50"/>
                </a:cxn>
                <a:cxn ang="0">
                  <a:pos x="305" y="66"/>
                </a:cxn>
                <a:cxn ang="0">
                  <a:pos x="311" y="75"/>
                </a:cxn>
                <a:cxn ang="0">
                  <a:pos x="315" y="83"/>
                </a:cxn>
                <a:cxn ang="0">
                  <a:pos x="314" y="102"/>
                </a:cxn>
                <a:cxn ang="0">
                  <a:pos x="281" y="97"/>
                </a:cxn>
                <a:cxn ang="0">
                  <a:pos x="253" y="102"/>
                </a:cxn>
                <a:cxn ang="0">
                  <a:pos x="227" y="115"/>
                </a:cxn>
                <a:cxn ang="0">
                  <a:pos x="205" y="136"/>
                </a:cxn>
                <a:cxn ang="0">
                  <a:pos x="184" y="159"/>
                </a:cxn>
                <a:cxn ang="0">
                  <a:pos x="165" y="184"/>
                </a:cxn>
                <a:cxn ang="0">
                  <a:pos x="147" y="209"/>
                </a:cxn>
                <a:cxn ang="0">
                  <a:pos x="131" y="233"/>
                </a:cxn>
                <a:cxn ang="0">
                  <a:pos x="118" y="237"/>
                </a:cxn>
                <a:cxn ang="0">
                  <a:pos x="105" y="246"/>
                </a:cxn>
                <a:cxn ang="0">
                  <a:pos x="90" y="255"/>
                </a:cxn>
                <a:cxn ang="0">
                  <a:pos x="75" y="264"/>
                </a:cxn>
                <a:cxn ang="0">
                  <a:pos x="59" y="270"/>
                </a:cxn>
                <a:cxn ang="0">
                  <a:pos x="44" y="271"/>
                </a:cxn>
                <a:cxn ang="0">
                  <a:pos x="30" y="267"/>
                </a:cxn>
                <a:cxn ang="0">
                  <a:pos x="15" y="255"/>
                </a:cxn>
                <a:cxn ang="0">
                  <a:pos x="9" y="237"/>
                </a:cxn>
                <a:cxn ang="0">
                  <a:pos x="7" y="219"/>
                </a:cxn>
                <a:cxn ang="0">
                  <a:pos x="5" y="202"/>
                </a:cxn>
                <a:cxn ang="0">
                  <a:pos x="0" y="183"/>
                </a:cxn>
                <a:cxn ang="0">
                  <a:pos x="19" y="172"/>
                </a:cxn>
                <a:cxn ang="0">
                  <a:pos x="30" y="158"/>
                </a:cxn>
                <a:cxn ang="0">
                  <a:pos x="35" y="141"/>
                </a:cxn>
                <a:cxn ang="0">
                  <a:pos x="37" y="124"/>
                </a:cxn>
                <a:cxn ang="0">
                  <a:pos x="27" y="112"/>
                </a:cxn>
                <a:cxn ang="0">
                  <a:pos x="24" y="100"/>
                </a:cxn>
                <a:cxn ang="0">
                  <a:pos x="24" y="88"/>
                </a:cxn>
                <a:cxn ang="0">
                  <a:pos x="30" y="77"/>
                </a:cxn>
                <a:cxn ang="0">
                  <a:pos x="35" y="65"/>
                </a:cxn>
                <a:cxn ang="0">
                  <a:pos x="44" y="55"/>
                </a:cxn>
                <a:cxn ang="0">
                  <a:pos x="50" y="46"/>
                </a:cxn>
                <a:cxn ang="0">
                  <a:pos x="56" y="38"/>
                </a:cxn>
                <a:cxn ang="0">
                  <a:pos x="65" y="34"/>
                </a:cxn>
                <a:cxn ang="0">
                  <a:pos x="74" y="28"/>
                </a:cxn>
                <a:cxn ang="0">
                  <a:pos x="81" y="22"/>
                </a:cxn>
                <a:cxn ang="0">
                  <a:pos x="87" y="15"/>
                </a:cxn>
                <a:cxn ang="0">
                  <a:pos x="94" y="9"/>
                </a:cxn>
                <a:cxn ang="0">
                  <a:pos x="102" y="5"/>
                </a:cxn>
                <a:cxn ang="0">
                  <a:pos x="112" y="2"/>
                </a:cxn>
                <a:cxn ang="0">
                  <a:pos x="122" y="0"/>
                </a:cxn>
                <a:cxn ang="0">
                  <a:pos x="122" y="10"/>
                </a:cxn>
                <a:cxn ang="0">
                  <a:pos x="119" y="19"/>
                </a:cxn>
                <a:cxn ang="0">
                  <a:pos x="119" y="28"/>
                </a:cxn>
                <a:cxn ang="0">
                  <a:pos x="128" y="33"/>
                </a:cxn>
                <a:cxn ang="0">
                  <a:pos x="149" y="24"/>
                </a:cxn>
                <a:cxn ang="0">
                  <a:pos x="169" y="15"/>
                </a:cxn>
                <a:cxn ang="0">
                  <a:pos x="190" y="8"/>
                </a:cxn>
                <a:cxn ang="0">
                  <a:pos x="211" y="2"/>
                </a:cxn>
                <a:cxn ang="0">
                  <a:pos x="231" y="0"/>
                </a:cxn>
                <a:cxn ang="0">
                  <a:pos x="252" y="3"/>
                </a:cxn>
                <a:cxn ang="0">
                  <a:pos x="271" y="12"/>
                </a:cxn>
                <a:cxn ang="0">
                  <a:pos x="289" y="28"/>
                </a:cxn>
                <a:cxn ang="0">
                  <a:pos x="302" y="50"/>
                </a:cxn>
              </a:cxnLst>
              <a:rect l="0" t="0" r="r" b="b"/>
              <a:pathLst>
                <a:path w="315" h="271">
                  <a:moveTo>
                    <a:pt x="302" y="50"/>
                  </a:moveTo>
                  <a:lnTo>
                    <a:pt x="305" y="66"/>
                  </a:lnTo>
                  <a:lnTo>
                    <a:pt x="311" y="75"/>
                  </a:lnTo>
                  <a:lnTo>
                    <a:pt x="315" y="83"/>
                  </a:lnTo>
                  <a:lnTo>
                    <a:pt x="314" y="102"/>
                  </a:lnTo>
                  <a:lnTo>
                    <a:pt x="281" y="97"/>
                  </a:lnTo>
                  <a:lnTo>
                    <a:pt x="253" y="102"/>
                  </a:lnTo>
                  <a:lnTo>
                    <a:pt x="227" y="115"/>
                  </a:lnTo>
                  <a:lnTo>
                    <a:pt x="205" y="136"/>
                  </a:lnTo>
                  <a:lnTo>
                    <a:pt x="184" y="159"/>
                  </a:lnTo>
                  <a:lnTo>
                    <a:pt x="165" y="184"/>
                  </a:lnTo>
                  <a:lnTo>
                    <a:pt x="147" y="209"/>
                  </a:lnTo>
                  <a:lnTo>
                    <a:pt x="131" y="233"/>
                  </a:lnTo>
                  <a:lnTo>
                    <a:pt x="118" y="237"/>
                  </a:lnTo>
                  <a:lnTo>
                    <a:pt x="105" y="246"/>
                  </a:lnTo>
                  <a:lnTo>
                    <a:pt x="90" y="255"/>
                  </a:lnTo>
                  <a:lnTo>
                    <a:pt x="75" y="264"/>
                  </a:lnTo>
                  <a:lnTo>
                    <a:pt x="59" y="270"/>
                  </a:lnTo>
                  <a:lnTo>
                    <a:pt x="44" y="271"/>
                  </a:lnTo>
                  <a:lnTo>
                    <a:pt x="30" y="267"/>
                  </a:lnTo>
                  <a:lnTo>
                    <a:pt x="15" y="255"/>
                  </a:lnTo>
                  <a:lnTo>
                    <a:pt x="9" y="237"/>
                  </a:lnTo>
                  <a:lnTo>
                    <a:pt x="7" y="219"/>
                  </a:lnTo>
                  <a:lnTo>
                    <a:pt x="5" y="202"/>
                  </a:lnTo>
                  <a:lnTo>
                    <a:pt x="0" y="183"/>
                  </a:lnTo>
                  <a:lnTo>
                    <a:pt x="19" y="172"/>
                  </a:lnTo>
                  <a:lnTo>
                    <a:pt x="30" y="158"/>
                  </a:lnTo>
                  <a:lnTo>
                    <a:pt x="35" y="141"/>
                  </a:lnTo>
                  <a:lnTo>
                    <a:pt x="37" y="124"/>
                  </a:lnTo>
                  <a:lnTo>
                    <a:pt x="27" y="112"/>
                  </a:lnTo>
                  <a:lnTo>
                    <a:pt x="24" y="100"/>
                  </a:lnTo>
                  <a:lnTo>
                    <a:pt x="24" y="88"/>
                  </a:lnTo>
                  <a:lnTo>
                    <a:pt x="30" y="77"/>
                  </a:lnTo>
                  <a:lnTo>
                    <a:pt x="35" y="65"/>
                  </a:lnTo>
                  <a:lnTo>
                    <a:pt x="44" y="55"/>
                  </a:lnTo>
                  <a:lnTo>
                    <a:pt x="50" y="46"/>
                  </a:lnTo>
                  <a:lnTo>
                    <a:pt x="56" y="38"/>
                  </a:lnTo>
                  <a:lnTo>
                    <a:pt x="65" y="34"/>
                  </a:lnTo>
                  <a:lnTo>
                    <a:pt x="74" y="28"/>
                  </a:lnTo>
                  <a:lnTo>
                    <a:pt x="81" y="22"/>
                  </a:lnTo>
                  <a:lnTo>
                    <a:pt x="87" y="15"/>
                  </a:lnTo>
                  <a:lnTo>
                    <a:pt x="94" y="9"/>
                  </a:lnTo>
                  <a:lnTo>
                    <a:pt x="102" y="5"/>
                  </a:lnTo>
                  <a:lnTo>
                    <a:pt x="112" y="2"/>
                  </a:lnTo>
                  <a:lnTo>
                    <a:pt x="122" y="0"/>
                  </a:lnTo>
                  <a:lnTo>
                    <a:pt x="122" y="10"/>
                  </a:lnTo>
                  <a:lnTo>
                    <a:pt x="119" y="19"/>
                  </a:lnTo>
                  <a:lnTo>
                    <a:pt x="119" y="28"/>
                  </a:lnTo>
                  <a:lnTo>
                    <a:pt x="128" y="33"/>
                  </a:lnTo>
                  <a:lnTo>
                    <a:pt x="149" y="24"/>
                  </a:lnTo>
                  <a:lnTo>
                    <a:pt x="169" y="15"/>
                  </a:lnTo>
                  <a:lnTo>
                    <a:pt x="190" y="8"/>
                  </a:lnTo>
                  <a:lnTo>
                    <a:pt x="211" y="2"/>
                  </a:lnTo>
                  <a:lnTo>
                    <a:pt x="231" y="0"/>
                  </a:lnTo>
                  <a:lnTo>
                    <a:pt x="252" y="3"/>
                  </a:lnTo>
                  <a:lnTo>
                    <a:pt x="271" y="12"/>
                  </a:lnTo>
                  <a:lnTo>
                    <a:pt x="289" y="28"/>
                  </a:lnTo>
                  <a:lnTo>
                    <a:pt x="302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60"/>
            <p:cNvSpPr>
              <a:spLocks/>
            </p:cNvSpPr>
            <p:nvPr/>
          </p:nvSpPr>
          <p:spPr bwMode="auto">
            <a:xfrm>
              <a:off x="682" y="3891"/>
              <a:ext cx="19" cy="21"/>
            </a:xfrm>
            <a:custGeom>
              <a:avLst/>
              <a:gdLst/>
              <a:ahLst/>
              <a:cxnLst>
                <a:cxn ang="0">
                  <a:pos x="57" y="11"/>
                </a:cxn>
                <a:cxn ang="0">
                  <a:pos x="57" y="33"/>
                </a:cxn>
                <a:cxn ang="0">
                  <a:pos x="53" y="47"/>
                </a:cxn>
                <a:cxn ang="0">
                  <a:pos x="43" y="58"/>
                </a:cxn>
                <a:cxn ang="0">
                  <a:pos x="25" y="64"/>
                </a:cxn>
                <a:cxn ang="0">
                  <a:pos x="7" y="64"/>
                </a:cxn>
                <a:cxn ang="0">
                  <a:pos x="0" y="50"/>
                </a:cxn>
                <a:cxn ang="0">
                  <a:pos x="0" y="33"/>
                </a:cxn>
                <a:cxn ang="0">
                  <a:pos x="3" y="17"/>
                </a:cxn>
                <a:cxn ang="0">
                  <a:pos x="7" y="12"/>
                </a:cxn>
                <a:cxn ang="0">
                  <a:pos x="15" y="8"/>
                </a:cxn>
                <a:cxn ang="0">
                  <a:pos x="22" y="5"/>
                </a:cxn>
                <a:cxn ang="0">
                  <a:pos x="32" y="2"/>
                </a:cxn>
                <a:cxn ang="0">
                  <a:pos x="41" y="0"/>
                </a:cxn>
                <a:cxn ang="0">
                  <a:pos x="49" y="2"/>
                </a:cxn>
                <a:cxn ang="0">
                  <a:pos x="54" y="5"/>
                </a:cxn>
                <a:cxn ang="0">
                  <a:pos x="57" y="11"/>
                </a:cxn>
              </a:cxnLst>
              <a:rect l="0" t="0" r="r" b="b"/>
              <a:pathLst>
                <a:path w="57" h="64">
                  <a:moveTo>
                    <a:pt x="57" y="11"/>
                  </a:moveTo>
                  <a:lnTo>
                    <a:pt x="57" y="33"/>
                  </a:lnTo>
                  <a:lnTo>
                    <a:pt x="53" y="47"/>
                  </a:lnTo>
                  <a:lnTo>
                    <a:pt x="43" y="58"/>
                  </a:lnTo>
                  <a:lnTo>
                    <a:pt x="25" y="64"/>
                  </a:lnTo>
                  <a:lnTo>
                    <a:pt x="7" y="64"/>
                  </a:lnTo>
                  <a:lnTo>
                    <a:pt x="0" y="50"/>
                  </a:lnTo>
                  <a:lnTo>
                    <a:pt x="0" y="33"/>
                  </a:lnTo>
                  <a:lnTo>
                    <a:pt x="3" y="17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2" y="5"/>
                  </a:lnTo>
                  <a:lnTo>
                    <a:pt x="32" y="2"/>
                  </a:lnTo>
                  <a:lnTo>
                    <a:pt x="41" y="0"/>
                  </a:lnTo>
                  <a:lnTo>
                    <a:pt x="49" y="2"/>
                  </a:lnTo>
                  <a:lnTo>
                    <a:pt x="54" y="5"/>
                  </a:lnTo>
                  <a:lnTo>
                    <a:pt x="5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61"/>
            <p:cNvSpPr>
              <a:spLocks/>
            </p:cNvSpPr>
            <p:nvPr/>
          </p:nvSpPr>
          <p:spPr bwMode="auto">
            <a:xfrm>
              <a:off x="733" y="3893"/>
              <a:ext cx="27" cy="17"/>
            </a:xfrm>
            <a:custGeom>
              <a:avLst/>
              <a:gdLst/>
              <a:ahLst/>
              <a:cxnLst>
                <a:cxn ang="0">
                  <a:pos x="82" y="34"/>
                </a:cxn>
                <a:cxn ang="0">
                  <a:pos x="75" y="42"/>
                </a:cxn>
                <a:cxn ang="0">
                  <a:pos x="66" y="48"/>
                </a:cxn>
                <a:cxn ang="0">
                  <a:pos x="56" y="50"/>
                </a:cxn>
                <a:cxn ang="0">
                  <a:pos x="45" y="48"/>
                </a:cxn>
                <a:cxn ang="0">
                  <a:pos x="33" y="47"/>
                </a:cxn>
                <a:cxn ang="0">
                  <a:pos x="22" y="45"/>
                </a:cxn>
                <a:cxn ang="0">
                  <a:pos x="10" y="45"/>
                </a:cxn>
                <a:cxn ang="0">
                  <a:pos x="0" y="47"/>
                </a:cxn>
                <a:cxn ang="0">
                  <a:pos x="4" y="36"/>
                </a:cxn>
                <a:cxn ang="0">
                  <a:pos x="8" y="29"/>
                </a:cxn>
                <a:cxn ang="0">
                  <a:pos x="16" y="23"/>
                </a:cxn>
                <a:cxn ang="0">
                  <a:pos x="23" y="17"/>
                </a:cxn>
                <a:cxn ang="0">
                  <a:pos x="30" y="13"/>
                </a:cxn>
                <a:cxn ang="0">
                  <a:pos x="39" y="9"/>
                </a:cxn>
                <a:cxn ang="0">
                  <a:pos x="47" y="4"/>
                </a:cxn>
                <a:cxn ang="0">
                  <a:pos x="56" y="0"/>
                </a:cxn>
                <a:cxn ang="0">
                  <a:pos x="66" y="6"/>
                </a:cxn>
                <a:cxn ang="0">
                  <a:pos x="72" y="14"/>
                </a:cxn>
                <a:cxn ang="0">
                  <a:pos x="76" y="25"/>
                </a:cxn>
                <a:cxn ang="0">
                  <a:pos x="82" y="34"/>
                </a:cxn>
              </a:cxnLst>
              <a:rect l="0" t="0" r="r" b="b"/>
              <a:pathLst>
                <a:path w="82" h="50">
                  <a:moveTo>
                    <a:pt x="82" y="34"/>
                  </a:moveTo>
                  <a:lnTo>
                    <a:pt x="75" y="42"/>
                  </a:lnTo>
                  <a:lnTo>
                    <a:pt x="66" y="48"/>
                  </a:lnTo>
                  <a:lnTo>
                    <a:pt x="56" y="50"/>
                  </a:lnTo>
                  <a:lnTo>
                    <a:pt x="45" y="48"/>
                  </a:lnTo>
                  <a:lnTo>
                    <a:pt x="33" y="47"/>
                  </a:lnTo>
                  <a:lnTo>
                    <a:pt x="22" y="45"/>
                  </a:lnTo>
                  <a:lnTo>
                    <a:pt x="10" y="45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3" y="17"/>
                  </a:lnTo>
                  <a:lnTo>
                    <a:pt x="30" y="13"/>
                  </a:lnTo>
                  <a:lnTo>
                    <a:pt x="39" y="9"/>
                  </a:lnTo>
                  <a:lnTo>
                    <a:pt x="47" y="4"/>
                  </a:lnTo>
                  <a:lnTo>
                    <a:pt x="56" y="0"/>
                  </a:lnTo>
                  <a:lnTo>
                    <a:pt x="66" y="6"/>
                  </a:lnTo>
                  <a:lnTo>
                    <a:pt x="72" y="14"/>
                  </a:lnTo>
                  <a:lnTo>
                    <a:pt x="76" y="25"/>
                  </a:lnTo>
                  <a:lnTo>
                    <a:pt x="82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62"/>
            <p:cNvSpPr>
              <a:spLocks/>
            </p:cNvSpPr>
            <p:nvPr/>
          </p:nvSpPr>
          <p:spPr bwMode="auto">
            <a:xfrm>
              <a:off x="903" y="3924"/>
              <a:ext cx="25" cy="25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40" y="7"/>
                </a:cxn>
                <a:cxn ang="0">
                  <a:pos x="38" y="15"/>
                </a:cxn>
                <a:cxn ang="0">
                  <a:pos x="37" y="21"/>
                </a:cxn>
                <a:cxn ang="0">
                  <a:pos x="38" y="25"/>
                </a:cxn>
                <a:cxn ang="0">
                  <a:pos x="50" y="34"/>
                </a:cxn>
                <a:cxn ang="0">
                  <a:pos x="62" y="29"/>
                </a:cxn>
                <a:cxn ang="0">
                  <a:pos x="71" y="26"/>
                </a:cxn>
                <a:cxn ang="0">
                  <a:pos x="77" y="38"/>
                </a:cxn>
                <a:cxn ang="0">
                  <a:pos x="74" y="53"/>
                </a:cxn>
                <a:cxn ang="0">
                  <a:pos x="65" y="63"/>
                </a:cxn>
                <a:cxn ang="0">
                  <a:pos x="53" y="71"/>
                </a:cxn>
                <a:cxn ang="0">
                  <a:pos x="38" y="75"/>
                </a:cxn>
                <a:cxn ang="0">
                  <a:pos x="28" y="75"/>
                </a:cxn>
                <a:cxn ang="0">
                  <a:pos x="18" y="72"/>
                </a:cxn>
                <a:cxn ang="0">
                  <a:pos x="10" y="66"/>
                </a:cxn>
                <a:cxn ang="0">
                  <a:pos x="4" y="60"/>
                </a:cxn>
                <a:cxn ang="0">
                  <a:pos x="1" y="51"/>
                </a:cxn>
                <a:cxn ang="0">
                  <a:pos x="0" y="43"/>
                </a:cxn>
                <a:cxn ang="0">
                  <a:pos x="1" y="32"/>
                </a:cxn>
                <a:cxn ang="0">
                  <a:pos x="4" y="22"/>
                </a:cxn>
                <a:cxn ang="0">
                  <a:pos x="9" y="13"/>
                </a:cxn>
                <a:cxn ang="0">
                  <a:pos x="19" y="7"/>
                </a:cxn>
                <a:cxn ang="0">
                  <a:pos x="29" y="3"/>
                </a:cxn>
                <a:cxn ang="0">
                  <a:pos x="41" y="0"/>
                </a:cxn>
              </a:cxnLst>
              <a:rect l="0" t="0" r="r" b="b"/>
              <a:pathLst>
                <a:path w="77" h="75">
                  <a:moveTo>
                    <a:pt x="41" y="0"/>
                  </a:moveTo>
                  <a:lnTo>
                    <a:pt x="40" y="7"/>
                  </a:lnTo>
                  <a:lnTo>
                    <a:pt x="38" y="15"/>
                  </a:lnTo>
                  <a:lnTo>
                    <a:pt x="37" y="21"/>
                  </a:lnTo>
                  <a:lnTo>
                    <a:pt x="38" y="25"/>
                  </a:lnTo>
                  <a:lnTo>
                    <a:pt x="50" y="34"/>
                  </a:lnTo>
                  <a:lnTo>
                    <a:pt x="62" y="29"/>
                  </a:lnTo>
                  <a:lnTo>
                    <a:pt x="71" y="26"/>
                  </a:lnTo>
                  <a:lnTo>
                    <a:pt x="77" y="38"/>
                  </a:lnTo>
                  <a:lnTo>
                    <a:pt x="74" y="53"/>
                  </a:lnTo>
                  <a:lnTo>
                    <a:pt x="65" y="63"/>
                  </a:lnTo>
                  <a:lnTo>
                    <a:pt x="53" y="71"/>
                  </a:lnTo>
                  <a:lnTo>
                    <a:pt x="38" y="75"/>
                  </a:lnTo>
                  <a:lnTo>
                    <a:pt x="28" y="75"/>
                  </a:lnTo>
                  <a:lnTo>
                    <a:pt x="18" y="72"/>
                  </a:lnTo>
                  <a:lnTo>
                    <a:pt x="10" y="66"/>
                  </a:lnTo>
                  <a:lnTo>
                    <a:pt x="4" y="60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1" y="32"/>
                  </a:lnTo>
                  <a:lnTo>
                    <a:pt x="4" y="22"/>
                  </a:lnTo>
                  <a:lnTo>
                    <a:pt x="9" y="13"/>
                  </a:lnTo>
                  <a:lnTo>
                    <a:pt x="19" y="7"/>
                  </a:lnTo>
                  <a:lnTo>
                    <a:pt x="29" y="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63"/>
            <p:cNvSpPr>
              <a:spLocks/>
            </p:cNvSpPr>
            <p:nvPr/>
          </p:nvSpPr>
          <p:spPr bwMode="auto">
            <a:xfrm>
              <a:off x="284" y="3961"/>
              <a:ext cx="385" cy="40"/>
            </a:xfrm>
            <a:custGeom>
              <a:avLst/>
              <a:gdLst/>
              <a:ahLst/>
              <a:cxnLst>
                <a:cxn ang="0">
                  <a:pos x="977" y="50"/>
                </a:cxn>
                <a:cxn ang="0">
                  <a:pos x="1025" y="49"/>
                </a:cxn>
                <a:cxn ang="0">
                  <a:pos x="1074" y="40"/>
                </a:cxn>
                <a:cxn ang="0">
                  <a:pos x="1122" y="27"/>
                </a:cxn>
                <a:cxn ang="0">
                  <a:pos x="1153" y="21"/>
                </a:cxn>
                <a:cxn ang="0">
                  <a:pos x="1153" y="39"/>
                </a:cxn>
                <a:cxn ang="0">
                  <a:pos x="1130" y="53"/>
                </a:cxn>
                <a:cxn ang="0">
                  <a:pos x="1088" y="65"/>
                </a:cxn>
                <a:cxn ang="0">
                  <a:pos x="1041" y="71"/>
                </a:cxn>
                <a:cxn ang="0">
                  <a:pos x="993" y="72"/>
                </a:cxn>
                <a:cxn ang="0">
                  <a:pos x="941" y="69"/>
                </a:cxn>
                <a:cxn ang="0">
                  <a:pos x="891" y="64"/>
                </a:cxn>
                <a:cxn ang="0">
                  <a:pos x="844" y="53"/>
                </a:cxn>
                <a:cxn ang="0">
                  <a:pos x="800" y="39"/>
                </a:cxn>
                <a:cxn ang="0">
                  <a:pos x="762" y="47"/>
                </a:cxn>
                <a:cxn ang="0">
                  <a:pos x="720" y="75"/>
                </a:cxn>
                <a:cxn ang="0">
                  <a:pos x="676" y="96"/>
                </a:cxn>
                <a:cxn ang="0">
                  <a:pos x="628" y="108"/>
                </a:cxn>
                <a:cxn ang="0">
                  <a:pos x="576" y="115"/>
                </a:cxn>
                <a:cxn ang="0">
                  <a:pos x="525" y="115"/>
                </a:cxn>
                <a:cxn ang="0">
                  <a:pos x="473" y="111"/>
                </a:cxn>
                <a:cxn ang="0">
                  <a:pos x="421" y="102"/>
                </a:cxn>
                <a:cxn ang="0">
                  <a:pos x="371" y="75"/>
                </a:cxn>
                <a:cxn ang="0">
                  <a:pos x="320" y="71"/>
                </a:cxn>
                <a:cxn ang="0">
                  <a:pos x="267" y="94"/>
                </a:cxn>
                <a:cxn ang="0">
                  <a:pos x="208" y="117"/>
                </a:cxn>
                <a:cxn ang="0">
                  <a:pos x="155" y="118"/>
                </a:cxn>
                <a:cxn ang="0">
                  <a:pos x="106" y="117"/>
                </a:cxn>
                <a:cxn ang="0">
                  <a:pos x="61" y="109"/>
                </a:cxn>
                <a:cxn ang="0">
                  <a:pos x="18" y="92"/>
                </a:cxn>
                <a:cxn ang="0">
                  <a:pos x="21" y="84"/>
                </a:cxn>
                <a:cxn ang="0">
                  <a:pos x="62" y="92"/>
                </a:cxn>
                <a:cxn ang="0">
                  <a:pos x="103" y="94"/>
                </a:cxn>
                <a:cxn ang="0">
                  <a:pos x="145" y="93"/>
                </a:cxn>
                <a:cxn ang="0">
                  <a:pos x="186" y="87"/>
                </a:cxn>
                <a:cxn ang="0">
                  <a:pos x="227" y="78"/>
                </a:cxn>
                <a:cxn ang="0">
                  <a:pos x="267" y="65"/>
                </a:cxn>
                <a:cxn ang="0">
                  <a:pos x="307" y="50"/>
                </a:cxn>
                <a:cxn ang="0">
                  <a:pos x="339" y="40"/>
                </a:cxn>
                <a:cxn ang="0">
                  <a:pos x="360" y="46"/>
                </a:cxn>
                <a:cxn ang="0">
                  <a:pos x="377" y="58"/>
                </a:cxn>
                <a:cxn ang="0">
                  <a:pos x="396" y="71"/>
                </a:cxn>
                <a:cxn ang="0">
                  <a:pos x="430" y="78"/>
                </a:cxn>
                <a:cxn ang="0">
                  <a:pos x="479" y="86"/>
                </a:cxn>
                <a:cxn ang="0">
                  <a:pos x="529" y="90"/>
                </a:cxn>
                <a:cxn ang="0">
                  <a:pos x="579" y="90"/>
                </a:cxn>
                <a:cxn ang="0">
                  <a:pos x="628" y="86"/>
                </a:cxn>
                <a:cxn ang="0">
                  <a:pos x="672" y="72"/>
                </a:cxn>
                <a:cxn ang="0">
                  <a:pos x="713" y="52"/>
                </a:cxn>
                <a:cxn ang="0">
                  <a:pos x="745" y="21"/>
                </a:cxn>
                <a:cxn ang="0">
                  <a:pos x="784" y="6"/>
                </a:cxn>
                <a:cxn ang="0">
                  <a:pos x="832" y="22"/>
                </a:cxn>
                <a:cxn ang="0">
                  <a:pos x="881" y="36"/>
                </a:cxn>
                <a:cxn ang="0">
                  <a:pos x="928" y="47"/>
                </a:cxn>
              </a:cxnLst>
              <a:rect l="0" t="0" r="r" b="b"/>
              <a:pathLst>
                <a:path w="1155" h="120">
                  <a:moveTo>
                    <a:pt x="952" y="50"/>
                  </a:moveTo>
                  <a:lnTo>
                    <a:pt x="977" y="50"/>
                  </a:lnTo>
                  <a:lnTo>
                    <a:pt x="1000" y="50"/>
                  </a:lnTo>
                  <a:lnTo>
                    <a:pt x="1025" y="49"/>
                  </a:lnTo>
                  <a:lnTo>
                    <a:pt x="1049" y="44"/>
                  </a:lnTo>
                  <a:lnTo>
                    <a:pt x="1074" y="40"/>
                  </a:lnTo>
                  <a:lnTo>
                    <a:pt x="1097" y="34"/>
                  </a:lnTo>
                  <a:lnTo>
                    <a:pt x="1122" y="27"/>
                  </a:lnTo>
                  <a:lnTo>
                    <a:pt x="1146" y="16"/>
                  </a:lnTo>
                  <a:lnTo>
                    <a:pt x="1153" y="21"/>
                  </a:lnTo>
                  <a:lnTo>
                    <a:pt x="1155" y="30"/>
                  </a:lnTo>
                  <a:lnTo>
                    <a:pt x="1153" y="39"/>
                  </a:lnTo>
                  <a:lnTo>
                    <a:pt x="1149" y="44"/>
                  </a:lnTo>
                  <a:lnTo>
                    <a:pt x="1130" y="53"/>
                  </a:lnTo>
                  <a:lnTo>
                    <a:pt x="1109" y="59"/>
                  </a:lnTo>
                  <a:lnTo>
                    <a:pt x="1088" y="65"/>
                  </a:lnTo>
                  <a:lnTo>
                    <a:pt x="1065" y="68"/>
                  </a:lnTo>
                  <a:lnTo>
                    <a:pt x="1041" y="71"/>
                  </a:lnTo>
                  <a:lnTo>
                    <a:pt x="1016" y="72"/>
                  </a:lnTo>
                  <a:lnTo>
                    <a:pt x="993" y="72"/>
                  </a:lnTo>
                  <a:lnTo>
                    <a:pt x="966" y="72"/>
                  </a:lnTo>
                  <a:lnTo>
                    <a:pt x="941" y="69"/>
                  </a:lnTo>
                  <a:lnTo>
                    <a:pt x="916" y="67"/>
                  </a:lnTo>
                  <a:lnTo>
                    <a:pt x="891" y="64"/>
                  </a:lnTo>
                  <a:lnTo>
                    <a:pt x="868" y="59"/>
                  </a:lnTo>
                  <a:lnTo>
                    <a:pt x="844" y="53"/>
                  </a:lnTo>
                  <a:lnTo>
                    <a:pt x="820" y="46"/>
                  </a:lnTo>
                  <a:lnTo>
                    <a:pt x="800" y="39"/>
                  </a:lnTo>
                  <a:lnTo>
                    <a:pt x="779" y="31"/>
                  </a:lnTo>
                  <a:lnTo>
                    <a:pt x="762" y="47"/>
                  </a:lnTo>
                  <a:lnTo>
                    <a:pt x="742" y="62"/>
                  </a:lnTo>
                  <a:lnTo>
                    <a:pt x="720" y="75"/>
                  </a:lnTo>
                  <a:lnTo>
                    <a:pt x="698" y="86"/>
                  </a:lnTo>
                  <a:lnTo>
                    <a:pt x="676" y="96"/>
                  </a:lnTo>
                  <a:lnTo>
                    <a:pt x="651" y="103"/>
                  </a:lnTo>
                  <a:lnTo>
                    <a:pt x="628" y="108"/>
                  </a:lnTo>
                  <a:lnTo>
                    <a:pt x="603" y="112"/>
                  </a:lnTo>
                  <a:lnTo>
                    <a:pt x="576" y="115"/>
                  </a:lnTo>
                  <a:lnTo>
                    <a:pt x="550" y="117"/>
                  </a:lnTo>
                  <a:lnTo>
                    <a:pt x="525" y="115"/>
                  </a:lnTo>
                  <a:lnTo>
                    <a:pt x="498" y="114"/>
                  </a:lnTo>
                  <a:lnTo>
                    <a:pt x="473" y="111"/>
                  </a:lnTo>
                  <a:lnTo>
                    <a:pt x="446" y="106"/>
                  </a:lnTo>
                  <a:lnTo>
                    <a:pt x="421" y="102"/>
                  </a:lnTo>
                  <a:lnTo>
                    <a:pt x="398" y="94"/>
                  </a:lnTo>
                  <a:lnTo>
                    <a:pt x="371" y="75"/>
                  </a:lnTo>
                  <a:lnTo>
                    <a:pt x="346" y="68"/>
                  </a:lnTo>
                  <a:lnTo>
                    <a:pt x="320" y="71"/>
                  </a:lnTo>
                  <a:lnTo>
                    <a:pt x="293" y="81"/>
                  </a:lnTo>
                  <a:lnTo>
                    <a:pt x="267" y="94"/>
                  </a:lnTo>
                  <a:lnTo>
                    <a:pt x="237" y="106"/>
                  </a:lnTo>
                  <a:lnTo>
                    <a:pt x="208" y="117"/>
                  </a:lnTo>
                  <a:lnTo>
                    <a:pt x="177" y="120"/>
                  </a:lnTo>
                  <a:lnTo>
                    <a:pt x="155" y="118"/>
                  </a:lnTo>
                  <a:lnTo>
                    <a:pt x="131" y="118"/>
                  </a:lnTo>
                  <a:lnTo>
                    <a:pt x="106" y="117"/>
                  </a:lnTo>
                  <a:lnTo>
                    <a:pt x="83" y="114"/>
                  </a:lnTo>
                  <a:lnTo>
                    <a:pt x="61" y="109"/>
                  </a:lnTo>
                  <a:lnTo>
                    <a:pt x="39" y="102"/>
                  </a:lnTo>
                  <a:lnTo>
                    <a:pt x="18" y="92"/>
                  </a:lnTo>
                  <a:lnTo>
                    <a:pt x="0" y="78"/>
                  </a:lnTo>
                  <a:lnTo>
                    <a:pt x="21" y="84"/>
                  </a:lnTo>
                  <a:lnTo>
                    <a:pt x="42" y="89"/>
                  </a:lnTo>
                  <a:lnTo>
                    <a:pt x="62" y="92"/>
                  </a:lnTo>
                  <a:lnTo>
                    <a:pt x="83" y="94"/>
                  </a:lnTo>
                  <a:lnTo>
                    <a:pt x="103" y="94"/>
                  </a:lnTo>
                  <a:lnTo>
                    <a:pt x="124" y="94"/>
                  </a:lnTo>
                  <a:lnTo>
                    <a:pt x="145" y="93"/>
                  </a:lnTo>
                  <a:lnTo>
                    <a:pt x="165" y="90"/>
                  </a:lnTo>
                  <a:lnTo>
                    <a:pt x="186" y="87"/>
                  </a:lnTo>
                  <a:lnTo>
                    <a:pt x="206" y="83"/>
                  </a:lnTo>
                  <a:lnTo>
                    <a:pt x="227" y="78"/>
                  </a:lnTo>
                  <a:lnTo>
                    <a:pt x="248" y="72"/>
                  </a:lnTo>
                  <a:lnTo>
                    <a:pt x="267" y="65"/>
                  </a:lnTo>
                  <a:lnTo>
                    <a:pt x="287" y="58"/>
                  </a:lnTo>
                  <a:lnTo>
                    <a:pt x="307" y="50"/>
                  </a:lnTo>
                  <a:lnTo>
                    <a:pt x="326" y="41"/>
                  </a:lnTo>
                  <a:lnTo>
                    <a:pt x="339" y="40"/>
                  </a:lnTo>
                  <a:lnTo>
                    <a:pt x="349" y="41"/>
                  </a:lnTo>
                  <a:lnTo>
                    <a:pt x="360" y="46"/>
                  </a:lnTo>
                  <a:lnTo>
                    <a:pt x="368" y="52"/>
                  </a:lnTo>
                  <a:lnTo>
                    <a:pt x="377" y="58"/>
                  </a:lnTo>
                  <a:lnTo>
                    <a:pt x="386" y="64"/>
                  </a:lnTo>
                  <a:lnTo>
                    <a:pt x="396" y="71"/>
                  </a:lnTo>
                  <a:lnTo>
                    <a:pt x="407" y="75"/>
                  </a:lnTo>
                  <a:lnTo>
                    <a:pt x="430" y="78"/>
                  </a:lnTo>
                  <a:lnTo>
                    <a:pt x="455" y="83"/>
                  </a:lnTo>
                  <a:lnTo>
                    <a:pt x="479" y="86"/>
                  </a:lnTo>
                  <a:lnTo>
                    <a:pt x="504" y="89"/>
                  </a:lnTo>
                  <a:lnTo>
                    <a:pt x="529" y="90"/>
                  </a:lnTo>
                  <a:lnTo>
                    <a:pt x="554" y="90"/>
                  </a:lnTo>
                  <a:lnTo>
                    <a:pt x="579" y="90"/>
                  </a:lnTo>
                  <a:lnTo>
                    <a:pt x="604" y="89"/>
                  </a:lnTo>
                  <a:lnTo>
                    <a:pt x="628" y="86"/>
                  </a:lnTo>
                  <a:lnTo>
                    <a:pt x="651" y="80"/>
                  </a:lnTo>
                  <a:lnTo>
                    <a:pt x="672" y="72"/>
                  </a:lnTo>
                  <a:lnTo>
                    <a:pt x="692" y="64"/>
                  </a:lnTo>
                  <a:lnTo>
                    <a:pt x="713" y="52"/>
                  </a:lnTo>
                  <a:lnTo>
                    <a:pt x="731" y="37"/>
                  </a:lnTo>
                  <a:lnTo>
                    <a:pt x="745" y="21"/>
                  </a:lnTo>
                  <a:lnTo>
                    <a:pt x="760" y="0"/>
                  </a:lnTo>
                  <a:lnTo>
                    <a:pt x="784" y="6"/>
                  </a:lnTo>
                  <a:lnTo>
                    <a:pt x="809" y="14"/>
                  </a:lnTo>
                  <a:lnTo>
                    <a:pt x="832" y="22"/>
                  </a:lnTo>
                  <a:lnTo>
                    <a:pt x="856" y="30"/>
                  </a:lnTo>
                  <a:lnTo>
                    <a:pt x="881" y="36"/>
                  </a:lnTo>
                  <a:lnTo>
                    <a:pt x="904" y="43"/>
                  </a:lnTo>
                  <a:lnTo>
                    <a:pt x="928" y="47"/>
                  </a:lnTo>
                  <a:lnTo>
                    <a:pt x="95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64"/>
            <p:cNvSpPr>
              <a:spLocks/>
            </p:cNvSpPr>
            <p:nvPr/>
          </p:nvSpPr>
          <p:spPr bwMode="auto">
            <a:xfrm>
              <a:off x="1086" y="3961"/>
              <a:ext cx="14" cy="7"/>
            </a:xfrm>
            <a:custGeom>
              <a:avLst/>
              <a:gdLst/>
              <a:ahLst/>
              <a:cxnLst>
                <a:cxn ang="0">
                  <a:pos x="44" y="3"/>
                </a:cxn>
                <a:cxn ang="0">
                  <a:pos x="41" y="9"/>
                </a:cxn>
                <a:cxn ang="0">
                  <a:pos x="37" y="14"/>
                </a:cxn>
                <a:cxn ang="0">
                  <a:pos x="31" y="16"/>
                </a:cxn>
                <a:cxn ang="0">
                  <a:pos x="24" y="18"/>
                </a:cxn>
                <a:cxn ang="0">
                  <a:pos x="16" y="19"/>
                </a:cxn>
                <a:cxn ang="0">
                  <a:pos x="11" y="18"/>
                </a:cxn>
                <a:cxn ang="0">
                  <a:pos x="5" y="16"/>
                </a:cxn>
                <a:cxn ang="0">
                  <a:pos x="0" y="12"/>
                </a:cxn>
                <a:cxn ang="0">
                  <a:pos x="3" y="5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0"/>
                </a:cxn>
                <a:cxn ang="0">
                  <a:pos x="27" y="2"/>
                </a:cxn>
                <a:cxn ang="0">
                  <a:pos x="34" y="3"/>
                </a:cxn>
                <a:cxn ang="0">
                  <a:pos x="40" y="5"/>
                </a:cxn>
                <a:cxn ang="0">
                  <a:pos x="44" y="3"/>
                </a:cxn>
              </a:cxnLst>
              <a:rect l="0" t="0" r="r" b="b"/>
              <a:pathLst>
                <a:path w="44" h="19">
                  <a:moveTo>
                    <a:pt x="44" y="3"/>
                  </a:moveTo>
                  <a:lnTo>
                    <a:pt x="41" y="9"/>
                  </a:lnTo>
                  <a:lnTo>
                    <a:pt x="37" y="14"/>
                  </a:lnTo>
                  <a:lnTo>
                    <a:pt x="31" y="16"/>
                  </a:lnTo>
                  <a:lnTo>
                    <a:pt x="24" y="18"/>
                  </a:lnTo>
                  <a:lnTo>
                    <a:pt x="16" y="19"/>
                  </a:lnTo>
                  <a:lnTo>
                    <a:pt x="11" y="18"/>
                  </a:lnTo>
                  <a:lnTo>
                    <a:pt x="5" y="16"/>
                  </a:lnTo>
                  <a:lnTo>
                    <a:pt x="0" y="12"/>
                  </a:lnTo>
                  <a:lnTo>
                    <a:pt x="3" y="5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7" y="2"/>
                  </a:lnTo>
                  <a:lnTo>
                    <a:pt x="34" y="3"/>
                  </a:lnTo>
                  <a:lnTo>
                    <a:pt x="40" y="5"/>
                  </a:lnTo>
                  <a:lnTo>
                    <a:pt x="4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8" name="Picture 78" descr="ag0002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32004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Слайд" r:id="rId4" imgW="4572000" imgH="3429000" progId="PowerPoint.Slide.8">
              <p:embed/>
            </p:oleObj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447800" y="1905000"/>
            <a:ext cx="7391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i="1" dirty="0" smtClean="0">
                <a:solidFill>
                  <a:srgbClr val="00B0F0"/>
                </a:solidFill>
              </a:rPr>
              <a:t>Цель:</a:t>
            </a:r>
          </a:p>
          <a:p>
            <a:pPr marL="342900" indent="-342900">
              <a:spcBef>
                <a:spcPct val="50000"/>
              </a:spcBef>
            </a:pPr>
            <a:r>
              <a:rPr lang="ru-RU" dirty="0" smtClean="0"/>
              <a:t>       </a:t>
            </a:r>
            <a:r>
              <a:rPr lang="ru-RU" sz="3200" dirty="0" smtClean="0"/>
              <a:t>познакомиться с растительным и животным миром материков, раскрыв особенности живых организмов, приспособленных к различным условиям их обитания. 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endParaRPr lang="ru-RU" i="1" dirty="0">
              <a:solidFill>
                <a:srgbClr val="003300"/>
              </a:solidFill>
            </a:endParaRPr>
          </a:p>
          <a:p>
            <a:pPr marL="342900" indent="-342900" algn="l">
              <a:spcBef>
                <a:spcPct val="50000"/>
              </a:spcBef>
              <a:buAutoNum type="arabicPeriod"/>
            </a:pPr>
            <a:endParaRPr lang="ru-RU" i="1" dirty="0">
              <a:solidFill>
                <a:srgbClr val="003300"/>
              </a:solidFill>
            </a:endParaRP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6858000" y="17463"/>
            <a:ext cx="2259013" cy="1887537"/>
            <a:chOff x="3504" y="11"/>
            <a:chExt cx="2239" cy="1872"/>
          </a:xfrm>
        </p:grpSpPr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3582" y="62"/>
              <a:ext cx="2099" cy="1802"/>
            </a:xfrm>
            <a:custGeom>
              <a:avLst/>
              <a:gdLst/>
              <a:ahLst/>
              <a:cxnLst>
                <a:cxn ang="0">
                  <a:pos x="1786" y="121"/>
                </a:cxn>
                <a:cxn ang="0">
                  <a:pos x="1325" y="0"/>
                </a:cxn>
                <a:cxn ang="0">
                  <a:pos x="865" y="71"/>
                </a:cxn>
                <a:cxn ang="0">
                  <a:pos x="455" y="327"/>
                </a:cxn>
                <a:cxn ang="0">
                  <a:pos x="108" y="747"/>
                </a:cxn>
                <a:cxn ang="0">
                  <a:pos x="37" y="1197"/>
                </a:cxn>
                <a:cxn ang="0">
                  <a:pos x="0" y="1524"/>
                </a:cxn>
                <a:cxn ang="0">
                  <a:pos x="86" y="1975"/>
                </a:cxn>
                <a:cxn ang="0">
                  <a:pos x="374" y="2539"/>
                </a:cxn>
                <a:cxn ang="0">
                  <a:pos x="721" y="2907"/>
                </a:cxn>
                <a:cxn ang="0">
                  <a:pos x="1745" y="3112"/>
                </a:cxn>
                <a:cxn ang="0">
                  <a:pos x="2573" y="3471"/>
                </a:cxn>
                <a:cxn ang="0">
                  <a:pos x="3094" y="3603"/>
                </a:cxn>
                <a:cxn ang="0">
                  <a:pos x="3453" y="3522"/>
                </a:cxn>
                <a:cxn ang="0">
                  <a:pos x="3831" y="3164"/>
                </a:cxn>
                <a:cxn ang="0">
                  <a:pos x="4086" y="2683"/>
                </a:cxn>
                <a:cxn ang="0">
                  <a:pos x="4198" y="1955"/>
                </a:cxn>
                <a:cxn ang="0">
                  <a:pos x="3983" y="1453"/>
                </a:cxn>
                <a:cxn ang="0">
                  <a:pos x="3228" y="1197"/>
                </a:cxn>
                <a:cxn ang="0">
                  <a:pos x="2808" y="901"/>
                </a:cxn>
                <a:cxn ang="0">
                  <a:pos x="1786" y="121"/>
                </a:cxn>
                <a:cxn ang="0">
                  <a:pos x="1786" y="121"/>
                </a:cxn>
                <a:cxn ang="0">
                  <a:pos x="1786" y="121"/>
                </a:cxn>
              </a:cxnLst>
              <a:rect l="0" t="0" r="r" b="b"/>
              <a:pathLst>
                <a:path w="4198" h="3603">
                  <a:moveTo>
                    <a:pt x="1786" y="121"/>
                  </a:moveTo>
                  <a:lnTo>
                    <a:pt x="1325" y="0"/>
                  </a:lnTo>
                  <a:lnTo>
                    <a:pt x="865" y="71"/>
                  </a:lnTo>
                  <a:lnTo>
                    <a:pt x="455" y="327"/>
                  </a:lnTo>
                  <a:lnTo>
                    <a:pt x="108" y="747"/>
                  </a:lnTo>
                  <a:lnTo>
                    <a:pt x="37" y="1197"/>
                  </a:lnTo>
                  <a:lnTo>
                    <a:pt x="0" y="1524"/>
                  </a:lnTo>
                  <a:lnTo>
                    <a:pt x="86" y="1975"/>
                  </a:lnTo>
                  <a:lnTo>
                    <a:pt x="374" y="2539"/>
                  </a:lnTo>
                  <a:lnTo>
                    <a:pt x="721" y="2907"/>
                  </a:lnTo>
                  <a:lnTo>
                    <a:pt x="1745" y="3112"/>
                  </a:lnTo>
                  <a:lnTo>
                    <a:pt x="2573" y="3471"/>
                  </a:lnTo>
                  <a:lnTo>
                    <a:pt x="3094" y="3603"/>
                  </a:lnTo>
                  <a:lnTo>
                    <a:pt x="3453" y="3522"/>
                  </a:lnTo>
                  <a:lnTo>
                    <a:pt x="3831" y="3164"/>
                  </a:lnTo>
                  <a:lnTo>
                    <a:pt x="4086" y="2683"/>
                  </a:lnTo>
                  <a:lnTo>
                    <a:pt x="4198" y="1955"/>
                  </a:lnTo>
                  <a:lnTo>
                    <a:pt x="3983" y="1453"/>
                  </a:lnTo>
                  <a:lnTo>
                    <a:pt x="3228" y="1197"/>
                  </a:lnTo>
                  <a:lnTo>
                    <a:pt x="2808" y="901"/>
                  </a:lnTo>
                  <a:lnTo>
                    <a:pt x="1786" y="121"/>
                  </a:lnTo>
                  <a:lnTo>
                    <a:pt x="1786" y="121"/>
                  </a:lnTo>
                  <a:lnTo>
                    <a:pt x="1786" y="121"/>
                  </a:lnTo>
                  <a:close/>
                </a:path>
              </a:pathLst>
            </a:custGeom>
            <a:solidFill>
              <a:srgbClr val="FFFA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3597" y="88"/>
              <a:ext cx="2084" cy="1750"/>
            </a:xfrm>
            <a:custGeom>
              <a:avLst/>
              <a:gdLst/>
              <a:ahLst/>
              <a:cxnLst>
                <a:cxn ang="0">
                  <a:pos x="1139" y="471"/>
                </a:cxn>
                <a:cxn ang="0">
                  <a:pos x="894" y="532"/>
                </a:cxn>
                <a:cxn ang="0">
                  <a:pos x="679" y="542"/>
                </a:cxn>
                <a:cxn ang="0">
                  <a:pos x="484" y="696"/>
                </a:cxn>
                <a:cxn ang="0">
                  <a:pos x="362" y="911"/>
                </a:cxn>
                <a:cxn ang="0">
                  <a:pos x="372" y="1167"/>
                </a:cxn>
                <a:cxn ang="0">
                  <a:pos x="464" y="1413"/>
                </a:cxn>
                <a:cxn ang="0">
                  <a:pos x="904" y="1680"/>
                </a:cxn>
                <a:cxn ang="0">
                  <a:pos x="1088" y="1832"/>
                </a:cxn>
                <a:cxn ang="0">
                  <a:pos x="1190" y="2017"/>
                </a:cxn>
                <a:cxn ang="0">
                  <a:pos x="1313" y="2354"/>
                </a:cxn>
                <a:cxn ang="0">
                  <a:pos x="2429" y="3164"/>
                </a:cxn>
                <a:cxn ang="0">
                  <a:pos x="2644" y="3225"/>
                </a:cxn>
                <a:cxn ang="0">
                  <a:pos x="2920" y="3235"/>
                </a:cxn>
                <a:cxn ang="0">
                  <a:pos x="3113" y="3194"/>
                </a:cxn>
                <a:cxn ang="0">
                  <a:pos x="3287" y="3123"/>
                </a:cxn>
                <a:cxn ang="0">
                  <a:pos x="3421" y="2927"/>
                </a:cxn>
                <a:cxn ang="0">
                  <a:pos x="3655" y="2569"/>
                </a:cxn>
                <a:cxn ang="0">
                  <a:pos x="3738" y="2283"/>
                </a:cxn>
                <a:cxn ang="0">
                  <a:pos x="3726" y="1985"/>
                </a:cxn>
                <a:cxn ang="0">
                  <a:pos x="3564" y="1751"/>
                </a:cxn>
                <a:cxn ang="0">
                  <a:pos x="3348" y="1607"/>
                </a:cxn>
                <a:cxn ang="0">
                  <a:pos x="3113" y="1453"/>
                </a:cxn>
                <a:cxn ang="0">
                  <a:pos x="3001" y="1260"/>
                </a:cxn>
                <a:cxn ang="0">
                  <a:pos x="2888" y="901"/>
                </a:cxn>
                <a:cxn ang="0">
                  <a:pos x="3145" y="1094"/>
                </a:cxn>
                <a:cxn ang="0">
                  <a:pos x="3589" y="1248"/>
                </a:cxn>
                <a:cxn ang="0">
                  <a:pos x="3905" y="1405"/>
                </a:cxn>
                <a:cxn ang="0">
                  <a:pos x="4166" y="1904"/>
                </a:cxn>
                <a:cxn ang="0">
                  <a:pos x="4034" y="2671"/>
                </a:cxn>
                <a:cxn ang="0">
                  <a:pos x="3841" y="3081"/>
                </a:cxn>
                <a:cxn ang="0">
                  <a:pos x="3523" y="3357"/>
                </a:cxn>
                <a:cxn ang="0">
                  <a:pos x="3277" y="3501"/>
                </a:cxn>
                <a:cxn ang="0">
                  <a:pos x="2930" y="3501"/>
                </a:cxn>
                <a:cxn ang="0">
                  <a:pos x="2500" y="3379"/>
                </a:cxn>
                <a:cxn ang="0">
                  <a:pos x="1713" y="3061"/>
                </a:cxn>
                <a:cxn ang="0">
                  <a:pos x="496" y="2744"/>
                </a:cxn>
                <a:cxn ang="0">
                  <a:pos x="0" y="1604"/>
                </a:cxn>
                <a:cxn ang="0">
                  <a:pos x="35" y="972"/>
                </a:cxn>
                <a:cxn ang="0">
                  <a:pos x="291" y="430"/>
                </a:cxn>
                <a:cxn ang="0">
                  <a:pos x="679" y="103"/>
                </a:cxn>
                <a:cxn ang="0">
                  <a:pos x="1200" y="20"/>
                </a:cxn>
                <a:cxn ang="0">
                  <a:pos x="1600" y="0"/>
                </a:cxn>
                <a:cxn ang="0">
                  <a:pos x="1825" y="81"/>
                </a:cxn>
                <a:cxn ang="0">
                  <a:pos x="1139" y="471"/>
                </a:cxn>
                <a:cxn ang="0">
                  <a:pos x="1139" y="471"/>
                </a:cxn>
                <a:cxn ang="0">
                  <a:pos x="1139" y="471"/>
                </a:cxn>
              </a:cxnLst>
              <a:rect l="0" t="0" r="r" b="b"/>
              <a:pathLst>
                <a:path w="4166" h="3501">
                  <a:moveTo>
                    <a:pt x="1139" y="471"/>
                  </a:moveTo>
                  <a:lnTo>
                    <a:pt x="894" y="532"/>
                  </a:lnTo>
                  <a:lnTo>
                    <a:pt x="679" y="542"/>
                  </a:lnTo>
                  <a:lnTo>
                    <a:pt x="484" y="696"/>
                  </a:lnTo>
                  <a:lnTo>
                    <a:pt x="362" y="911"/>
                  </a:lnTo>
                  <a:lnTo>
                    <a:pt x="372" y="1167"/>
                  </a:lnTo>
                  <a:lnTo>
                    <a:pt x="464" y="1413"/>
                  </a:lnTo>
                  <a:lnTo>
                    <a:pt x="904" y="1680"/>
                  </a:lnTo>
                  <a:lnTo>
                    <a:pt x="1088" y="1832"/>
                  </a:lnTo>
                  <a:lnTo>
                    <a:pt x="1190" y="2017"/>
                  </a:lnTo>
                  <a:lnTo>
                    <a:pt x="1313" y="2354"/>
                  </a:lnTo>
                  <a:lnTo>
                    <a:pt x="2429" y="3164"/>
                  </a:lnTo>
                  <a:lnTo>
                    <a:pt x="2644" y="3225"/>
                  </a:lnTo>
                  <a:lnTo>
                    <a:pt x="2920" y="3235"/>
                  </a:lnTo>
                  <a:lnTo>
                    <a:pt x="3113" y="3194"/>
                  </a:lnTo>
                  <a:lnTo>
                    <a:pt x="3287" y="3123"/>
                  </a:lnTo>
                  <a:lnTo>
                    <a:pt x="3421" y="2927"/>
                  </a:lnTo>
                  <a:lnTo>
                    <a:pt x="3655" y="2569"/>
                  </a:lnTo>
                  <a:lnTo>
                    <a:pt x="3738" y="2283"/>
                  </a:lnTo>
                  <a:lnTo>
                    <a:pt x="3726" y="1985"/>
                  </a:lnTo>
                  <a:lnTo>
                    <a:pt x="3564" y="1751"/>
                  </a:lnTo>
                  <a:lnTo>
                    <a:pt x="3348" y="1607"/>
                  </a:lnTo>
                  <a:lnTo>
                    <a:pt x="3113" y="1453"/>
                  </a:lnTo>
                  <a:lnTo>
                    <a:pt x="3001" y="1260"/>
                  </a:lnTo>
                  <a:lnTo>
                    <a:pt x="2888" y="901"/>
                  </a:lnTo>
                  <a:lnTo>
                    <a:pt x="3145" y="1094"/>
                  </a:lnTo>
                  <a:lnTo>
                    <a:pt x="3589" y="1248"/>
                  </a:lnTo>
                  <a:lnTo>
                    <a:pt x="3905" y="1405"/>
                  </a:lnTo>
                  <a:lnTo>
                    <a:pt x="4166" y="1904"/>
                  </a:lnTo>
                  <a:lnTo>
                    <a:pt x="4034" y="2671"/>
                  </a:lnTo>
                  <a:lnTo>
                    <a:pt x="3841" y="3081"/>
                  </a:lnTo>
                  <a:lnTo>
                    <a:pt x="3523" y="3357"/>
                  </a:lnTo>
                  <a:lnTo>
                    <a:pt x="3277" y="3501"/>
                  </a:lnTo>
                  <a:lnTo>
                    <a:pt x="2930" y="3501"/>
                  </a:lnTo>
                  <a:lnTo>
                    <a:pt x="2500" y="3379"/>
                  </a:lnTo>
                  <a:lnTo>
                    <a:pt x="1713" y="3061"/>
                  </a:lnTo>
                  <a:lnTo>
                    <a:pt x="496" y="2744"/>
                  </a:lnTo>
                  <a:lnTo>
                    <a:pt x="0" y="1604"/>
                  </a:lnTo>
                  <a:lnTo>
                    <a:pt x="35" y="972"/>
                  </a:lnTo>
                  <a:lnTo>
                    <a:pt x="291" y="430"/>
                  </a:lnTo>
                  <a:lnTo>
                    <a:pt x="679" y="103"/>
                  </a:lnTo>
                  <a:lnTo>
                    <a:pt x="1200" y="20"/>
                  </a:lnTo>
                  <a:lnTo>
                    <a:pt x="1600" y="0"/>
                  </a:lnTo>
                  <a:lnTo>
                    <a:pt x="1825" y="81"/>
                  </a:lnTo>
                  <a:lnTo>
                    <a:pt x="1139" y="471"/>
                  </a:lnTo>
                  <a:lnTo>
                    <a:pt x="1139" y="471"/>
                  </a:lnTo>
                  <a:lnTo>
                    <a:pt x="1139" y="471"/>
                  </a:lnTo>
                  <a:close/>
                </a:path>
              </a:pathLst>
            </a:custGeom>
            <a:solidFill>
              <a:srgbClr val="D6D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3511" y="11"/>
              <a:ext cx="1692" cy="1617"/>
            </a:xfrm>
            <a:custGeom>
              <a:avLst/>
              <a:gdLst/>
              <a:ahLst/>
              <a:cxnLst>
                <a:cxn ang="0">
                  <a:pos x="1374" y="362"/>
                </a:cxn>
                <a:cxn ang="0">
                  <a:pos x="2698" y="39"/>
                </a:cxn>
                <a:cxn ang="0">
                  <a:pos x="3021" y="2"/>
                </a:cxn>
                <a:cxn ang="0">
                  <a:pos x="3229" y="200"/>
                </a:cxn>
                <a:cxn ang="0">
                  <a:pos x="3067" y="1533"/>
                </a:cxn>
                <a:cxn ang="0">
                  <a:pos x="2925" y="2070"/>
                </a:cxn>
                <a:cxn ang="0">
                  <a:pos x="2510" y="2075"/>
                </a:cxn>
                <a:cxn ang="0">
                  <a:pos x="2849" y="2202"/>
                </a:cxn>
                <a:cxn ang="0">
                  <a:pos x="3274" y="2301"/>
                </a:cxn>
                <a:cxn ang="0">
                  <a:pos x="3292" y="2589"/>
                </a:cxn>
                <a:cxn ang="0">
                  <a:pos x="3375" y="3043"/>
                </a:cxn>
                <a:cxn ang="0">
                  <a:pos x="3261" y="3235"/>
                </a:cxn>
                <a:cxn ang="0">
                  <a:pos x="708" y="3167"/>
                </a:cxn>
                <a:cxn ang="0">
                  <a:pos x="500" y="3098"/>
                </a:cxn>
                <a:cxn ang="0">
                  <a:pos x="410" y="2751"/>
                </a:cxn>
                <a:cxn ang="0">
                  <a:pos x="243" y="2448"/>
                </a:cxn>
                <a:cxn ang="0">
                  <a:pos x="256" y="2359"/>
                </a:cxn>
                <a:cxn ang="0">
                  <a:pos x="139" y="2315"/>
                </a:cxn>
                <a:cxn ang="0">
                  <a:pos x="113" y="2171"/>
                </a:cxn>
                <a:cxn ang="0">
                  <a:pos x="0" y="1971"/>
                </a:cxn>
                <a:cxn ang="0">
                  <a:pos x="60" y="1830"/>
                </a:cxn>
                <a:cxn ang="0">
                  <a:pos x="47" y="1635"/>
                </a:cxn>
                <a:cxn ang="0">
                  <a:pos x="152" y="1766"/>
                </a:cxn>
                <a:cxn ang="0">
                  <a:pos x="400" y="2189"/>
                </a:cxn>
                <a:cxn ang="0">
                  <a:pos x="395" y="1944"/>
                </a:cxn>
                <a:cxn ang="0">
                  <a:pos x="308" y="1749"/>
                </a:cxn>
                <a:cxn ang="0">
                  <a:pos x="425" y="1622"/>
                </a:cxn>
                <a:cxn ang="0">
                  <a:pos x="559" y="1767"/>
                </a:cxn>
                <a:cxn ang="0">
                  <a:pos x="490" y="1936"/>
                </a:cxn>
                <a:cxn ang="0">
                  <a:pos x="600" y="2318"/>
                </a:cxn>
                <a:cxn ang="0">
                  <a:pos x="638" y="1822"/>
                </a:cxn>
                <a:cxn ang="0">
                  <a:pos x="640" y="1744"/>
                </a:cxn>
                <a:cxn ang="0">
                  <a:pos x="652" y="1685"/>
                </a:cxn>
                <a:cxn ang="0">
                  <a:pos x="698" y="1604"/>
                </a:cxn>
                <a:cxn ang="0">
                  <a:pos x="789" y="1498"/>
                </a:cxn>
                <a:cxn ang="0">
                  <a:pos x="838" y="1415"/>
                </a:cxn>
                <a:cxn ang="0">
                  <a:pos x="1143" y="1515"/>
                </a:cxn>
                <a:cxn ang="0">
                  <a:pos x="900" y="2164"/>
                </a:cxn>
                <a:cxn ang="0">
                  <a:pos x="1048" y="2258"/>
                </a:cxn>
                <a:cxn ang="0">
                  <a:pos x="976" y="2351"/>
                </a:cxn>
                <a:cxn ang="0">
                  <a:pos x="898" y="2776"/>
                </a:cxn>
                <a:cxn ang="0">
                  <a:pos x="1197" y="2602"/>
                </a:cxn>
                <a:cxn ang="0">
                  <a:pos x="1186" y="2409"/>
                </a:cxn>
                <a:cxn ang="0">
                  <a:pos x="1574" y="2321"/>
                </a:cxn>
                <a:cxn ang="0">
                  <a:pos x="1677" y="2270"/>
                </a:cxn>
                <a:cxn ang="0">
                  <a:pos x="1783" y="2077"/>
                </a:cxn>
                <a:cxn ang="0">
                  <a:pos x="1389" y="1627"/>
                </a:cxn>
                <a:cxn ang="0">
                  <a:pos x="1176" y="810"/>
                </a:cxn>
                <a:cxn ang="0">
                  <a:pos x="1138" y="498"/>
                </a:cxn>
                <a:cxn ang="0">
                  <a:pos x="1138" y="498"/>
                </a:cxn>
              </a:cxnLst>
              <a:rect l="0" t="0" r="r" b="b"/>
              <a:pathLst>
                <a:path w="3385" h="3235">
                  <a:moveTo>
                    <a:pt x="1138" y="498"/>
                  </a:moveTo>
                  <a:lnTo>
                    <a:pt x="1374" y="362"/>
                  </a:lnTo>
                  <a:lnTo>
                    <a:pt x="2045" y="167"/>
                  </a:lnTo>
                  <a:lnTo>
                    <a:pt x="2698" y="39"/>
                  </a:lnTo>
                  <a:lnTo>
                    <a:pt x="2927" y="0"/>
                  </a:lnTo>
                  <a:lnTo>
                    <a:pt x="3021" y="2"/>
                  </a:lnTo>
                  <a:lnTo>
                    <a:pt x="3132" y="65"/>
                  </a:lnTo>
                  <a:lnTo>
                    <a:pt x="3229" y="200"/>
                  </a:lnTo>
                  <a:lnTo>
                    <a:pt x="3267" y="341"/>
                  </a:lnTo>
                  <a:lnTo>
                    <a:pt x="3067" y="1533"/>
                  </a:lnTo>
                  <a:lnTo>
                    <a:pt x="2998" y="1982"/>
                  </a:lnTo>
                  <a:lnTo>
                    <a:pt x="2925" y="2070"/>
                  </a:lnTo>
                  <a:lnTo>
                    <a:pt x="2646" y="2020"/>
                  </a:lnTo>
                  <a:lnTo>
                    <a:pt x="2510" y="2075"/>
                  </a:lnTo>
                  <a:lnTo>
                    <a:pt x="2656" y="2156"/>
                  </a:lnTo>
                  <a:lnTo>
                    <a:pt x="2849" y="2202"/>
                  </a:lnTo>
                  <a:lnTo>
                    <a:pt x="2859" y="2298"/>
                  </a:lnTo>
                  <a:lnTo>
                    <a:pt x="3274" y="2301"/>
                  </a:lnTo>
                  <a:lnTo>
                    <a:pt x="3337" y="2301"/>
                  </a:lnTo>
                  <a:lnTo>
                    <a:pt x="3292" y="2589"/>
                  </a:lnTo>
                  <a:lnTo>
                    <a:pt x="3241" y="2905"/>
                  </a:lnTo>
                  <a:lnTo>
                    <a:pt x="3375" y="3043"/>
                  </a:lnTo>
                  <a:lnTo>
                    <a:pt x="3385" y="3113"/>
                  </a:lnTo>
                  <a:lnTo>
                    <a:pt x="3261" y="3235"/>
                  </a:lnTo>
                  <a:lnTo>
                    <a:pt x="1389" y="3119"/>
                  </a:lnTo>
                  <a:lnTo>
                    <a:pt x="708" y="3167"/>
                  </a:lnTo>
                  <a:lnTo>
                    <a:pt x="633" y="3111"/>
                  </a:lnTo>
                  <a:lnTo>
                    <a:pt x="500" y="3098"/>
                  </a:lnTo>
                  <a:lnTo>
                    <a:pt x="453" y="3065"/>
                  </a:lnTo>
                  <a:lnTo>
                    <a:pt x="410" y="2751"/>
                  </a:lnTo>
                  <a:lnTo>
                    <a:pt x="306" y="2478"/>
                  </a:lnTo>
                  <a:lnTo>
                    <a:pt x="243" y="2448"/>
                  </a:lnTo>
                  <a:lnTo>
                    <a:pt x="243" y="2405"/>
                  </a:lnTo>
                  <a:lnTo>
                    <a:pt x="256" y="2359"/>
                  </a:lnTo>
                  <a:lnTo>
                    <a:pt x="237" y="2263"/>
                  </a:lnTo>
                  <a:lnTo>
                    <a:pt x="139" y="2315"/>
                  </a:lnTo>
                  <a:lnTo>
                    <a:pt x="73" y="2301"/>
                  </a:lnTo>
                  <a:lnTo>
                    <a:pt x="113" y="2171"/>
                  </a:lnTo>
                  <a:lnTo>
                    <a:pt x="22" y="2063"/>
                  </a:lnTo>
                  <a:lnTo>
                    <a:pt x="0" y="1971"/>
                  </a:lnTo>
                  <a:lnTo>
                    <a:pt x="5" y="1885"/>
                  </a:lnTo>
                  <a:lnTo>
                    <a:pt x="60" y="1830"/>
                  </a:lnTo>
                  <a:lnTo>
                    <a:pt x="101" y="1781"/>
                  </a:lnTo>
                  <a:lnTo>
                    <a:pt x="47" y="1635"/>
                  </a:lnTo>
                  <a:lnTo>
                    <a:pt x="137" y="1599"/>
                  </a:lnTo>
                  <a:lnTo>
                    <a:pt x="152" y="1766"/>
                  </a:lnTo>
                  <a:lnTo>
                    <a:pt x="232" y="1766"/>
                  </a:lnTo>
                  <a:lnTo>
                    <a:pt x="400" y="2189"/>
                  </a:lnTo>
                  <a:lnTo>
                    <a:pt x="443" y="2025"/>
                  </a:lnTo>
                  <a:lnTo>
                    <a:pt x="395" y="1944"/>
                  </a:lnTo>
                  <a:lnTo>
                    <a:pt x="329" y="1852"/>
                  </a:lnTo>
                  <a:lnTo>
                    <a:pt x="308" y="1749"/>
                  </a:lnTo>
                  <a:lnTo>
                    <a:pt x="346" y="1652"/>
                  </a:lnTo>
                  <a:lnTo>
                    <a:pt x="425" y="1622"/>
                  </a:lnTo>
                  <a:lnTo>
                    <a:pt x="514" y="1647"/>
                  </a:lnTo>
                  <a:lnTo>
                    <a:pt x="559" y="1767"/>
                  </a:lnTo>
                  <a:lnTo>
                    <a:pt x="547" y="1834"/>
                  </a:lnTo>
                  <a:lnTo>
                    <a:pt x="490" y="1936"/>
                  </a:lnTo>
                  <a:lnTo>
                    <a:pt x="503" y="2063"/>
                  </a:lnTo>
                  <a:lnTo>
                    <a:pt x="600" y="2318"/>
                  </a:lnTo>
                  <a:lnTo>
                    <a:pt x="648" y="1863"/>
                  </a:lnTo>
                  <a:lnTo>
                    <a:pt x="638" y="1822"/>
                  </a:lnTo>
                  <a:lnTo>
                    <a:pt x="660" y="1787"/>
                  </a:lnTo>
                  <a:lnTo>
                    <a:pt x="640" y="1744"/>
                  </a:lnTo>
                  <a:lnTo>
                    <a:pt x="665" y="1715"/>
                  </a:lnTo>
                  <a:lnTo>
                    <a:pt x="652" y="1685"/>
                  </a:lnTo>
                  <a:lnTo>
                    <a:pt x="686" y="1655"/>
                  </a:lnTo>
                  <a:lnTo>
                    <a:pt x="698" y="1604"/>
                  </a:lnTo>
                  <a:lnTo>
                    <a:pt x="695" y="1508"/>
                  </a:lnTo>
                  <a:lnTo>
                    <a:pt x="789" y="1498"/>
                  </a:lnTo>
                  <a:lnTo>
                    <a:pt x="835" y="1498"/>
                  </a:lnTo>
                  <a:lnTo>
                    <a:pt x="838" y="1415"/>
                  </a:lnTo>
                  <a:lnTo>
                    <a:pt x="1070" y="1359"/>
                  </a:lnTo>
                  <a:lnTo>
                    <a:pt x="1143" y="1515"/>
                  </a:lnTo>
                  <a:lnTo>
                    <a:pt x="906" y="2131"/>
                  </a:lnTo>
                  <a:lnTo>
                    <a:pt x="900" y="2164"/>
                  </a:lnTo>
                  <a:lnTo>
                    <a:pt x="1017" y="2217"/>
                  </a:lnTo>
                  <a:lnTo>
                    <a:pt x="1048" y="2258"/>
                  </a:lnTo>
                  <a:lnTo>
                    <a:pt x="1048" y="2310"/>
                  </a:lnTo>
                  <a:lnTo>
                    <a:pt x="976" y="2351"/>
                  </a:lnTo>
                  <a:lnTo>
                    <a:pt x="933" y="2500"/>
                  </a:lnTo>
                  <a:lnTo>
                    <a:pt x="898" y="2776"/>
                  </a:lnTo>
                  <a:lnTo>
                    <a:pt x="1057" y="2615"/>
                  </a:lnTo>
                  <a:lnTo>
                    <a:pt x="1197" y="2602"/>
                  </a:lnTo>
                  <a:lnTo>
                    <a:pt x="1167" y="2475"/>
                  </a:lnTo>
                  <a:lnTo>
                    <a:pt x="1186" y="2409"/>
                  </a:lnTo>
                  <a:lnTo>
                    <a:pt x="1576" y="2377"/>
                  </a:lnTo>
                  <a:lnTo>
                    <a:pt x="1574" y="2321"/>
                  </a:lnTo>
                  <a:lnTo>
                    <a:pt x="1621" y="2288"/>
                  </a:lnTo>
                  <a:lnTo>
                    <a:pt x="1677" y="2270"/>
                  </a:lnTo>
                  <a:lnTo>
                    <a:pt x="1784" y="2182"/>
                  </a:lnTo>
                  <a:lnTo>
                    <a:pt x="1783" y="2077"/>
                  </a:lnTo>
                  <a:lnTo>
                    <a:pt x="1480" y="1977"/>
                  </a:lnTo>
                  <a:lnTo>
                    <a:pt x="1389" y="1627"/>
                  </a:lnTo>
                  <a:lnTo>
                    <a:pt x="1242" y="1062"/>
                  </a:lnTo>
                  <a:lnTo>
                    <a:pt x="1176" y="810"/>
                  </a:lnTo>
                  <a:lnTo>
                    <a:pt x="1141" y="571"/>
                  </a:lnTo>
                  <a:lnTo>
                    <a:pt x="1138" y="498"/>
                  </a:lnTo>
                  <a:lnTo>
                    <a:pt x="1138" y="498"/>
                  </a:lnTo>
                  <a:lnTo>
                    <a:pt x="1138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3512" y="687"/>
              <a:ext cx="561" cy="879"/>
            </a:xfrm>
            <a:custGeom>
              <a:avLst/>
              <a:gdLst/>
              <a:ahLst/>
              <a:cxnLst>
                <a:cxn ang="0">
                  <a:pos x="848" y="52"/>
                </a:cxn>
                <a:cxn ang="0">
                  <a:pos x="1121" y="150"/>
                </a:cxn>
                <a:cxn ang="0">
                  <a:pos x="1026" y="884"/>
                </a:cxn>
                <a:cxn ang="0">
                  <a:pos x="958" y="995"/>
                </a:cxn>
                <a:cxn ang="0">
                  <a:pos x="834" y="1679"/>
                </a:cxn>
                <a:cxn ang="0">
                  <a:pos x="646" y="1758"/>
                </a:cxn>
                <a:cxn ang="0">
                  <a:pos x="429" y="1689"/>
                </a:cxn>
                <a:cxn ang="0">
                  <a:pos x="335" y="1166"/>
                </a:cxn>
                <a:cxn ang="0">
                  <a:pos x="256" y="1092"/>
                </a:cxn>
                <a:cxn ang="0">
                  <a:pos x="205" y="995"/>
                </a:cxn>
                <a:cxn ang="0">
                  <a:pos x="201" y="889"/>
                </a:cxn>
                <a:cxn ang="0">
                  <a:pos x="99" y="935"/>
                </a:cxn>
                <a:cxn ang="0">
                  <a:pos x="114" y="811"/>
                </a:cxn>
                <a:cxn ang="0">
                  <a:pos x="0" y="634"/>
                </a:cxn>
                <a:cxn ang="0">
                  <a:pos x="61" y="451"/>
                </a:cxn>
                <a:cxn ang="0">
                  <a:pos x="67" y="261"/>
                </a:cxn>
                <a:cxn ang="0">
                  <a:pos x="170" y="243"/>
                </a:cxn>
                <a:cxn ang="0">
                  <a:pos x="175" y="370"/>
                </a:cxn>
                <a:cxn ang="0">
                  <a:pos x="271" y="464"/>
                </a:cxn>
                <a:cxn ang="0">
                  <a:pos x="415" y="738"/>
                </a:cxn>
                <a:cxn ang="0">
                  <a:pos x="388" y="565"/>
                </a:cxn>
                <a:cxn ang="0">
                  <a:pos x="317" y="353"/>
                </a:cxn>
                <a:cxn ang="0">
                  <a:pos x="431" y="251"/>
                </a:cxn>
                <a:cxn ang="0">
                  <a:pos x="555" y="315"/>
                </a:cxn>
                <a:cxn ang="0">
                  <a:pos x="509" y="550"/>
                </a:cxn>
                <a:cxn ang="0">
                  <a:pos x="555" y="821"/>
                </a:cxn>
                <a:cxn ang="0">
                  <a:pos x="598" y="935"/>
                </a:cxn>
                <a:cxn ang="0">
                  <a:pos x="677" y="479"/>
                </a:cxn>
                <a:cxn ang="0">
                  <a:pos x="672" y="418"/>
                </a:cxn>
                <a:cxn ang="0">
                  <a:pos x="681" y="352"/>
                </a:cxn>
                <a:cxn ang="0">
                  <a:pos x="710" y="292"/>
                </a:cxn>
                <a:cxn ang="0">
                  <a:pos x="707" y="133"/>
                </a:cxn>
                <a:cxn ang="0">
                  <a:pos x="830" y="140"/>
                </a:cxn>
                <a:cxn ang="0">
                  <a:pos x="838" y="109"/>
                </a:cxn>
              </a:cxnLst>
              <a:rect l="0" t="0" r="r" b="b"/>
              <a:pathLst>
                <a:path w="1121" h="1758">
                  <a:moveTo>
                    <a:pt x="838" y="109"/>
                  </a:moveTo>
                  <a:lnTo>
                    <a:pt x="848" y="52"/>
                  </a:lnTo>
                  <a:lnTo>
                    <a:pt x="1063" y="0"/>
                  </a:lnTo>
                  <a:lnTo>
                    <a:pt x="1121" y="150"/>
                  </a:lnTo>
                  <a:lnTo>
                    <a:pt x="892" y="805"/>
                  </a:lnTo>
                  <a:lnTo>
                    <a:pt x="1026" y="884"/>
                  </a:lnTo>
                  <a:lnTo>
                    <a:pt x="1020" y="945"/>
                  </a:lnTo>
                  <a:lnTo>
                    <a:pt x="958" y="995"/>
                  </a:lnTo>
                  <a:lnTo>
                    <a:pt x="868" y="1449"/>
                  </a:lnTo>
                  <a:lnTo>
                    <a:pt x="834" y="1679"/>
                  </a:lnTo>
                  <a:lnTo>
                    <a:pt x="787" y="1738"/>
                  </a:lnTo>
                  <a:lnTo>
                    <a:pt x="646" y="1758"/>
                  </a:lnTo>
                  <a:lnTo>
                    <a:pt x="458" y="1727"/>
                  </a:lnTo>
                  <a:lnTo>
                    <a:pt x="429" y="1689"/>
                  </a:lnTo>
                  <a:lnTo>
                    <a:pt x="400" y="1371"/>
                  </a:lnTo>
                  <a:lnTo>
                    <a:pt x="335" y="1166"/>
                  </a:lnTo>
                  <a:lnTo>
                    <a:pt x="294" y="1105"/>
                  </a:lnTo>
                  <a:lnTo>
                    <a:pt x="256" y="1092"/>
                  </a:lnTo>
                  <a:lnTo>
                    <a:pt x="206" y="1041"/>
                  </a:lnTo>
                  <a:lnTo>
                    <a:pt x="205" y="995"/>
                  </a:lnTo>
                  <a:lnTo>
                    <a:pt x="254" y="950"/>
                  </a:lnTo>
                  <a:lnTo>
                    <a:pt x="201" y="889"/>
                  </a:lnTo>
                  <a:lnTo>
                    <a:pt x="165" y="948"/>
                  </a:lnTo>
                  <a:lnTo>
                    <a:pt x="99" y="935"/>
                  </a:lnTo>
                  <a:lnTo>
                    <a:pt x="86" y="900"/>
                  </a:lnTo>
                  <a:lnTo>
                    <a:pt x="114" y="811"/>
                  </a:lnTo>
                  <a:lnTo>
                    <a:pt x="66" y="738"/>
                  </a:lnTo>
                  <a:lnTo>
                    <a:pt x="0" y="634"/>
                  </a:lnTo>
                  <a:lnTo>
                    <a:pt x="13" y="522"/>
                  </a:lnTo>
                  <a:lnTo>
                    <a:pt x="61" y="451"/>
                  </a:lnTo>
                  <a:lnTo>
                    <a:pt x="117" y="406"/>
                  </a:lnTo>
                  <a:lnTo>
                    <a:pt x="67" y="261"/>
                  </a:lnTo>
                  <a:lnTo>
                    <a:pt x="137" y="243"/>
                  </a:lnTo>
                  <a:lnTo>
                    <a:pt x="170" y="243"/>
                  </a:lnTo>
                  <a:lnTo>
                    <a:pt x="158" y="302"/>
                  </a:lnTo>
                  <a:lnTo>
                    <a:pt x="175" y="370"/>
                  </a:lnTo>
                  <a:lnTo>
                    <a:pt x="229" y="388"/>
                  </a:lnTo>
                  <a:lnTo>
                    <a:pt x="271" y="464"/>
                  </a:lnTo>
                  <a:lnTo>
                    <a:pt x="378" y="803"/>
                  </a:lnTo>
                  <a:lnTo>
                    <a:pt x="415" y="738"/>
                  </a:lnTo>
                  <a:lnTo>
                    <a:pt x="436" y="644"/>
                  </a:lnTo>
                  <a:lnTo>
                    <a:pt x="388" y="565"/>
                  </a:lnTo>
                  <a:lnTo>
                    <a:pt x="324" y="466"/>
                  </a:lnTo>
                  <a:lnTo>
                    <a:pt x="317" y="353"/>
                  </a:lnTo>
                  <a:lnTo>
                    <a:pt x="368" y="272"/>
                  </a:lnTo>
                  <a:lnTo>
                    <a:pt x="431" y="251"/>
                  </a:lnTo>
                  <a:lnTo>
                    <a:pt x="484" y="266"/>
                  </a:lnTo>
                  <a:lnTo>
                    <a:pt x="555" y="315"/>
                  </a:lnTo>
                  <a:lnTo>
                    <a:pt x="586" y="419"/>
                  </a:lnTo>
                  <a:lnTo>
                    <a:pt x="509" y="550"/>
                  </a:lnTo>
                  <a:lnTo>
                    <a:pt x="496" y="636"/>
                  </a:lnTo>
                  <a:lnTo>
                    <a:pt x="555" y="821"/>
                  </a:lnTo>
                  <a:lnTo>
                    <a:pt x="555" y="932"/>
                  </a:lnTo>
                  <a:lnTo>
                    <a:pt x="598" y="935"/>
                  </a:lnTo>
                  <a:lnTo>
                    <a:pt x="669" y="533"/>
                  </a:lnTo>
                  <a:lnTo>
                    <a:pt x="677" y="479"/>
                  </a:lnTo>
                  <a:lnTo>
                    <a:pt x="656" y="441"/>
                  </a:lnTo>
                  <a:lnTo>
                    <a:pt x="672" y="418"/>
                  </a:lnTo>
                  <a:lnTo>
                    <a:pt x="658" y="371"/>
                  </a:lnTo>
                  <a:lnTo>
                    <a:pt x="681" y="352"/>
                  </a:lnTo>
                  <a:lnTo>
                    <a:pt x="666" y="320"/>
                  </a:lnTo>
                  <a:lnTo>
                    <a:pt x="710" y="292"/>
                  </a:lnTo>
                  <a:lnTo>
                    <a:pt x="706" y="244"/>
                  </a:lnTo>
                  <a:lnTo>
                    <a:pt x="707" y="133"/>
                  </a:lnTo>
                  <a:lnTo>
                    <a:pt x="757" y="127"/>
                  </a:lnTo>
                  <a:lnTo>
                    <a:pt x="830" y="140"/>
                  </a:lnTo>
                  <a:lnTo>
                    <a:pt x="838" y="109"/>
                  </a:lnTo>
                  <a:lnTo>
                    <a:pt x="838" y="109"/>
                  </a:lnTo>
                  <a:lnTo>
                    <a:pt x="838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3675" y="1099"/>
              <a:ext cx="360" cy="470"/>
            </a:xfrm>
            <a:custGeom>
              <a:avLst/>
              <a:gdLst/>
              <a:ahLst/>
              <a:cxnLst>
                <a:cxn ang="0">
                  <a:pos x="65" y="293"/>
                </a:cxn>
                <a:cxn ang="0">
                  <a:pos x="80" y="346"/>
                </a:cxn>
                <a:cxn ang="0">
                  <a:pos x="152" y="470"/>
                </a:cxn>
                <a:cxn ang="0">
                  <a:pos x="109" y="551"/>
                </a:cxn>
                <a:cxn ang="0">
                  <a:pos x="159" y="680"/>
                </a:cxn>
                <a:cxn ang="0">
                  <a:pos x="212" y="795"/>
                </a:cxn>
                <a:cxn ang="0">
                  <a:pos x="147" y="906"/>
                </a:cxn>
                <a:cxn ang="0">
                  <a:pos x="296" y="939"/>
                </a:cxn>
                <a:cxn ang="0">
                  <a:pos x="450" y="751"/>
                </a:cxn>
                <a:cxn ang="0">
                  <a:pos x="561" y="602"/>
                </a:cxn>
                <a:cxn ang="0">
                  <a:pos x="624" y="189"/>
                </a:cxn>
                <a:cxn ang="0">
                  <a:pos x="719" y="63"/>
                </a:cxn>
                <a:cxn ang="0">
                  <a:pos x="577" y="0"/>
                </a:cxn>
                <a:cxn ang="0">
                  <a:pos x="288" y="100"/>
                </a:cxn>
                <a:cxn ang="0">
                  <a:pos x="228" y="88"/>
                </a:cxn>
                <a:cxn ang="0">
                  <a:pos x="175" y="157"/>
                </a:cxn>
                <a:cxn ang="0">
                  <a:pos x="93" y="136"/>
                </a:cxn>
                <a:cxn ang="0">
                  <a:pos x="0" y="220"/>
                </a:cxn>
                <a:cxn ang="0">
                  <a:pos x="65" y="293"/>
                </a:cxn>
                <a:cxn ang="0">
                  <a:pos x="65" y="293"/>
                </a:cxn>
                <a:cxn ang="0">
                  <a:pos x="65" y="293"/>
                </a:cxn>
              </a:cxnLst>
              <a:rect l="0" t="0" r="r" b="b"/>
              <a:pathLst>
                <a:path w="719" h="939">
                  <a:moveTo>
                    <a:pt x="65" y="293"/>
                  </a:moveTo>
                  <a:lnTo>
                    <a:pt x="80" y="346"/>
                  </a:lnTo>
                  <a:lnTo>
                    <a:pt x="152" y="470"/>
                  </a:lnTo>
                  <a:lnTo>
                    <a:pt x="109" y="551"/>
                  </a:lnTo>
                  <a:lnTo>
                    <a:pt x="159" y="680"/>
                  </a:lnTo>
                  <a:lnTo>
                    <a:pt x="212" y="795"/>
                  </a:lnTo>
                  <a:lnTo>
                    <a:pt x="147" y="906"/>
                  </a:lnTo>
                  <a:lnTo>
                    <a:pt x="296" y="939"/>
                  </a:lnTo>
                  <a:lnTo>
                    <a:pt x="450" y="751"/>
                  </a:lnTo>
                  <a:lnTo>
                    <a:pt x="561" y="602"/>
                  </a:lnTo>
                  <a:lnTo>
                    <a:pt x="624" y="189"/>
                  </a:lnTo>
                  <a:lnTo>
                    <a:pt x="719" y="63"/>
                  </a:lnTo>
                  <a:lnTo>
                    <a:pt x="577" y="0"/>
                  </a:lnTo>
                  <a:lnTo>
                    <a:pt x="288" y="100"/>
                  </a:lnTo>
                  <a:lnTo>
                    <a:pt x="228" y="88"/>
                  </a:lnTo>
                  <a:lnTo>
                    <a:pt x="175" y="157"/>
                  </a:lnTo>
                  <a:lnTo>
                    <a:pt x="93" y="136"/>
                  </a:lnTo>
                  <a:lnTo>
                    <a:pt x="0" y="220"/>
                  </a:lnTo>
                  <a:lnTo>
                    <a:pt x="65" y="293"/>
                  </a:lnTo>
                  <a:lnTo>
                    <a:pt x="65" y="293"/>
                  </a:lnTo>
                  <a:lnTo>
                    <a:pt x="65" y="293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3605" y="882"/>
              <a:ext cx="126" cy="30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3" y="61"/>
                </a:cxn>
                <a:cxn ang="0">
                  <a:pos x="64" y="134"/>
                </a:cxn>
                <a:cxn ang="0">
                  <a:pos x="102" y="206"/>
                </a:cxn>
                <a:cxn ang="0">
                  <a:pos x="101" y="261"/>
                </a:cxn>
                <a:cxn ang="0">
                  <a:pos x="145" y="325"/>
                </a:cxn>
                <a:cxn ang="0">
                  <a:pos x="130" y="360"/>
                </a:cxn>
                <a:cxn ang="0">
                  <a:pos x="153" y="393"/>
                </a:cxn>
                <a:cxn ang="0">
                  <a:pos x="119" y="469"/>
                </a:cxn>
                <a:cxn ang="0">
                  <a:pos x="172" y="471"/>
                </a:cxn>
                <a:cxn ang="0">
                  <a:pos x="196" y="505"/>
                </a:cxn>
                <a:cxn ang="0">
                  <a:pos x="183" y="611"/>
                </a:cxn>
                <a:cxn ang="0">
                  <a:pos x="253" y="606"/>
                </a:cxn>
                <a:cxn ang="0">
                  <a:pos x="228" y="469"/>
                </a:cxn>
                <a:cxn ang="0">
                  <a:pos x="153" y="234"/>
                </a:cxn>
                <a:cxn ang="0">
                  <a:pos x="77" y="43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53" h="611">
                  <a:moveTo>
                    <a:pt x="0" y="19"/>
                  </a:moveTo>
                  <a:lnTo>
                    <a:pt x="43" y="61"/>
                  </a:lnTo>
                  <a:lnTo>
                    <a:pt x="64" y="134"/>
                  </a:lnTo>
                  <a:lnTo>
                    <a:pt x="102" y="206"/>
                  </a:lnTo>
                  <a:lnTo>
                    <a:pt x="101" y="261"/>
                  </a:lnTo>
                  <a:lnTo>
                    <a:pt x="145" y="325"/>
                  </a:lnTo>
                  <a:lnTo>
                    <a:pt x="130" y="360"/>
                  </a:lnTo>
                  <a:lnTo>
                    <a:pt x="153" y="393"/>
                  </a:lnTo>
                  <a:lnTo>
                    <a:pt x="119" y="469"/>
                  </a:lnTo>
                  <a:lnTo>
                    <a:pt x="172" y="471"/>
                  </a:lnTo>
                  <a:lnTo>
                    <a:pt x="196" y="505"/>
                  </a:lnTo>
                  <a:lnTo>
                    <a:pt x="183" y="611"/>
                  </a:lnTo>
                  <a:lnTo>
                    <a:pt x="253" y="606"/>
                  </a:lnTo>
                  <a:lnTo>
                    <a:pt x="228" y="469"/>
                  </a:lnTo>
                  <a:lnTo>
                    <a:pt x="153" y="234"/>
                  </a:lnTo>
                  <a:lnTo>
                    <a:pt x="77" y="43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>
              <a:off x="3534" y="908"/>
              <a:ext cx="157" cy="286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31" y="54"/>
                </a:cxn>
                <a:cxn ang="0">
                  <a:pos x="11" y="127"/>
                </a:cxn>
                <a:cxn ang="0">
                  <a:pos x="0" y="186"/>
                </a:cxn>
                <a:cxn ang="0">
                  <a:pos x="24" y="241"/>
                </a:cxn>
                <a:cxn ang="0">
                  <a:pos x="21" y="279"/>
                </a:cxn>
                <a:cxn ang="0">
                  <a:pos x="67" y="360"/>
                </a:cxn>
                <a:cxn ang="0">
                  <a:pos x="81" y="406"/>
                </a:cxn>
                <a:cxn ang="0">
                  <a:pos x="54" y="469"/>
                </a:cxn>
                <a:cxn ang="0">
                  <a:pos x="79" y="515"/>
                </a:cxn>
                <a:cxn ang="0">
                  <a:pos x="185" y="464"/>
                </a:cxn>
                <a:cxn ang="0">
                  <a:pos x="238" y="571"/>
                </a:cxn>
                <a:cxn ang="0">
                  <a:pos x="309" y="570"/>
                </a:cxn>
                <a:cxn ang="0">
                  <a:pos x="314" y="530"/>
                </a:cxn>
                <a:cxn ang="0">
                  <a:pos x="281" y="419"/>
                </a:cxn>
                <a:cxn ang="0">
                  <a:pos x="213" y="395"/>
                </a:cxn>
                <a:cxn ang="0">
                  <a:pos x="254" y="312"/>
                </a:cxn>
                <a:cxn ang="0">
                  <a:pos x="211" y="211"/>
                </a:cxn>
                <a:cxn ang="0">
                  <a:pos x="176" y="140"/>
                </a:cxn>
                <a:cxn ang="0">
                  <a:pos x="170" y="57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314" h="571">
                  <a:moveTo>
                    <a:pt x="79" y="0"/>
                  </a:moveTo>
                  <a:lnTo>
                    <a:pt x="31" y="54"/>
                  </a:lnTo>
                  <a:lnTo>
                    <a:pt x="11" y="127"/>
                  </a:lnTo>
                  <a:lnTo>
                    <a:pt x="0" y="186"/>
                  </a:lnTo>
                  <a:lnTo>
                    <a:pt x="24" y="241"/>
                  </a:lnTo>
                  <a:lnTo>
                    <a:pt x="21" y="279"/>
                  </a:lnTo>
                  <a:lnTo>
                    <a:pt x="67" y="360"/>
                  </a:lnTo>
                  <a:lnTo>
                    <a:pt x="81" y="406"/>
                  </a:lnTo>
                  <a:lnTo>
                    <a:pt x="54" y="469"/>
                  </a:lnTo>
                  <a:lnTo>
                    <a:pt x="79" y="515"/>
                  </a:lnTo>
                  <a:lnTo>
                    <a:pt x="185" y="464"/>
                  </a:lnTo>
                  <a:lnTo>
                    <a:pt x="238" y="571"/>
                  </a:lnTo>
                  <a:lnTo>
                    <a:pt x="309" y="570"/>
                  </a:lnTo>
                  <a:lnTo>
                    <a:pt x="314" y="530"/>
                  </a:lnTo>
                  <a:lnTo>
                    <a:pt x="281" y="419"/>
                  </a:lnTo>
                  <a:lnTo>
                    <a:pt x="213" y="395"/>
                  </a:lnTo>
                  <a:lnTo>
                    <a:pt x="254" y="312"/>
                  </a:lnTo>
                  <a:lnTo>
                    <a:pt x="211" y="211"/>
                  </a:lnTo>
                  <a:lnTo>
                    <a:pt x="176" y="140"/>
                  </a:lnTo>
                  <a:lnTo>
                    <a:pt x="170" y="5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Freeform 12"/>
            <p:cNvSpPr>
              <a:spLocks/>
            </p:cNvSpPr>
            <p:nvPr/>
          </p:nvSpPr>
          <p:spPr bwMode="auto">
            <a:xfrm>
              <a:off x="3852" y="687"/>
              <a:ext cx="192" cy="495"/>
            </a:xfrm>
            <a:custGeom>
              <a:avLst/>
              <a:gdLst/>
              <a:ahLst/>
              <a:cxnLst>
                <a:cxn ang="0">
                  <a:pos x="177" y="71"/>
                </a:cxn>
                <a:cxn ang="0">
                  <a:pos x="384" y="0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77" y="71"/>
                </a:cxn>
                <a:cxn ang="0">
                  <a:pos x="177" y="71"/>
                </a:cxn>
                <a:cxn ang="0">
                  <a:pos x="177" y="71"/>
                </a:cxn>
              </a:cxnLst>
              <a:rect l="0" t="0" r="r" b="b"/>
              <a:pathLst>
                <a:path w="384" h="990">
                  <a:moveTo>
                    <a:pt x="177" y="71"/>
                  </a:moveTo>
                  <a:lnTo>
                    <a:pt x="384" y="0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77" y="71"/>
                  </a:lnTo>
                  <a:lnTo>
                    <a:pt x="177" y="71"/>
                  </a:lnTo>
                  <a:lnTo>
                    <a:pt x="177" y="71"/>
                  </a:lnTo>
                  <a:close/>
                </a:path>
              </a:pathLst>
            </a:custGeom>
            <a:solidFill>
              <a:srgbClr val="FFD1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1" name="Freeform 13"/>
            <p:cNvSpPr>
              <a:spLocks/>
            </p:cNvSpPr>
            <p:nvPr/>
          </p:nvSpPr>
          <p:spPr bwMode="auto">
            <a:xfrm>
              <a:off x="3846" y="839"/>
              <a:ext cx="89" cy="90"/>
            </a:xfrm>
            <a:custGeom>
              <a:avLst/>
              <a:gdLst/>
              <a:ahLst/>
              <a:cxnLst>
                <a:cxn ang="0">
                  <a:pos x="110" y="180"/>
                </a:cxn>
                <a:cxn ang="0">
                  <a:pos x="158" y="132"/>
                </a:cxn>
                <a:cxn ang="0">
                  <a:pos x="149" y="81"/>
                </a:cxn>
                <a:cxn ang="0">
                  <a:pos x="177" y="51"/>
                </a:cxn>
                <a:cxn ang="0">
                  <a:pos x="136" y="0"/>
                </a:cxn>
                <a:cxn ang="0">
                  <a:pos x="115" y="33"/>
                </a:cxn>
                <a:cxn ang="0">
                  <a:pos x="45" y="18"/>
                </a:cxn>
                <a:cxn ang="0">
                  <a:pos x="10" y="38"/>
                </a:cxn>
                <a:cxn ang="0">
                  <a:pos x="27" y="69"/>
                </a:cxn>
                <a:cxn ang="0">
                  <a:pos x="0" y="86"/>
                </a:cxn>
                <a:cxn ang="0">
                  <a:pos x="34" y="115"/>
                </a:cxn>
                <a:cxn ang="0">
                  <a:pos x="9" y="140"/>
                </a:cxn>
                <a:cxn ang="0">
                  <a:pos x="110" y="180"/>
                </a:cxn>
                <a:cxn ang="0">
                  <a:pos x="110" y="180"/>
                </a:cxn>
                <a:cxn ang="0">
                  <a:pos x="110" y="180"/>
                </a:cxn>
              </a:cxnLst>
              <a:rect l="0" t="0" r="r" b="b"/>
              <a:pathLst>
                <a:path w="177" h="180">
                  <a:moveTo>
                    <a:pt x="110" y="180"/>
                  </a:moveTo>
                  <a:lnTo>
                    <a:pt x="158" y="132"/>
                  </a:lnTo>
                  <a:lnTo>
                    <a:pt x="149" y="81"/>
                  </a:lnTo>
                  <a:lnTo>
                    <a:pt x="177" y="51"/>
                  </a:lnTo>
                  <a:lnTo>
                    <a:pt x="136" y="0"/>
                  </a:lnTo>
                  <a:lnTo>
                    <a:pt x="115" y="33"/>
                  </a:lnTo>
                  <a:lnTo>
                    <a:pt x="45" y="18"/>
                  </a:lnTo>
                  <a:lnTo>
                    <a:pt x="10" y="38"/>
                  </a:lnTo>
                  <a:lnTo>
                    <a:pt x="27" y="69"/>
                  </a:lnTo>
                  <a:lnTo>
                    <a:pt x="0" y="86"/>
                  </a:lnTo>
                  <a:lnTo>
                    <a:pt x="34" y="115"/>
                  </a:lnTo>
                  <a:lnTo>
                    <a:pt x="9" y="140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Freeform 14"/>
            <p:cNvSpPr>
              <a:spLocks/>
            </p:cNvSpPr>
            <p:nvPr/>
          </p:nvSpPr>
          <p:spPr bwMode="auto">
            <a:xfrm>
              <a:off x="3876" y="757"/>
              <a:ext cx="51" cy="81"/>
            </a:xfrm>
            <a:custGeom>
              <a:avLst/>
              <a:gdLst/>
              <a:ahLst/>
              <a:cxnLst>
                <a:cxn ang="0">
                  <a:pos x="17" y="154"/>
                </a:cxn>
                <a:cxn ang="0">
                  <a:pos x="0" y="38"/>
                </a:cxn>
                <a:cxn ang="0">
                  <a:pos x="103" y="0"/>
                </a:cxn>
                <a:cxn ang="0">
                  <a:pos x="61" y="162"/>
                </a:cxn>
                <a:cxn ang="0">
                  <a:pos x="17" y="154"/>
                </a:cxn>
                <a:cxn ang="0">
                  <a:pos x="17" y="154"/>
                </a:cxn>
                <a:cxn ang="0">
                  <a:pos x="17" y="154"/>
                </a:cxn>
              </a:cxnLst>
              <a:rect l="0" t="0" r="r" b="b"/>
              <a:pathLst>
                <a:path w="103" h="162">
                  <a:moveTo>
                    <a:pt x="17" y="154"/>
                  </a:moveTo>
                  <a:lnTo>
                    <a:pt x="0" y="38"/>
                  </a:lnTo>
                  <a:lnTo>
                    <a:pt x="103" y="0"/>
                  </a:lnTo>
                  <a:lnTo>
                    <a:pt x="61" y="162"/>
                  </a:lnTo>
                  <a:lnTo>
                    <a:pt x="17" y="154"/>
                  </a:lnTo>
                  <a:lnTo>
                    <a:pt x="17" y="154"/>
                  </a:lnTo>
                  <a:lnTo>
                    <a:pt x="17" y="154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auto">
            <a:xfrm>
              <a:off x="3711" y="887"/>
              <a:ext cx="94" cy="29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52" y="66"/>
                </a:cxn>
                <a:cxn ang="0">
                  <a:pos x="93" y="166"/>
                </a:cxn>
                <a:cxn ang="0">
                  <a:pos x="63" y="191"/>
                </a:cxn>
                <a:cxn ang="0">
                  <a:pos x="78" y="277"/>
                </a:cxn>
                <a:cxn ang="0">
                  <a:pos x="68" y="363"/>
                </a:cxn>
                <a:cxn ang="0">
                  <a:pos x="63" y="401"/>
                </a:cxn>
                <a:cxn ang="0">
                  <a:pos x="109" y="520"/>
                </a:cxn>
                <a:cxn ang="0">
                  <a:pos x="0" y="444"/>
                </a:cxn>
                <a:cxn ang="0">
                  <a:pos x="42" y="596"/>
                </a:cxn>
                <a:cxn ang="0">
                  <a:pos x="152" y="586"/>
                </a:cxn>
                <a:cxn ang="0">
                  <a:pos x="167" y="456"/>
                </a:cxn>
                <a:cxn ang="0">
                  <a:pos x="114" y="315"/>
                </a:cxn>
                <a:cxn ang="0">
                  <a:pos x="119" y="216"/>
                </a:cxn>
                <a:cxn ang="0">
                  <a:pos x="159" y="99"/>
                </a:cxn>
                <a:cxn ang="0">
                  <a:pos x="189" y="34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89" h="596">
                  <a:moveTo>
                    <a:pt x="166" y="0"/>
                  </a:moveTo>
                  <a:lnTo>
                    <a:pt x="152" y="66"/>
                  </a:lnTo>
                  <a:lnTo>
                    <a:pt x="93" y="166"/>
                  </a:lnTo>
                  <a:lnTo>
                    <a:pt x="63" y="191"/>
                  </a:lnTo>
                  <a:lnTo>
                    <a:pt x="78" y="277"/>
                  </a:lnTo>
                  <a:lnTo>
                    <a:pt x="68" y="363"/>
                  </a:lnTo>
                  <a:lnTo>
                    <a:pt x="63" y="401"/>
                  </a:lnTo>
                  <a:lnTo>
                    <a:pt x="109" y="520"/>
                  </a:lnTo>
                  <a:lnTo>
                    <a:pt x="0" y="444"/>
                  </a:lnTo>
                  <a:lnTo>
                    <a:pt x="42" y="596"/>
                  </a:lnTo>
                  <a:lnTo>
                    <a:pt x="152" y="586"/>
                  </a:lnTo>
                  <a:lnTo>
                    <a:pt x="167" y="456"/>
                  </a:lnTo>
                  <a:lnTo>
                    <a:pt x="114" y="315"/>
                  </a:lnTo>
                  <a:lnTo>
                    <a:pt x="119" y="216"/>
                  </a:lnTo>
                  <a:lnTo>
                    <a:pt x="159" y="99"/>
                  </a:lnTo>
                  <a:lnTo>
                    <a:pt x="189" y="34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>
              <a:off x="3698" y="840"/>
              <a:ext cx="73" cy="103"/>
            </a:xfrm>
            <a:custGeom>
              <a:avLst/>
              <a:gdLst/>
              <a:ahLst/>
              <a:cxnLst>
                <a:cxn ang="0">
                  <a:pos x="145" y="64"/>
                </a:cxn>
                <a:cxn ang="0">
                  <a:pos x="97" y="0"/>
                </a:cxn>
                <a:cxn ang="0">
                  <a:pos x="36" y="0"/>
                </a:cxn>
                <a:cxn ang="0">
                  <a:pos x="3" y="53"/>
                </a:cxn>
                <a:cxn ang="0">
                  <a:pos x="0" y="116"/>
                </a:cxn>
                <a:cxn ang="0">
                  <a:pos x="21" y="180"/>
                </a:cxn>
                <a:cxn ang="0">
                  <a:pos x="102" y="205"/>
                </a:cxn>
                <a:cxn ang="0">
                  <a:pos x="76" y="99"/>
                </a:cxn>
                <a:cxn ang="0">
                  <a:pos x="95" y="66"/>
                </a:cxn>
                <a:cxn ang="0">
                  <a:pos x="145" y="64"/>
                </a:cxn>
                <a:cxn ang="0">
                  <a:pos x="145" y="64"/>
                </a:cxn>
                <a:cxn ang="0">
                  <a:pos x="145" y="64"/>
                </a:cxn>
              </a:cxnLst>
              <a:rect l="0" t="0" r="r" b="b"/>
              <a:pathLst>
                <a:path w="145" h="205">
                  <a:moveTo>
                    <a:pt x="145" y="64"/>
                  </a:moveTo>
                  <a:lnTo>
                    <a:pt x="97" y="0"/>
                  </a:lnTo>
                  <a:lnTo>
                    <a:pt x="36" y="0"/>
                  </a:lnTo>
                  <a:lnTo>
                    <a:pt x="3" y="53"/>
                  </a:lnTo>
                  <a:lnTo>
                    <a:pt x="0" y="116"/>
                  </a:lnTo>
                  <a:lnTo>
                    <a:pt x="21" y="180"/>
                  </a:lnTo>
                  <a:lnTo>
                    <a:pt x="102" y="205"/>
                  </a:lnTo>
                  <a:lnTo>
                    <a:pt x="76" y="99"/>
                  </a:lnTo>
                  <a:lnTo>
                    <a:pt x="95" y="66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4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auto">
            <a:xfrm>
              <a:off x="3852" y="687"/>
              <a:ext cx="228" cy="495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456" y="163"/>
                </a:cxn>
                <a:cxn ang="0">
                  <a:pos x="194" y="937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62" y="525"/>
                </a:cxn>
                <a:cxn ang="0">
                  <a:pos x="180" y="447"/>
                </a:cxn>
                <a:cxn ang="0">
                  <a:pos x="190" y="337"/>
                </a:cxn>
                <a:cxn ang="0">
                  <a:pos x="241" y="256"/>
                </a:cxn>
                <a:cxn ang="0">
                  <a:pos x="311" y="246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456" h="990">
                  <a:moveTo>
                    <a:pt x="384" y="0"/>
                  </a:moveTo>
                  <a:lnTo>
                    <a:pt x="456" y="163"/>
                  </a:lnTo>
                  <a:lnTo>
                    <a:pt x="194" y="937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62" y="525"/>
                  </a:lnTo>
                  <a:lnTo>
                    <a:pt x="180" y="447"/>
                  </a:lnTo>
                  <a:lnTo>
                    <a:pt x="190" y="337"/>
                  </a:lnTo>
                  <a:lnTo>
                    <a:pt x="241" y="256"/>
                  </a:lnTo>
                  <a:lnTo>
                    <a:pt x="311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auto">
            <a:xfrm>
              <a:off x="3812" y="924"/>
              <a:ext cx="89" cy="25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77" y="10"/>
                </a:cxn>
                <a:cxn ang="0">
                  <a:pos x="79" y="516"/>
                </a:cxn>
                <a:cxn ang="0">
                  <a:pos x="0" y="511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77" h="516">
                  <a:moveTo>
                    <a:pt x="119" y="0"/>
                  </a:moveTo>
                  <a:lnTo>
                    <a:pt x="177" y="10"/>
                  </a:lnTo>
                  <a:lnTo>
                    <a:pt x="79" y="516"/>
                  </a:lnTo>
                  <a:lnTo>
                    <a:pt x="0" y="51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auto">
            <a:xfrm>
              <a:off x="3540" y="909"/>
              <a:ext cx="140" cy="28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41" y="99"/>
                </a:cxn>
                <a:cxn ang="0">
                  <a:pos x="142" y="177"/>
                </a:cxn>
                <a:cxn ang="0">
                  <a:pos x="213" y="283"/>
                </a:cxn>
                <a:cxn ang="0">
                  <a:pos x="220" y="365"/>
                </a:cxn>
                <a:cxn ang="0">
                  <a:pos x="187" y="425"/>
                </a:cxn>
                <a:cxn ang="0">
                  <a:pos x="281" y="410"/>
                </a:cxn>
                <a:cxn ang="0">
                  <a:pos x="255" y="465"/>
                </a:cxn>
                <a:cxn ang="0">
                  <a:pos x="281" y="569"/>
                </a:cxn>
                <a:cxn ang="0">
                  <a:pos x="227" y="570"/>
                </a:cxn>
                <a:cxn ang="0">
                  <a:pos x="179" y="476"/>
                </a:cxn>
                <a:cxn ang="0">
                  <a:pos x="89" y="514"/>
                </a:cxn>
                <a:cxn ang="0">
                  <a:pos x="124" y="437"/>
                </a:cxn>
                <a:cxn ang="0">
                  <a:pos x="99" y="304"/>
                </a:cxn>
                <a:cxn ang="0">
                  <a:pos x="23" y="208"/>
                </a:cxn>
                <a:cxn ang="0">
                  <a:pos x="0" y="126"/>
                </a:cxn>
                <a:cxn ang="0">
                  <a:pos x="32" y="3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281" h="570">
                  <a:moveTo>
                    <a:pt x="78" y="0"/>
                  </a:moveTo>
                  <a:lnTo>
                    <a:pt x="141" y="99"/>
                  </a:lnTo>
                  <a:lnTo>
                    <a:pt x="142" y="177"/>
                  </a:lnTo>
                  <a:lnTo>
                    <a:pt x="213" y="283"/>
                  </a:lnTo>
                  <a:lnTo>
                    <a:pt x="220" y="365"/>
                  </a:lnTo>
                  <a:lnTo>
                    <a:pt x="187" y="425"/>
                  </a:lnTo>
                  <a:lnTo>
                    <a:pt x="281" y="410"/>
                  </a:lnTo>
                  <a:lnTo>
                    <a:pt x="255" y="465"/>
                  </a:lnTo>
                  <a:lnTo>
                    <a:pt x="281" y="569"/>
                  </a:lnTo>
                  <a:lnTo>
                    <a:pt x="227" y="570"/>
                  </a:lnTo>
                  <a:lnTo>
                    <a:pt x="179" y="476"/>
                  </a:lnTo>
                  <a:lnTo>
                    <a:pt x="89" y="514"/>
                  </a:lnTo>
                  <a:lnTo>
                    <a:pt x="124" y="437"/>
                  </a:lnTo>
                  <a:lnTo>
                    <a:pt x="99" y="304"/>
                  </a:lnTo>
                  <a:lnTo>
                    <a:pt x="23" y="208"/>
                  </a:lnTo>
                  <a:lnTo>
                    <a:pt x="0" y="126"/>
                  </a:lnTo>
                  <a:lnTo>
                    <a:pt x="32" y="3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57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auto">
            <a:xfrm>
              <a:off x="3567" y="791"/>
              <a:ext cx="64" cy="121"/>
            </a:xfrm>
            <a:custGeom>
              <a:avLst/>
              <a:gdLst/>
              <a:ahLst/>
              <a:cxnLst>
                <a:cxn ang="0">
                  <a:pos x="24" y="182"/>
                </a:cxn>
                <a:cxn ang="0">
                  <a:pos x="0" y="73"/>
                </a:cxn>
                <a:cxn ang="0">
                  <a:pos x="74" y="0"/>
                </a:cxn>
                <a:cxn ang="0">
                  <a:pos x="48" y="162"/>
                </a:cxn>
                <a:cxn ang="0">
                  <a:pos x="115" y="195"/>
                </a:cxn>
                <a:cxn ang="0">
                  <a:pos x="129" y="241"/>
                </a:cxn>
                <a:cxn ang="0">
                  <a:pos x="66" y="216"/>
                </a:cxn>
                <a:cxn ang="0">
                  <a:pos x="24" y="182"/>
                </a:cxn>
                <a:cxn ang="0">
                  <a:pos x="24" y="182"/>
                </a:cxn>
                <a:cxn ang="0">
                  <a:pos x="24" y="182"/>
                </a:cxn>
              </a:cxnLst>
              <a:rect l="0" t="0" r="r" b="b"/>
              <a:pathLst>
                <a:path w="129" h="241">
                  <a:moveTo>
                    <a:pt x="24" y="182"/>
                  </a:moveTo>
                  <a:lnTo>
                    <a:pt x="0" y="73"/>
                  </a:lnTo>
                  <a:lnTo>
                    <a:pt x="74" y="0"/>
                  </a:lnTo>
                  <a:lnTo>
                    <a:pt x="48" y="162"/>
                  </a:lnTo>
                  <a:lnTo>
                    <a:pt x="115" y="195"/>
                  </a:lnTo>
                  <a:lnTo>
                    <a:pt x="129" y="241"/>
                  </a:lnTo>
                  <a:lnTo>
                    <a:pt x="66" y="216"/>
                  </a:lnTo>
                  <a:lnTo>
                    <a:pt x="24" y="182"/>
                  </a:lnTo>
                  <a:lnTo>
                    <a:pt x="24" y="182"/>
                  </a:lnTo>
                  <a:lnTo>
                    <a:pt x="24" y="182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auto">
            <a:xfrm>
              <a:off x="3718" y="1193"/>
              <a:ext cx="269" cy="34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03" y="44"/>
                </a:cxn>
                <a:cxn ang="0">
                  <a:pos x="538" y="0"/>
                </a:cxn>
                <a:cxn ang="0">
                  <a:pos x="462" y="76"/>
                </a:cxn>
                <a:cxn ang="0">
                  <a:pos x="428" y="153"/>
                </a:cxn>
                <a:cxn ang="0">
                  <a:pos x="382" y="190"/>
                </a:cxn>
                <a:cxn ang="0">
                  <a:pos x="419" y="206"/>
                </a:cxn>
                <a:cxn ang="0">
                  <a:pos x="443" y="231"/>
                </a:cxn>
                <a:cxn ang="0">
                  <a:pos x="425" y="297"/>
                </a:cxn>
                <a:cxn ang="0">
                  <a:pos x="399" y="342"/>
                </a:cxn>
                <a:cxn ang="0">
                  <a:pos x="420" y="441"/>
                </a:cxn>
                <a:cxn ang="0">
                  <a:pos x="405" y="537"/>
                </a:cxn>
                <a:cxn ang="0">
                  <a:pos x="364" y="562"/>
                </a:cxn>
                <a:cxn ang="0">
                  <a:pos x="313" y="621"/>
                </a:cxn>
                <a:cxn ang="0">
                  <a:pos x="273" y="682"/>
                </a:cxn>
                <a:cxn ang="0">
                  <a:pos x="232" y="679"/>
                </a:cxn>
                <a:cxn ang="0">
                  <a:pos x="205" y="596"/>
                </a:cxn>
                <a:cxn ang="0">
                  <a:pos x="152" y="615"/>
                </a:cxn>
                <a:cxn ang="0">
                  <a:pos x="171" y="492"/>
                </a:cxn>
                <a:cxn ang="0">
                  <a:pos x="142" y="454"/>
                </a:cxn>
                <a:cxn ang="0">
                  <a:pos x="101" y="524"/>
                </a:cxn>
                <a:cxn ang="0">
                  <a:pos x="66" y="453"/>
                </a:cxn>
                <a:cxn ang="0">
                  <a:pos x="114" y="266"/>
                </a:cxn>
                <a:cxn ang="0">
                  <a:pos x="38" y="182"/>
                </a:cxn>
                <a:cxn ang="0">
                  <a:pos x="86" y="9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</a:cxnLst>
              <a:rect l="0" t="0" r="r" b="b"/>
              <a:pathLst>
                <a:path w="538" h="682">
                  <a:moveTo>
                    <a:pt x="0" y="33"/>
                  </a:moveTo>
                  <a:lnTo>
                    <a:pt x="303" y="44"/>
                  </a:lnTo>
                  <a:lnTo>
                    <a:pt x="538" y="0"/>
                  </a:lnTo>
                  <a:lnTo>
                    <a:pt x="462" y="76"/>
                  </a:lnTo>
                  <a:lnTo>
                    <a:pt x="428" y="153"/>
                  </a:lnTo>
                  <a:lnTo>
                    <a:pt x="382" y="190"/>
                  </a:lnTo>
                  <a:lnTo>
                    <a:pt x="419" y="206"/>
                  </a:lnTo>
                  <a:lnTo>
                    <a:pt x="443" y="231"/>
                  </a:lnTo>
                  <a:lnTo>
                    <a:pt x="425" y="297"/>
                  </a:lnTo>
                  <a:lnTo>
                    <a:pt x="399" y="342"/>
                  </a:lnTo>
                  <a:lnTo>
                    <a:pt x="420" y="441"/>
                  </a:lnTo>
                  <a:lnTo>
                    <a:pt x="405" y="537"/>
                  </a:lnTo>
                  <a:lnTo>
                    <a:pt x="364" y="562"/>
                  </a:lnTo>
                  <a:lnTo>
                    <a:pt x="313" y="621"/>
                  </a:lnTo>
                  <a:lnTo>
                    <a:pt x="273" y="682"/>
                  </a:lnTo>
                  <a:lnTo>
                    <a:pt x="232" y="679"/>
                  </a:lnTo>
                  <a:lnTo>
                    <a:pt x="205" y="596"/>
                  </a:lnTo>
                  <a:lnTo>
                    <a:pt x="152" y="615"/>
                  </a:lnTo>
                  <a:lnTo>
                    <a:pt x="171" y="492"/>
                  </a:lnTo>
                  <a:lnTo>
                    <a:pt x="142" y="454"/>
                  </a:lnTo>
                  <a:lnTo>
                    <a:pt x="101" y="524"/>
                  </a:lnTo>
                  <a:lnTo>
                    <a:pt x="66" y="453"/>
                  </a:lnTo>
                  <a:lnTo>
                    <a:pt x="114" y="266"/>
                  </a:lnTo>
                  <a:lnTo>
                    <a:pt x="38" y="182"/>
                  </a:lnTo>
                  <a:lnTo>
                    <a:pt x="86" y="92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A2A2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auto">
            <a:xfrm>
              <a:off x="4112" y="55"/>
              <a:ext cx="1002" cy="991"/>
            </a:xfrm>
            <a:custGeom>
              <a:avLst/>
              <a:gdLst/>
              <a:ahLst/>
              <a:cxnLst>
                <a:cxn ang="0">
                  <a:pos x="290" y="1936"/>
                </a:cxn>
                <a:cxn ang="0">
                  <a:pos x="210" y="1744"/>
                </a:cxn>
                <a:cxn ang="0">
                  <a:pos x="0" y="598"/>
                </a:cxn>
                <a:cxn ang="0">
                  <a:pos x="7" y="466"/>
                </a:cxn>
                <a:cxn ang="0">
                  <a:pos x="80" y="407"/>
                </a:cxn>
                <a:cxn ang="0">
                  <a:pos x="283" y="321"/>
                </a:cxn>
                <a:cxn ang="0">
                  <a:pos x="599" y="243"/>
                </a:cxn>
                <a:cxn ang="0">
                  <a:pos x="1250" y="78"/>
                </a:cxn>
                <a:cxn ang="0">
                  <a:pos x="1604" y="0"/>
                </a:cxn>
                <a:cxn ang="0">
                  <a:pos x="1763" y="0"/>
                </a:cxn>
                <a:cxn ang="0">
                  <a:pos x="1796" y="12"/>
                </a:cxn>
                <a:cxn ang="0">
                  <a:pos x="1796" y="210"/>
                </a:cxn>
                <a:cxn ang="0">
                  <a:pos x="1763" y="519"/>
                </a:cxn>
                <a:cxn ang="0">
                  <a:pos x="1776" y="954"/>
                </a:cxn>
                <a:cxn ang="0">
                  <a:pos x="1895" y="96"/>
                </a:cxn>
                <a:cxn ang="0">
                  <a:pos x="1933" y="84"/>
                </a:cxn>
                <a:cxn ang="0">
                  <a:pos x="1979" y="190"/>
                </a:cxn>
                <a:cxn ang="0">
                  <a:pos x="2006" y="327"/>
                </a:cxn>
                <a:cxn ang="0">
                  <a:pos x="1920" y="1033"/>
                </a:cxn>
                <a:cxn ang="0">
                  <a:pos x="1802" y="1921"/>
                </a:cxn>
                <a:cxn ang="0">
                  <a:pos x="1716" y="1964"/>
                </a:cxn>
                <a:cxn ang="0">
                  <a:pos x="1406" y="1984"/>
                </a:cxn>
                <a:cxn ang="0">
                  <a:pos x="447" y="1974"/>
                </a:cxn>
                <a:cxn ang="0">
                  <a:pos x="351" y="1952"/>
                </a:cxn>
                <a:cxn ang="0">
                  <a:pos x="290" y="1936"/>
                </a:cxn>
                <a:cxn ang="0">
                  <a:pos x="290" y="1936"/>
                </a:cxn>
                <a:cxn ang="0">
                  <a:pos x="290" y="1936"/>
                </a:cxn>
              </a:cxnLst>
              <a:rect l="0" t="0" r="r" b="b"/>
              <a:pathLst>
                <a:path w="2006" h="1984">
                  <a:moveTo>
                    <a:pt x="290" y="1936"/>
                  </a:moveTo>
                  <a:lnTo>
                    <a:pt x="210" y="1744"/>
                  </a:lnTo>
                  <a:lnTo>
                    <a:pt x="0" y="598"/>
                  </a:lnTo>
                  <a:lnTo>
                    <a:pt x="7" y="466"/>
                  </a:lnTo>
                  <a:lnTo>
                    <a:pt x="80" y="407"/>
                  </a:lnTo>
                  <a:lnTo>
                    <a:pt x="283" y="321"/>
                  </a:lnTo>
                  <a:lnTo>
                    <a:pt x="599" y="243"/>
                  </a:lnTo>
                  <a:lnTo>
                    <a:pt x="1250" y="78"/>
                  </a:lnTo>
                  <a:lnTo>
                    <a:pt x="1604" y="0"/>
                  </a:lnTo>
                  <a:lnTo>
                    <a:pt x="1763" y="0"/>
                  </a:lnTo>
                  <a:lnTo>
                    <a:pt x="1796" y="12"/>
                  </a:lnTo>
                  <a:lnTo>
                    <a:pt x="1796" y="210"/>
                  </a:lnTo>
                  <a:lnTo>
                    <a:pt x="1763" y="519"/>
                  </a:lnTo>
                  <a:lnTo>
                    <a:pt x="1776" y="954"/>
                  </a:lnTo>
                  <a:lnTo>
                    <a:pt x="1895" y="96"/>
                  </a:lnTo>
                  <a:lnTo>
                    <a:pt x="1933" y="84"/>
                  </a:lnTo>
                  <a:lnTo>
                    <a:pt x="1979" y="190"/>
                  </a:lnTo>
                  <a:lnTo>
                    <a:pt x="2006" y="327"/>
                  </a:lnTo>
                  <a:lnTo>
                    <a:pt x="1920" y="1033"/>
                  </a:lnTo>
                  <a:lnTo>
                    <a:pt x="1802" y="1921"/>
                  </a:lnTo>
                  <a:lnTo>
                    <a:pt x="1716" y="1964"/>
                  </a:lnTo>
                  <a:lnTo>
                    <a:pt x="1406" y="1984"/>
                  </a:lnTo>
                  <a:lnTo>
                    <a:pt x="447" y="1974"/>
                  </a:lnTo>
                  <a:lnTo>
                    <a:pt x="351" y="1952"/>
                  </a:lnTo>
                  <a:lnTo>
                    <a:pt x="290" y="1936"/>
                  </a:lnTo>
                  <a:lnTo>
                    <a:pt x="290" y="1936"/>
                  </a:lnTo>
                  <a:lnTo>
                    <a:pt x="290" y="1936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auto">
            <a:xfrm>
              <a:off x="4234" y="193"/>
              <a:ext cx="698" cy="700"/>
            </a:xfrm>
            <a:custGeom>
              <a:avLst/>
              <a:gdLst/>
              <a:ahLst/>
              <a:cxnLst>
                <a:cxn ang="0">
                  <a:pos x="40" y="813"/>
                </a:cxn>
                <a:cxn ang="0">
                  <a:pos x="18" y="653"/>
                </a:cxn>
                <a:cxn ang="0">
                  <a:pos x="0" y="506"/>
                </a:cxn>
                <a:cxn ang="0">
                  <a:pos x="56" y="256"/>
                </a:cxn>
                <a:cxn ang="0">
                  <a:pos x="220" y="194"/>
                </a:cxn>
                <a:cxn ang="0">
                  <a:pos x="956" y="0"/>
                </a:cxn>
                <a:cxn ang="0">
                  <a:pos x="1180" y="5"/>
                </a:cxn>
                <a:cxn ang="0">
                  <a:pos x="1349" y="122"/>
                </a:cxn>
                <a:cxn ang="0">
                  <a:pos x="1395" y="357"/>
                </a:cxn>
                <a:cxn ang="0">
                  <a:pos x="1242" y="1275"/>
                </a:cxn>
                <a:cxn ang="0">
                  <a:pos x="203" y="1402"/>
                </a:cxn>
                <a:cxn ang="0">
                  <a:pos x="152" y="1321"/>
                </a:cxn>
                <a:cxn ang="0">
                  <a:pos x="40" y="813"/>
                </a:cxn>
                <a:cxn ang="0">
                  <a:pos x="40" y="813"/>
                </a:cxn>
                <a:cxn ang="0">
                  <a:pos x="40" y="813"/>
                </a:cxn>
              </a:cxnLst>
              <a:rect l="0" t="0" r="r" b="b"/>
              <a:pathLst>
                <a:path w="1395" h="1402">
                  <a:moveTo>
                    <a:pt x="40" y="813"/>
                  </a:moveTo>
                  <a:lnTo>
                    <a:pt x="18" y="653"/>
                  </a:lnTo>
                  <a:lnTo>
                    <a:pt x="0" y="506"/>
                  </a:lnTo>
                  <a:lnTo>
                    <a:pt x="56" y="256"/>
                  </a:lnTo>
                  <a:lnTo>
                    <a:pt x="220" y="194"/>
                  </a:lnTo>
                  <a:lnTo>
                    <a:pt x="956" y="0"/>
                  </a:lnTo>
                  <a:lnTo>
                    <a:pt x="1180" y="5"/>
                  </a:lnTo>
                  <a:lnTo>
                    <a:pt x="1349" y="122"/>
                  </a:lnTo>
                  <a:lnTo>
                    <a:pt x="1395" y="357"/>
                  </a:lnTo>
                  <a:lnTo>
                    <a:pt x="1242" y="1275"/>
                  </a:lnTo>
                  <a:lnTo>
                    <a:pt x="203" y="1402"/>
                  </a:lnTo>
                  <a:lnTo>
                    <a:pt x="152" y="1321"/>
                  </a:lnTo>
                  <a:lnTo>
                    <a:pt x="40" y="813"/>
                  </a:lnTo>
                  <a:lnTo>
                    <a:pt x="40" y="813"/>
                  </a:lnTo>
                  <a:lnTo>
                    <a:pt x="40" y="813"/>
                  </a:lnTo>
                  <a:close/>
                </a:path>
              </a:pathLst>
            </a:custGeom>
            <a:solidFill>
              <a:srgbClr val="A5B8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auto">
            <a:xfrm>
              <a:off x="4338" y="1090"/>
              <a:ext cx="617" cy="116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40" y="152"/>
                </a:cxn>
                <a:cxn ang="0">
                  <a:pos x="290" y="88"/>
                </a:cxn>
                <a:cxn ang="0">
                  <a:pos x="757" y="8"/>
                </a:cxn>
                <a:cxn ang="0">
                  <a:pos x="1053" y="22"/>
                </a:cxn>
                <a:cxn ang="0">
                  <a:pos x="1234" y="0"/>
                </a:cxn>
                <a:cxn ang="0">
                  <a:pos x="1204" y="139"/>
                </a:cxn>
                <a:cxn ang="0">
                  <a:pos x="711" y="146"/>
                </a:cxn>
                <a:cxn ang="0">
                  <a:pos x="270" y="179"/>
                </a:cxn>
                <a:cxn ang="0">
                  <a:pos x="53" y="232"/>
                </a:cxn>
                <a:cxn ang="0">
                  <a:pos x="0" y="199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1234" h="232">
                  <a:moveTo>
                    <a:pt x="0" y="199"/>
                  </a:moveTo>
                  <a:lnTo>
                    <a:pt x="40" y="152"/>
                  </a:lnTo>
                  <a:lnTo>
                    <a:pt x="290" y="88"/>
                  </a:lnTo>
                  <a:lnTo>
                    <a:pt x="757" y="8"/>
                  </a:lnTo>
                  <a:lnTo>
                    <a:pt x="1053" y="22"/>
                  </a:lnTo>
                  <a:lnTo>
                    <a:pt x="1234" y="0"/>
                  </a:lnTo>
                  <a:lnTo>
                    <a:pt x="1204" y="139"/>
                  </a:lnTo>
                  <a:lnTo>
                    <a:pt x="711" y="146"/>
                  </a:lnTo>
                  <a:lnTo>
                    <a:pt x="270" y="179"/>
                  </a:lnTo>
                  <a:lnTo>
                    <a:pt x="53" y="232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auto">
            <a:xfrm>
              <a:off x="4288" y="305"/>
              <a:ext cx="253" cy="222"/>
            </a:xfrm>
            <a:custGeom>
              <a:avLst/>
              <a:gdLst/>
              <a:ahLst/>
              <a:cxnLst>
                <a:cxn ang="0">
                  <a:pos x="348" y="15"/>
                </a:cxn>
                <a:cxn ang="0">
                  <a:pos x="209" y="51"/>
                </a:cxn>
                <a:cxn ang="0">
                  <a:pos x="86" y="112"/>
                </a:cxn>
                <a:cxn ang="0">
                  <a:pos x="30" y="190"/>
                </a:cxn>
                <a:cxn ang="0">
                  <a:pos x="0" y="276"/>
                </a:cxn>
                <a:cxn ang="0">
                  <a:pos x="45" y="445"/>
                </a:cxn>
                <a:cxn ang="0">
                  <a:pos x="143" y="271"/>
                </a:cxn>
                <a:cxn ang="0">
                  <a:pos x="281" y="112"/>
                </a:cxn>
                <a:cxn ang="0">
                  <a:pos x="506" y="0"/>
                </a:cxn>
                <a:cxn ang="0">
                  <a:pos x="348" y="15"/>
                </a:cxn>
                <a:cxn ang="0">
                  <a:pos x="348" y="15"/>
                </a:cxn>
                <a:cxn ang="0">
                  <a:pos x="348" y="15"/>
                </a:cxn>
              </a:cxnLst>
              <a:rect l="0" t="0" r="r" b="b"/>
              <a:pathLst>
                <a:path w="506" h="445">
                  <a:moveTo>
                    <a:pt x="348" y="15"/>
                  </a:moveTo>
                  <a:lnTo>
                    <a:pt x="209" y="51"/>
                  </a:lnTo>
                  <a:lnTo>
                    <a:pt x="86" y="112"/>
                  </a:lnTo>
                  <a:lnTo>
                    <a:pt x="30" y="190"/>
                  </a:lnTo>
                  <a:lnTo>
                    <a:pt x="0" y="276"/>
                  </a:lnTo>
                  <a:lnTo>
                    <a:pt x="45" y="445"/>
                  </a:lnTo>
                  <a:lnTo>
                    <a:pt x="143" y="271"/>
                  </a:lnTo>
                  <a:lnTo>
                    <a:pt x="281" y="112"/>
                  </a:lnTo>
                  <a:lnTo>
                    <a:pt x="506" y="0"/>
                  </a:lnTo>
                  <a:lnTo>
                    <a:pt x="348" y="15"/>
                  </a:lnTo>
                  <a:lnTo>
                    <a:pt x="348" y="15"/>
                  </a:lnTo>
                  <a:lnTo>
                    <a:pt x="348" y="15"/>
                  </a:lnTo>
                  <a:close/>
                </a:path>
              </a:pathLst>
            </a:custGeom>
            <a:solidFill>
              <a:srgbClr val="DBE5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auto">
            <a:xfrm>
              <a:off x="4676" y="579"/>
              <a:ext cx="159" cy="209"/>
            </a:xfrm>
            <a:custGeom>
              <a:avLst/>
              <a:gdLst/>
              <a:ahLst/>
              <a:cxnLst>
                <a:cxn ang="0">
                  <a:pos x="245" y="56"/>
                </a:cxn>
                <a:cxn ang="0">
                  <a:pos x="174" y="217"/>
                </a:cxn>
                <a:cxn ang="0">
                  <a:pos x="0" y="395"/>
                </a:cxn>
                <a:cxn ang="0">
                  <a:pos x="133" y="420"/>
                </a:cxn>
                <a:cxn ang="0">
                  <a:pos x="245" y="364"/>
                </a:cxn>
                <a:cxn ang="0">
                  <a:pos x="282" y="226"/>
                </a:cxn>
                <a:cxn ang="0">
                  <a:pos x="318" y="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245" y="56"/>
                </a:cxn>
              </a:cxnLst>
              <a:rect l="0" t="0" r="r" b="b"/>
              <a:pathLst>
                <a:path w="318" h="420">
                  <a:moveTo>
                    <a:pt x="245" y="56"/>
                  </a:moveTo>
                  <a:lnTo>
                    <a:pt x="174" y="217"/>
                  </a:lnTo>
                  <a:lnTo>
                    <a:pt x="0" y="395"/>
                  </a:lnTo>
                  <a:lnTo>
                    <a:pt x="133" y="420"/>
                  </a:lnTo>
                  <a:lnTo>
                    <a:pt x="245" y="364"/>
                  </a:lnTo>
                  <a:lnTo>
                    <a:pt x="282" y="226"/>
                  </a:lnTo>
                  <a:lnTo>
                    <a:pt x="318" y="0"/>
                  </a:lnTo>
                  <a:lnTo>
                    <a:pt x="245" y="56"/>
                  </a:lnTo>
                  <a:lnTo>
                    <a:pt x="245" y="56"/>
                  </a:lnTo>
                  <a:lnTo>
                    <a:pt x="245" y="56"/>
                  </a:lnTo>
                  <a:close/>
                </a:path>
              </a:pathLst>
            </a:custGeom>
            <a:solidFill>
              <a:srgbClr val="6D76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auto">
            <a:xfrm>
              <a:off x="5262" y="1425"/>
              <a:ext cx="376" cy="268"/>
            </a:xfrm>
            <a:custGeom>
              <a:avLst/>
              <a:gdLst/>
              <a:ahLst/>
              <a:cxnLst>
                <a:cxn ang="0">
                  <a:pos x="20" y="171"/>
                </a:cxn>
                <a:cxn ang="0">
                  <a:pos x="119" y="66"/>
                </a:cxn>
                <a:cxn ang="0">
                  <a:pos x="222" y="13"/>
                </a:cxn>
                <a:cxn ang="0">
                  <a:pos x="339" y="0"/>
                </a:cxn>
                <a:cxn ang="0">
                  <a:pos x="435" y="33"/>
                </a:cxn>
                <a:cxn ang="0">
                  <a:pos x="579" y="99"/>
                </a:cxn>
                <a:cxn ang="0">
                  <a:pos x="648" y="150"/>
                </a:cxn>
                <a:cxn ang="0">
                  <a:pos x="701" y="224"/>
                </a:cxn>
                <a:cxn ang="0">
                  <a:pos x="746" y="310"/>
                </a:cxn>
                <a:cxn ang="0">
                  <a:pos x="754" y="386"/>
                </a:cxn>
                <a:cxn ang="0">
                  <a:pos x="656" y="512"/>
                </a:cxn>
                <a:cxn ang="0">
                  <a:pos x="417" y="535"/>
                </a:cxn>
                <a:cxn ang="0">
                  <a:pos x="238" y="406"/>
                </a:cxn>
                <a:cxn ang="0">
                  <a:pos x="79" y="406"/>
                </a:cxn>
                <a:cxn ang="0">
                  <a:pos x="0" y="295"/>
                </a:cxn>
                <a:cxn ang="0">
                  <a:pos x="20" y="171"/>
                </a:cxn>
                <a:cxn ang="0">
                  <a:pos x="20" y="171"/>
                </a:cxn>
                <a:cxn ang="0">
                  <a:pos x="20" y="171"/>
                </a:cxn>
              </a:cxnLst>
              <a:rect l="0" t="0" r="r" b="b"/>
              <a:pathLst>
                <a:path w="754" h="535">
                  <a:moveTo>
                    <a:pt x="20" y="171"/>
                  </a:moveTo>
                  <a:lnTo>
                    <a:pt x="119" y="66"/>
                  </a:lnTo>
                  <a:lnTo>
                    <a:pt x="222" y="13"/>
                  </a:lnTo>
                  <a:lnTo>
                    <a:pt x="339" y="0"/>
                  </a:lnTo>
                  <a:lnTo>
                    <a:pt x="435" y="33"/>
                  </a:lnTo>
                  <a:lnTo>
                    <a:pt x="579" y="99"/>
                  </a:lnTo>
                  <a:lnTo>
                    <a:pt x="648" y="150"/>
                  </a:lnTo>
                  <a:lnTo>
                    <a:pt x="701" y="224"/>
                  </a:lnTo>
                  <a:lnTo>
                    <a:pt x="746" y="310"/>
                  </a:lnTo>
                  <a:lnTo>
                    <a:pt x="754" y="386"/>
                  </a:lnTo>
                  <a:lnTo>
                    <a:pt x="656" y="512"/>
                  </a:lnTo>
                  <a:lnTo>
                    <a:pt x="417" y="535"/>
                  </a:lnTo>
                  <a:lnTo>
                    <a:pt x="238" y="406"/>
                  </a:lnTo>
                  <a:lnTo>
                    <a:pt x="79" y="406"/>
                  </a:lnTo>
                  <a:lnTo>
                    <a:pt x="0" y="295"/>
                  </a:lnTo>
                  <a:lnTo>
                    <a:pt x="20" y="171"/>
                  </a:lnTo>
                  <a:lnTo>
                    <a:pt x="20" y="171"/>
                  </a:lnTo>
                  <a:lnTo>
                    <a:pt x="20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6" name="Freeform 28"/>
            <p:cNvSpPr>
              <a:spLocks/>
            </p:cNvSpPr>
            <p:nvPr/>
          </p:nvSpPr>
          <p:spPr bwMode="auto">
            <a:xfrm>
              <a:off x="5262" y="1474"/>
              <a:ext cx="384" cy="233"/>
            </a:xfrm>
            <a:custGeom>
              <a:avLst/>
              <a:gdLst/>
              <a:ahLst/>
              <a:cxnLst>
                <a:cxn ang="0">
                  <a:pos x="41" y="48"/>
                </a:cxn>
                <a:cxn ang="0">
                  <a:pos x="107" y="0"/>
                </a:cxn>
                <a:cxn ang="0">
                  <a:pos x="251" y="0"/>
                </a:cxn>
                <a:cxn ang="0">
                  <a:pos x="339" y="25"/>
                </a:cxn>
                <a:cxn ang="0">
                  <a:pos x="238" y="151"/>
                </a:cxn>
                <a:cxn ang="0">
                  <a:pos x="389" y="73"/>
                </a:cxn>
                <a:cxn ang="0">
                  <a:pos x="508" y="30"/>
                </a:cxn>
                <a:cxn ang="0">
                  <a:pos x="600" y="71"/>
                </a:cxn>
                <a:cxn ang="0">
                  <a:pos x="642" y="121"/>
                </a:cxn>
                <a:cxn ang="0">
                  <a:pos x="561" y="144"/>
                </a:cxn>
                <a:cxn ang="0">
                  <a:pos x="468" y="200"/>
                </a:cxn>
                <a:cxn ang="0">
                  <a:pos x="461" y="304"/>
                </a:cxn>
                <a:cxn ang="0">
                  <a:pos x="617" y="174"/>
                </a:cxn>
                <a:cxn ang="0">
                  <a:pos x="683" y="162"/>
                </a:cxn>
                <a:cxn ang="0">
                  <a:pos x="757" y="212"/>
                </a:cxn>
                <a:cxn ang="0">
                  <a:pos x="769" y="286"/>
                </a:cxn>
                <a:cxn ang="0">
                  <a:pos x="592" y="443"/>
                </a:cxn>
                <a:cxn ang="0">
                  <a:pos x="503" y="466"/>
                </a:cxn>
                <a:cxn ang="0">
                  <a:pos x="380" y="450"/>
                </a:cxn>
                <a:cxn ang="0">
                  <a:pos x="283" y="346"/>
                </a:cxn>
                <a:cxn ang="0">
                  <a:pos x="84" y="351"/>
                </a:cxn>
                <a:cxn ang="0">
                  <a:pos x="26" y="279"/>
                </a:cxn>
                <a:cxn ang="0">
                  <a:pos x="0" y="119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41" y="48"/>
                </a:cxn>
              </a:cxnLst>
              <a:rect l="0" t="0" r="r" b="b"/>
              <a:pathLst>
                <a:path w="769" h="466">
                  <a:moveTo>
                    <a:pt x="41" y="48"/>
                  </a:moveTo>
                  <a:lnTo>
                    <a:pt x="107" y="0"/>
                  </a:lnTo>
                  <a:lnTo>
                    <a:pt x="251" y="0"/>
                  </a:lnTo>
                  <a:lnTo>
                    <a:pt x="339" y="25"/>
                  </a:lnTo>
                  <a:lnTo>
                    <a:pt x="238" y="151"/>
                  </a:lnTo>
                  <a:lnTo>
                    <a:pt x="389" y="73"/>
                  </a:lnTo>
                  <a:lnTo>
                    <a:pt x="508" y="30"/>
                  </a:lnTo>
                  <a:lnTo>
                    <a:pt x="600" y="71"/>
                  </a:lnTo>
                  <a:lnTo>
                    <a:pt x="642" y="121"/>
                  </a:lnTo>
                  <a:lnTo>
                    <a:pt x="561" y="144"/>
                  </a:lnTo>
                  <a:lnTo>
                    <a:pt x="468" y="200"/>
                  </a:lnTo>
                  <a:lnTo>
                    <a:pt x="461" y="304"/>
                  </a:lnTo>
                  <a:lnTo>
                    <a:pt x="617" y="174"/>
                  </a:lnTo>
                  <a:lnTo>
                    <a:pt x="683" y="162"/>
                  </a:lnTo>
                  <a:lnTo>
                    <a:pt x="757" y="212"/>
                  </a:lnTo>
                  <a:lnTo>
                    <a:pt x="769" y="286"/>
                  </a:lnTo>
                  <a:lnTo>
                    <a:pt x="592" y="443"/>
                  </a:lnTo>
                  <a:lnTo>
                    <a:pt x="503" y="466"/>
                  </a:lnTo>
                  <a:lnTo>
                    <a:pt x="380" y="450"/>
                  </a:lnTo>
                  <a:lnTo>
                    <a:pt x="283" y="346"/>
                  </a:lnTo>
                  <a:lnTo>
                    <a:pt x="84" y="351"/>
                  </a:lnTo>
                  <a:lnTo>
                    <a:pt x="26" y="279"/>
                  </a:lnTo>
                  <a:lnTo>
                    <a:pt x="0" y="11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7" name="Freeform 29"/>
            <p:cNvSpPr>
              <a:spLocks/>
            </p:cNvSpPr>
            <p:nvPr/>
          </p:nvSpPr>
          <p:spPr bwMode="auto">
            <a:xfrm>
              <a:off x="5269" y="1580"/>
              <a:ext cx="364" cy="12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92" y="63"/>
                </a:cxn>
                <a:cxn ang="0">
                  <a:pos x="165" y="40"/>
                </a:cxn>
                <a:cxn ang="0">
                  <a:pos x="231" y="19"/>
                </a:cxn>
                <a:cxn ang="0">
                  <a:pos x="298" y="30"/>
                </a:cxn>
                <a:cxn ang="0">
                  <a:pos x="332" y="65"/>
                </a:cxn>
                <a:cxn ang="0">
                  <a:pos x="359" y="108"/>
                </a:cxn>
                <a:cxn ang="0">
                  <a:pos x="445" y="156"/>
                </a:cxn>
                <a:cxn ang="0">
                  <a:pos x="506" y="78"/>
                </a:cxn>
                <a:cxn ang="0">
                  <a:pos x="592" y="23"/>
                </a:cxn>
                <a:cxn ang="0">
                  <a:pos x="670" y="0"/>
                </a:cxn>
                <a:cxn ang="0">
                  <a:pos x="721" y="42"/>
                </a:cxn>
                <a:cxn ang="0">
                  <a:pos x="727" y="83"/>
                </a:cxn>
                <a:cxn ang="0">
                  <a:pos x="671" y="164"/>
                </a:cxn>
                <a:cxn ang="0">
                  <a:pos x="577" y="230"/>
                </a:cxn>
                <a:cxn ang="0">
                  <a:pos x="488" y="253"/>
                </a:cxn>
                <a:cxn ang="0">
                  <a:pos x="354" y="233"/>
                </a:cxn>
                <a:cxn ang="0">
                  <a:pos x="251" y="142"/>
                </a:cxn>
                <a:cxn ang="0">
                  <a:pos x="97" y="134"/>
                </a:cxn>
                <a:cxn ang="0">
                  <a:pos x="20" y="9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27" h="253">
                  <a:moveTo>
                    <a:pt x="0" y="22"/>
                  </a:moveTo>
                  <a:lnTo>
                    <a:pt x="92" y="63"/>
                  </a:lnTo>
                  <a:lnTo>
                    <a:pt x="165" y="40"/>
                  </a:lnTo>
                  <a:lnTo>
                    <a:pt x="231" y="19"/>
                  </a:lnTo>
                  <a:lnTo>
                    <a:pt x="298" y="30"/>
                  </a:lnTo>
                  <a:lnTo>
                    <a:pt x="332" y="65"/>
                  </a:lnTo>
                  <a:lnTo>
                    <a:pt x="359" y="108"/>
                  </a:lnTo>
                  <a:lnTo>
                    <a:pt x="445" y="156"/>
                  </a:lnTo>
                  <a:lnTo>
                    <a:pt x="506" y="78"/>
                  </a:lnTo>
                  <a:lnTo>
                    <a:pt x="592" y="23"/>
                  </a:lnTo>
                  <a:lnTo>
                    <a:pt x="670" y="0"/>
                  </a:lnTo>
                  <a:lnTo>
                    <a:pt x="721" y="42"/>
                  </a:lnTo>
                  <a:lnTo>
                    <a:pt x="727" y="83"/>
                  </a:lnTo>
                  <a:lnTo>
                    <a:pt x="671" y="164"/>
                  </a:lnTo>
                  <a:lnTo>
                    <a:pt x="577" y="230"/>
                  </a:lnTo>
                  <a:lnTo>
                    <a:pt x="488" y="253"/>
                  </a:lnTo>
                  <a:lnTo>
                    <a:pt x="354" y="233"/>
                  </a:lnTo>
                  <a:lnTo>
                    <a:pt x="251" y="142"/>
                  </a:lnTo>
                  <a:lnTo>
                    <a:pt x="97" y="134"/>
                  </a:lnTo>
                  <a:lnTo>
                    <a:pt x="20" y="9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8" name="Freeform 30"/>
            <p:cNvSpPr>
              <a:spLocks/>
            </p:cNvSpPr>
            <p:nvPr/>
          </p:nvSpPr>
          <p:spPr bwMode="auto">
            <a:xfrm>
              <a:off x="5272" y="1492"/>
              <a:ext cx="90" cy="5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09" y="34"/>
                </a:cxn>
                <a:cxn ang="0">
                  <a:pos x="143" y="63"/>
                </a:cxn>
                <a:cxn ang="0">
                  <a:pos x="178" y="95"/>
                </a:cxn>
                <a:cxn ang="0">
                  <a:pos x="180" y="108"/>
                </a:cxn>
                <a:cxn ang="0">
                  <a:pos x="167" y="110"/>
                </a:cxn>
                <a:cxn ang="0">
                  <a:pos x="130" y="85"/>
                </a:cxn>
                <a:cxn ang="0">
                  <a:pos x="87" y="67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180" h="110">
                  <a:moveTo>
                    <a:pt x="29" y="0"/>
                  </a:moveTo>
                  <a:lnTo>
                    <a:pt x="109" y="34"/>
                  </a:lnTo>
                  <a:lnTo>
                    <a:pt x="143" y="63"/>
                  </a:lnTo>
                  <a:lnTo>
                    <a:pt x="178" y="95"/>
                  </a:lnTo>
                  <a:lnTo>
                    <a:pt x="180" y="108"/>
                  </a:lnTo>
                  <a:lnTo>
                    <a:pt x="167" y="110"/>
                  </a:lnTo>
                  <a:lnTo>
                    <a:pt x="130" y="85"/>
                  </a:lnTo>
                  <a:lnTo>
                    <a:pt x="87" y="67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79" name="Freeform 31"/>
            <p:cNvSpPr>
              <a:spLocks/>
            </p:cNvSpPr>
            <p:nvPr/>
          </p:nvSpPr>
          <p:spPr bwMode="auto">
            <a:xfrm>
              <a:off x="5550" y="1526"/>
              <a:ext cx="100" cy="173"/>
            </a:xfrm>
            <a:custGeom>
              <a:avLst/>
              <a:gdLst/>
              <a:ahLst/>
              <a:cxnLst>
                <a:cxn ang="0">
                  <a:pos x="121" y="2"/>
                </a:cxn>
                <a:cxn ang="0">
                  <a:pos x="154" y="45"/>
                </a:cxn>
                <a:cxn ang="0">
                  <a:pos x="200" y="104"/>
                </a:cxn>
                <a:cxn ang="0">
                  <a:pos x="200" y="190"/>
                </a:cxn>
                <a:cxn ang="0">
                  <a:pos x="139" y="280"/>
                </a:cxn>
                <a:cxn ang="0">
                  <a:pos x="63" y="318"/>
                </a:cxn>
                <a:cxn ang="0">
                  <a:pos x="10" y="347"/>
                </a:cxn>
                <a:cxn ang="0">
                  <a:pos x="0" y="331"/>
                </a:cxn>
                <a:cxn ang="0">
                  <a:pos x="88" y="260"/>
                </a:cxn>
                <a:cxn ang="0">
                  <a:pos x="157" y="172"/>
                </a:cxn>
                <a:cxn ang="0">
                  <a:pos x="149" y="88"/>
                </a:cxn>
                <a:cxn ang="0">
                  <a:pos x="131" y="50"/>
                </a:cxn>
                <a:cxn ang="0">
                  <a:pos x="106" y="13"/>
                </a:cxn>
                <a:cxn ang="0">
                  <a:pos x="108" y="0"/>
                </a:cxn>
                <a:cxn ang="0">
                  <a:pos x="121" y="2"/>
                </a:cxn>
                <a:cxn ang="0">
                  <a:pos x="121" y="2"/>
                </a:cxn>
                <a:cxn ang="0">
                  <a:pos x="121" y="2"/>
                </a:cxn>
              </a:cxnLst>
              <a:rect l="0" t="0" r="r" b="b"/>
              <a:pathLst>
                <a:path w="200" h="347">
                  <a:moveTo>
                    <a:pt x="121" y="2"/>
                  </a:moveTo>
                  <a:lnTo>
                    <a:pt x="154" y="45"/>
                  </a:lnTo>
                  <a:lnTo>
                    <a:pt x="200" y="104"/>
                  </a:lnTo>
                  <a:lnTo>
                    <a:pt x="200" y="190"/>
                  </a:lnTo>
                  <a:lnTo>
                    <a:pt x="139" y="280"/>
                  </a:lnTo>
                  <a:lnTo>
                    <a:pt x="63" y="318"/>
                  </a:lnTo>
                  <a:lnTo>
                    <a:pt x="10" y="347"/>
                  </a:lnTo>
                  <a:lnTo>
                    <a:pt x="0" y="331"/>
                  </a:lnTo>
                  <a:lnTo>
                    <a:pt x="88" y="260"/>
                  </a:lnTo>
                  <a:lnTo>
                    <a:pt x="157" y="172"/>
                  </a:lnTo>
                  <a:lnTo>
                    <a:pt x="149" y="88"/>
                  </a:lnTo>
                  <a:lnTo>
                    <a:pt x="131" y="50"/>
                  </a:lnTo>
                  <a:lnTo>
                    <a:pt x="106" y="13"/>
                  </a:lnTo>
                  <a:lnTo>
                    <a:pt x="108" y="0"/>
                  </a:lnTo>
                  <a:lnTo>
                    <a:pt x="121" y="2"/>
                  </a:lnTo>
                  <a:lnTo>
                    <a:pt x="121" y="2"/>
                  </a:lnTo>
                  <a:lnTo>
                    <a:pt x="1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auto">
            <a:xfrm>
              <a:off x="5248" y="1422"/>
              <a:ext cx="327" cy="283"/>
            </a:xfrm>
            <a:custGeom>
              <a:avLst/>
              <a:gdLst/>
              <a:ahLst/>
              <a:cxnLst>
                <a:cxn ang="0">
                  <a:pos x="639" y="145"/>
                </a:cxn>
                <a:cxn ang="0">
                  <a:pos x="585" y="104"/>
                </a:cxn>
                <a:cxn ang="0">
                  <a:pos x="560" y="86"/>
                </a:cxn>
                <a:cxn ang="0">
                  <a:pos x="529" y="69"/>
                </a:cxn>
                <a:cxn ang="0">
                  <a:pos x="486" y="53"/>
                </a:cxn>
                <a:cxn ang="0">
                  <a:pos x="446" y="41"/>
                </a:cxn>
                <a:cxn ang="0">
                  <a:pos x="367" y="31"/>
                </a:cxn>
                <a:cxn ang="0">
                  <a:pos x="201" y="62"/>
                </a:cxn>
                <a:cxn ang="0">
                  <a:pos x="153" y="86"/>
                </a:cxn>
                <a:cxn ang="0">
                  <a:pos x="110" y="122"/>
                </a:cxn>
                <a:cxn ang="0">
                  <a:pos x="61" y="175"/>
                </a:cxn>
                <a:cxn ang="0">
                  <a:pos x="39" y="246"/>
                </a:cxn>
                <a:cxn ang="0">
                  <a:pos x="41" y="304"/>
                </a:cxn>
                <a:cxn ang="0">
                  <a:pos x="56" y="357"/>
                </a:cxn>
                <a:cxn ang="0">
                  <a:pos x="86" y="398"/>
                </a:cxn>
                <a:cxn ang="0">
                  <a:pos x="132" y="413"/>
                </a:cxn>
                <a:cxn ang="0">
                  <a:pos x="261" y="415"/>
                </a:cxn>
                <a:cxn ang="0">
                  <a:pos x="317" y="431"/>
                </a:cxn>
                <a:cxn ang="0">
                  <a:pos x="365" y="472"/>
                </a:cxn>
                <a:cxn ang="0">
                  <a:pos x="406" y="507"/>
                </a:cxn>
                <a:cxn ang="0">
                  <a:pos x="448" y="529"/>
                </a:cxn>
                <a:cxn ang="0">
                  <a:pos x="545" y="545"/>
                </a:cxn>
                <a:cxn ang="0">
                  <a:pos x="545" y="565"/>
                </a:cxn>
                <a:cxn ang="0">
                  <a:pos x="429" y="558"/>
                </a:cxn>
                <a:cxn ang="0">
                  <a:pos x="332" y="504"/>
                </a:cxn>
                <a:cxn ang="0">
                  <a:pos x="291" y="471"/>
                </a:cxn>
                <a:cxn ang="0">
                  <a:pos x="243" y="457"/>
                </a:cxn>
                <a:cxn ang="0">
                  <a:pos x="132" y="457"/>
                </a:cxn>
                <a:cxn ang="0">
                  <a:pos x="69" y="438"/>
                </a:cxn>
                <a:cxn ang="0">
                  <a:pos x="28" y="386"/>
                </a:cxn>
                <a:cxn ang="0">
                  <a:pos x="5" y="317"/>
                </a:cxn>
                <a:cxn ang="0">
                  <a:pos x="0" y="243"/>
                </a:cxn>
                <a:cxn ang="0">
                  <a:pos x="23" y="157"/>
                </a:cxn>
                <a:cxn ang="0">
                  <a:pos x="46" y="124"/>
                </a:cxn>
                <a:cxn ang="0">
                  <a:pos x="79" y="91"/>
                </a:cxn>
                <a:cxn ang="0">
                  <a:pos x="132" y="51"/>
                </a:cxn>
                <a:cxn ang="0">
                  <a:pos x="191" y="24"/>
                </a:cxn>
                <a:cxn ang="0">
                  <a:pos x="282" y="3"/>
                </a:cxn>
                <a:cxn ang="0">
                  <a:pos x="390" y="0"/>
                </a:cxn>
                <a:cxn ang="0">
                  <a:pos x="514" y="33"/>
                </a:cxn>
                <a:cxn ang="0">
                  <a:pos x="595" y="86"/>
                </a:cxn>
                <a:cxn ang="0">
                  <a:pos x="649" y="129"/>
                </a:cxn>
                <a:cxn ang="0">
                  <a:pos x="653" y="142"/>
                </a:cxn>
                <a:cxn ang="0">
                  <a:pos x="639" y="145"/>
                </a:cxn>
                <a:cxn ang="0">
                  <a:pos x="639" y="145"/>
                </a:cxn>
                <a:cxn ang="0">
                  <a:pos x="639" y="145"/>
                </a:cxn>
              </a:cxnLst>
              <a:rect l="0" t="0" r="r" b="b"/>
              <a:pathLst>
                <a:path w="653" h="565">
                  <a:moveTo>
                    <a:pt x="639" y="145"/>
                  </a:moveTo>
                  <a:lnTo>
                    <a:pt x="585" y="104"/>
                  </a:lnTo>
                  <a:lnTo>
                    <a:pt x="560" y="86"/>
                  </a:lnTo>
                  <a:lnTo>
                    <a:pt x="529" y="69"/>
                  </a:lnTo>
                  <a:lnTo>
                    <a:pt x="486" y="53"/>
                  </a:lnTo>
                  <a:lnTo>
                    <a:pt x="446" y="41"/>
                  </a:lnTo>
                  <a:lnTo>
                    <a:pt x="367" y="31"/>
                  </a:lnTo>
                  <a:lnTo>
                    <a:pt x="201" y="62"/>
                  </a:lnTo>
                  <a:lnTo>
                    <a:pt x="153" y="86"/>
                  </a:lnTo>
                  <a:lnTo>
                    <a:pt x="110" y="122"/>
                  </a:lnTo>
                  <a:lnTo>
                    <a:pt x="61" y="175"/>
                  </a:lnTo>
                  <a:lnTo>
                    <a:pt x="39" y="246"/>
                  </a:lnTo>
                  <a:lnTo>
                    <a:pt x="41" y="304"/>
                  </a:lnTo>
                  <a:lnTo>
                    <a:pt x="56" y="357"/>
                  </a:lnTo>
                  <a:lnTo>
                    <a:pt x="86" y="398"/>
                  </a:lnTo>
                  <a:lnTo>
                    <a:pt x="132" y="413"/>
                  </a:lnTo>
                  <a:lnTo>
                    <a:pt x="261" y="415"/>
                  </a:lnTo>
                  <a:lnTo>
                    <a:pt x="317" y="431"/>
                  </a:lnTo>
                  <a:lnTo>
                    <a:pt x="365" y="472"/>
                  </a:lnTo>
                  <a:lnTo>
                    <a:pt x="406" y="507"/>
                  </a:lnTo>
                  <a:lnTo>
                    <a:pt x="448" y="529"/>
                  </a:lnTo>
                  <a:lnTo>
                    <a:pt x="545" y="545"/>
                  </a:lnTo>
                  <a:lnTo>
                    <a:pt x="545" y="565"/>
                  </a:lnTo>
                  <a:lnTo>
                    <a:pt x="429" y="558"/>
                  </a:lnTo>
                  <a:lnTo>
                    <a:pt x="332" y="504"/>
                  </a:lnTo>
                  <a:lnTo>
                    <a:pt x="291" y="471"/>
                  </a:lnTo>
                  <a:lnTo>
                    <a:pt x="243" y="457"/>
                  </a:lnTo>
                  <a:lnTo>
                    <a:pt x="132" y="457"/>
                  </a:lnTo>
                  <a:lnTo>
                    <a:pt x="69" y="438"/>
                  </a:lnTo>
                  <a:lnTo>
                    <a:pt x="28" y="386"/>
                  </a:lnTo>
                  <a:lnTo>
                    <a:pt x="5" y="317"/>
                  </a:lnTo>
                  <a:lnTo>
                    <a:pt x="0" y="243"/>
                  </a:lnTo>
                  <a:lnTo>
                    <a:pt x="23" y="157"/>
                  </a:lnTo>
                  <a:lnTo>
                    <a:pt x="46" y="124"/>
                  </a:lnTo>
                  <a:lnTo>
                    <a:pt x="79" y="91"/>
                  </a:lnTo>
                  <a:lnTo>
                    <a:pt x="132" y="51"/>
                  </a:lnTo>
                  <a:lnTo>
                    <a:pt x="191" y="24"/>
                  </a:lnTo>
                  <a:lnTo>
                    <a:pt x="282" y="3"/>
                  </a:lnTo>
                  <a:lnTo>
                    <a:pt x="390" y="0"/>
                  </a:lnTo>
                  <a:lnTo>
                    <a:pt x="514" y="33"/>
                  </a:lnTo>
                  <a:lnTo>
                    <a:pt x="595" y="86"/>
                  </a:lnTo>
                  <a:lnTo>
                    <a:pt x="649" y="129"/>
                  </a:lnTo>
                  <a:lnTo>
                    <a:pt x="653" y="142"/>
                  </a:lnTo>
                  <a:lnTo>
                    <a:pt x="639" y="145"/>
                  </a:lnTo>
                  <a:lnTo>
                    <a:pt x="639" y="145"/>
                  </a:lnTo>
                  <a:lnTo>
                    <a:pt x="639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auto">
            <a:xfrm>
              <a:off x="5475" y="1553"/>
              <a:ext cx="93" cy="122"/>
            </a:xfrm>
            <a:custGeom>
              <a:avLst/>
              <a:gdLst/>
              <a:ahLst/>
              <a:cxnLst>
                <a:cxn ang="0">
                  <a:pos x="183" y="16"/>
                </a:cxn>
                <a:cxn ang="0">
                  <a:pos x="69" y="124"/>
                </a:cxn>
                <a:cxn ang="0">
                  <a:pos x="39" y="200"/>
                </a:cxn>
                <a:cxn ang="0">
                  <a:pos x="41" y="233"/>
                </a:cxn>
                <a:cxn ang="0">
                  <a:pos x="36" y="244"/>
                </a:cxn>
                <a:cxn ang="0">
                  <a:pos x="23" y="239"/>
                </a:cxn>
                <a:cxn ang="0">
                  <a:pos x="0" y="200"/>
                </a:cxn>
                <a:cxn ang="0">
                  <a:pos x="14" y="149"/>
                </a:cxn>
                <a:cxn ang="0">
                  <a:pos x="36" y="101"/>
                </a:cxn>
                <a:cxn ang="0">
                  <a:pos x="67" y="69"/>
                </a:cxn>
                <a:cxn ang="0">
                  <a:pos x="100" y="46"/>
                </a:cxn>
                <a:cxn ang="0">
                  <a:pos x="135" y="25"/>
                </a:cxn>
                <a:cxn ang="0">
                  <a:pos x="172" y="0"/>
                </a:cxn>
                <a:cxn ang="0">
                  <a:pos x="186" y="3"/>
                </a:cxn>
                <a:cxn ang="0">
                  <a:pos x="183" y="16"/>
                </a:cxn>
                <a:cxn ang="0">
                  <a:pos x="183" y="16"/>
                </a:cxn>
                <a:cxn ang="0">
                  <a:pos x="183" y="16"/>
                </a:cxn>
              </a:cxnLst>
              <a:rect l="0" t="0" r="r" b="b"/>
              <a:pathLst>
                <a:path w="186" h="244">
                  <a:moveTo>
                    <a:pt x="183" y="16"/>
                  </a:moveTo>
                  <a:lnTo>
                    <a:pt x="69" y="124"/>
                  </a:lnTo>
                  <a:lnTo>
                    <a:pt x="39" y="200"/>
                  </a:lnTo>
                  <a:lnTo>
                    <a:pt x="41" y="233"/>
                  </a:lnTo>
                  <a:lnTo>
                    <a:pt x="36" y="244"/>
                  </a:lnTo>
                  <a:lnTo>
                    <a:pt x="23" y="239"/>
                  </a:lnTo>
                  <a:lnTo>
                    <a:pt x="0" y="200"/>
                  </a:lnTo>
                  <a:lnTo>
                    <a:pt x="14" y="149"/>
                  </a:lnTo>
                  <a:lnTo>
                    <a:pt x="36" y="101"/>
                  </a:lnTo>
                  <a:lnTo>
                    <a:pt x="67" y="69"/>
                  </a:lnTo>
                  <a:lnTo>
                    <a:pt x="100" y="46"/>
                  </a:lnTo>
                  <a:lnTo>
                    <a:pt x="135" y="25"/>
                  </a:lnTo>
                  <a:lnTo>
                    <a:pt x="172" y="0"/>
                  </a:lnTo>
                  <a:lnTo>
                    <a:pt x="186" y="3"/>
                  </a:lnTo>
                  <a:lnTo>
                    <a:pt x="183" y="16"/>
                  </a:lnTo>
                  <a:lnTo>
                    <a:pt x="183" y="16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auto">
            <a:xfrm>
              <a:off x="5367" y="1462"/>
              <a:ext cx="145" cy="87"/>
            </a:xfrm>
            <a:custGeom>
              <a:avLst/>
              <a:gdLst/>
              <a:ahLst/>
              <a:cxnLst>
                <a:cxn ang="0">
                  <a:pos x="282" y="18"/>
                </a:cxn>
                <a:cxn ang="0">
                  <a:pos x="122" y="89"/>
                </a:cxn>
                <a:cxn ang="0">
                  <a:pos x="56" y="140"/>
                </a:cxn>
                <a:cxn ang="0">
                  <a:pos x="24" y="172"/>
                </a:cxn>
                <a:cxn ang="0">
                  <a:pos x="1" y="174"/>
                </a:cxn>
                <a:cxn ang="0">
                  <a:pos x="0" y="149"/>
                </a:cxn>
                <a:cxn ang="0">
                  <a:pos x="28" y="111"/>
                </a:cxn>
                <a:cxn ang="0">
                  <a:pos x="101" y="55"/>
                </a:cxn>
                <a:cxn ang="0">
                  <a:pos x="143" y="33"/>
                </a:cxn>
                <a:cxn ang="0">
                  <a:pos x="186" y="21"/>
                </a:cxn>
                <a:cxn ang="0">
                  <a:pos x="277" y="0"/>
                </a:cxn>
                <a:cxn ang="0">
                  <a:pos x="289" y="7"/>
                </a:cxn>
                <a:cxn ang="0">
                  <a:pos x="282" y="18"/>
                </a:cxn>
                <a:cxn ang="0">
                  <a:pos x="282" y="18"/>
                </a:cxn>
                <a:cxn ang="0">
                  <a:pos x="282" y="18"/>
                </a:cxn>
              </a:cxnLst>
              <a:rect l="0" t="0" r="r" b="b"/>
              <a:pathLst>
                <a:path w="289" h="174">
                  <a:moveTo>
                    <a:pt x="282" y="18"/>
                  </a:moveTo>
                  <a:lnTo>
                    <a:pt x="122" y="89"/>
                  </a:lnTo>
                  <a:lnTo>
                    <a:pt x="56" y="140"/>
                  </a:lnTo>
                  <a:lnTo>
                    <a:pt x="24" y="172"/>
                  </a:lnTo>
                  <a:lnTo>
                    <a:pt x="1" y="174"/>
                  </a:lnTo>
                  <a:lnTo>
                    <a:pt x="0" y="149"/>
                  </a:lnTo>
                  <a:lnTo>
                    <a:pt x="28" y="111"/>
                  </a:lnTo>
                  <a:lnTo>
                    <a:pt x="101" y="55"/>
                  </a:lnTo>
                  <a:lnTo>
                    <a:pt x="143" y="33"/>
                  </a:lnTo>
                  <a:lnTo>
                    <a:pt x="186" y="21"/>
                  </a:lnTo>
                  <a:lnTo>
                    <a:pt x="277" y="0"/>
                  </a:lnTo>
                  <a:lnTo>
                    <a:pt x="289" y="7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auto">
            <a:xfrm>
              <a:off x="5324" y="1444"/>
              <a:ext cx="95" cy="23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36" y="0"/>
                </a:cxn>
                <a:cxn ang="0">
                  <a:pos x="116" y="0"/>
                </a:cxn>
                <a:cxn ang="0">
                  <a:pos x="187" y="28"/>
                </a:cxn>
                <a:cxn ang="0">
                  <a:pos x="192" y="41"/>
                </a:cxn>
                <a:cxn ang="0">
                  <a:pos x="180" y="46"/>
                </a:cxn>
                <a:cxn ang="0">
                  <a:pos x="112" y="31"/>
                </a:cxn>
                <a:cxn ang="0">
                  <a:pos x="36" y="31"/>
                </a:cxn>
                <a:cxn ang="0">
                  <a:pos x="12" y="28"/>
                </a:cxn>
                <a:cxn ang="0">
                  <a:pos x="0" y="14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92" h="46">
                  <a:moveTo>
                    <a:pt x="12" y="1"/>
                  </a:moveTo>
                  <a:lnTo>
                    <a:pt x="36" y="0"/>
                  </a:lnTo>
                  <a:lnTo>
                    <a:pt x="116" y="0"/>
                  </a:lnTo>
                  <a:lnTo>
                    <a:pt x="187" y="28"/>
                  </a:lnTo>
                  <a:lnTo>
                    <a:pt x="192" y="41"/>
                  </a:lnTo>
                  <a:lnTo>
                    <a:pt x="180" y="46"/>
                  </a:lnTo>
                  <a:lnTo>
                    <a:pt x="112" y="31"/>
                  </a:lnTo>
                  <a:lnTo>
                    <a:pt x="36" y="31"/>
                  </a:lnTo>
                  <a:lnTo>
                    <a:pt x="12" y="28"/>
                  </a:lnTo>
                  <a:lnTo>
                    <a:pt x="0" y="14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auto">
            <a:xfrm>
              <a:off x="5177" y="1597"/>
              <a:ext cx="451" cy="20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83" y="30"/>
                </a:cxn>
                <a:cxn ang="0">
                  <a:pos x="139" y="75"/>
                </a:cxn>
                <a:cxn ang="0">
                  <a:pos x="184" y="141"/>
                </a:cxn>
                <a:cxn ang="0">
                  <a:pos x="210" y="230"/>
                </a:cxn>
                <a:cxn ang="0">
                  <a:pos x="285" y="296"/>
                </a:cxn>
                <a:cxn ang="0">
                  <a:pos x="369" y="334"/>
                </a:cxn>
                <a:cxn ang="0">
                  <a:pos x="538" y="367"/>
                </a:cxn>
                <a:cxn ang="0">
                  <a:pos x="688" y="343"/>
                </a:cxn>
                <a:cxn ang="0">
                  <a:pos x="814" y="281"/>
                </a:cxn>
                <a:cxn ang="0">
                  <a:pos x="858" y="220"/>
                </a:cxn>
                <a:cxn ang="0">
                  <a:pos x="865" y="157"/>
                </a:cxn>
                <a:cxn ang="0">
                  <a:pos x="786" y="83"/>
                </a:cxn>
                <a:cxn ang="0">
                  <a:pos x="791" y="57"/>
                </a:cxn>
                <a:cxn ang="0">
                  <a:pos x="809" y="48"/>
                </a:cxn>
                <a:cxn ang="0">
                  <a:pos x="870" y="81"/>
                </a:cxn>
                <a:cxn ang="0">
                  <a:pos x="900" y="143"/>
                </a:cxn>
                <a:cxn ang="0">
                  <a:pos x="901" y="220"/>
                </a:cxn>
                <a:cxn ang="0">
                  <a:pos x="850" y="309"/>
                </a:cxn>
                <a:cxn ang="0">
                  <a:pos x="784" y="367"/>
                </a:cxn>
                <a:cxn ang="0">
                  <a:pos x="687" y="397"/>
                </a:cxn>
                <a:cxn ang="0">
                  <a:pos x="589" y="412"/>
                </a:cxn>
                <a:cxn ang="0">
                  <a:pos x="508" y="417"/>
                </a:cxn>
                <a:cxn ang="0">
                  <a:pos x="381" y="394"/>
                </a:cxn>
                <a:cxn ang="0">
                  <a:pos x="225" y="324"/>
                </a:cxn>
                <a:cxn ang="0">
                  <a:pos x="166" y="245"/>
                </a:cxn>
                <a:cxn ang="0">
                  <a:pos x="141" y="184"/>
                </a:cxn>
                <a:cxn ang="0">
                  <a:pos x="110" y="121"/>
                </a:cxn>
                <a:cxn ang="0">
                  <a:pos x="65" y="65"/>
                </a:cxn>
                <a:cxn ang="0">
                  <a:pos x="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901" h="417">
                  <a:moveTo>
                    <a:pt x="22" y="0"/>
                  </a:moveTo>
                  <a:lnTo>
                    <a:pt x="83" y="30"/>
                  </a:lnTo>
                  <a:lnTo>
                    <a:pt x="139" y="75"/>
                  </a:lnTo>
                  <a:lnTo>
                    <a:pt x="184" y="141"/>
                  </a:lnTo>
                  <a:lnTo>
                    <a:pt x="210" y="230"/>
                  </a:lnTo>
                  <a:lnTo>
                    <a:pt x="285" y="296"/>
                  </a:lnTo>
                  <a:lnTo>
                    <a:pt x="369" y="334"/>
                  </a:lnTo>
                  <a:lnTo>
                    <a:pt x="538" y="367"/>
                  </a:lnTo>
                  <a:lnTo>
                    <a:pt x="688" y="343"/>
                  </a:lnTo>
                  <a:lnTo>
                    <a:pt x="814" y="281"/>
                  </a:lnTo>
                  <a:lnTo>
                    <a:pt x="858" y="220"/>
                  </a:lnTo>
                  <a:lnTo>
                    <a:pt x="865" y="157"/>
                  </a:lnTo>
                  <a:lnTo>
                    <a:pt x="786" y="83"/>
                  </a:lnTo>
                  <a:lnTo>
                    <a:pt x="791" y="57"/>
                  </a:lnTo>
                  <a:lnTo>
                    <a:pt x="809" y="48"/>
                  </a:lnTo>
                  <a:lnTo>
                    <a:pt x="870" y="81"/>
                  </a:lnTo>
                  <a:lnTo>
                    <a:pt x="900" y="143"/>
                  </a:lnTo>
                  <a:lnTo>
                    <a:pt x="901" y="220"/>
                  </a:lnTo>
                  <a:lnTo>
                    <a:pt x="850" y="309"/>
                  </a:lnTo>
                  <a:lnTo>
                    <a:pt x="784" y="367"/>
                  </a:lnTo>
                  <a:lnTo>
                    <a:pt x="687" y="397"/>
                  </a:lnTo>
                  <a:lnTo>
                    <a:pt x="589" y="412"/>
                  </a:lnTo>
                  <a:lnTo>
                    <a:pt x="508" y="417"/>
                  </a:lnTo>
                  <a:lnTo>
                    <a:pt x="381" y="394"/>
                  </a:lnTo>
                  <a:lnTo>
                    <a:pt x="225" y="324"/>
                  </a:lnTo>
                  <a:lnTo>
                    <a:pt x="166" y="245"/>
                  </a:lnTo>
                  <a:lnTo>
                    <a:pt x="141" y="184"/>
                  </a:lnTo>
                  <a:lnTo>
                    <a:pt x="110" y="121"/>
                  </a:lnTo>
                  <a:lnTo>
                    <a:pt x="65" y="65"/>
                  </a:lnTo>
                  <a:lnTo>
                    <a:pt x="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auto">
            <a:xfrm>
              <a:off x="3848" y="1347"/>
              <a:ext cx="1352" cy="291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344" y="46"/>
                </a:cxn>
                <a:cxn ang="0">
                  <a:pos x="89" y="375"/>
                </a:cxn>
                <a:cxn ang="0">
                  <a:pos x="0" y="422"/>
                </a:cxn>
                <a:cxn ang="0">
                  <a:pos x="78" y="544"/>
                </a:cxn>
                <a:cxn ang="0">
                  <a:pos x="659" y="514"/>
                </a:cxn>
                <a:cxn ang="0">
                  <a:pos x="2520" y="582"/>
                </a:cxn>
                <a:cxn ang="0">
                  <a:pos x="2703" y="488"/>
                </a:cxn>
                <a:cxn ang="0">
                  <a:pos x="2283" y="442"/>
                </a:cxn>
                <a:cxn ang="0">
                  <a:pos x="2625" y="415"/>
                </a:cxn>
                <a:cxn ang="0">
                  <a:pos x="2546" y="311"/>
                </a:cxn>
                <a:cxn ang="0">
                  <a:pos x="2409" y="119"/>
                </a:cxn>
                <a:cxn ang="0">
                  <a:pos x="1389" y="66"/>
                </a:cxn>
                <a:cxn ang="0">
                  <a:pos x="521" y="7"/>
                </a:cxn>
                <a:cxn ang="0">
                  <a:pos x="421" y="0"/>
                </a:cxn>
                <a:cxn ang="0">
                  <a:pos x="421" y="0"/>
                </a:cxn>
                <a:cxn ang="0">
                  <a:pos x="421" y="0"/>
                </a:cxn>
              </a:cxnLst>
              <a:rect l="0" t="0" r="r" b="b"/>
              <a:pathLst>
                <a:path w="2703" h="582">
                  <a:moveTo>
                    <a:pt x="421" y="0"/>
                  </a:moveTo>
                  <a:lnTo>
                    <a:pt x="344" y="46"/>
                  </a:lnTo>
                  <a:lnTo>
                    <a:pt x="89" y="375"/>
                  </a:lnTo>
                  <a:lnTo>
                    <a:pt x="0" y="422"/>
                  </a:lnTo>
                  <a:lnTo>
                    <a:pt x="78" y="544"/>
                  </a:lnTo>
                  <a:lnTo>
                    <a:pt x="659" y="514"/>
                  </a:lnTo>
                  <a:lnTo>
                    <a:pt x="2520" y="582"/>
                  </a:lnTo>
                  <a:lnTo>
                    <a:pt x="2703" y="488"/>
                  </a:lnTo>
                  <a:lnTo>
                    <a:pt x="2283" y="442"/>
                  </a:lnTo>
                  <a:lnTo>
                    <a:pt x="2625" y="415"/>
                  </a:lnTo>
                  <a:lnTo>
                    <a:pt x="2546" y="311"/>
                  </a:lnTo>
                  <a:lnTo>
                    <a:pt x="2409" y="119"/>
                  </a:lnTo>
                  <a:lnTo>
                    <a:pt x="1389" y="66"/>
                  </a:lnTo>
                  <a:lnTo>
                    <a:pt x="521" y="7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auto">
            <a:xfrm>
              <a:off x="4115" y="1179"/>
              <a:ext cx="1036" cy="284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3" y="134"/>
                </a:cxn>
                <a:cxn ang="0">
                  <a:pos x="177" y="127"/>
                </a:cxn>
                <a:cxn ang="0">
                  <a:pos x="894" y="68"/>
                </a:cxn>
                <a:cxn ang="0">
                  <a:pos x="1190" y="35"/>
                </a:cxn>
                <a:cxn ang="0">
                  <a:pos x="1795" y="28"/>
                </a:cxn>
                <a:cxn ang="0">
                  <a:pos x="2005" y="22"/>
                </a:cxn>
                <a:cxn ang="0">
                  <a:pos x="2071" y="0"/>
                </a:cxn>
                <a:cxn ang="0">
                  <a:pos x="2032" y="569"/>
                </a:cxn>
                <a:cxn ang="0">
                  <a:pos x="1928" y="393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0" y="291"/>
                </a:cxn>
              </a:cxnLst>
              <a:rect l="0" t="0" r="r" b="b"/>
              <a:pathLst>
                <a:path w="2071" h="569">
                  <a:moveTo>
                    <a:pt x="0" y="291"/>
                  </a:moveTo>
                  <a:lnTo>
                    <a:pt x="13" y="134"/>
                  </a:lnTo>
                  <a:lnTo>
                    <a:pt x="177" y="127"/>
                  </a:lnTo>
                  <a:lnTo>
                    <a:pt x="894" y="68"/>
                  </a:lnTo>
                  <a:lnTo>
                    <a:pt x="1190" y="35"/>
                  </a:lnTo>
                  <a:lnTo>
                    <a:pt x="1795" y="28"/>
                  </a:lnTo>
                  <a:lnTo>
                    <a:pt x="2005" y="22"/>
                  </a:lnTo>
                  <a:lnTo>
                    <a:pt x="2071" y="0"/>
                  </a:lnTo>
                  <a:lnTo>
                    <a:pt x="2032" y="569"/>
                  </a:lnTo>
                  <a:lnTo>
                    <a:pt x="1928" y="393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auto">
            <a:xfrm>
              <a:off x="4384" y="1045"/>
              <a:ext cx="563" cy="12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9" y="80"/>
                </a:cxn>
                <a:cxn ang="0">
                  <a:pos x="0" y="197"/>
                </a:cxn>
                <a:cxn ang="0">
                  <a:pos x="349" y="119"/>
                </a:cxn>
                <a:cxn ang="0">
                  <a:pos x="526" y="151"/>
                </a:cxn>
                <a:cxn ang="0">
                  <a:pos x="329" y="250"/>
                </a:cxn>
                <a:cxn ang="0">
                  <a:pos x="1124" y="197"/>
                </a:cxn>
                <a:cxn ang="0">
                  <a:pos x="1108" y="91"/>
                </a:cxn>
                <a:cxn ang="0">
                  <a:pos x="927" y="113"/>
                </a:cxn>
                <a:cxn ang="0">
                  <a:pos x="835" y="13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4" h="250">
                  <a:moveTo>
                    <a:pt x="56" y="0"/>
                  </a:moveTo>
                  <a:lnTo>
                    <a:pt x="59" y="80"/>
                  </a:lnTo>
                  <a:lnTo>
                    <a:pt x="0" y="197"/>
                  </a:lnTo>
                  <a:lnTo>
                    <a:pt x="349" y="119"/>
                  </a:lnTo>
                  <a:lnTo>
                    <a:pt x="526" y="151"/>
                  </a:lnTo>
                  <a:lnTo>
                    <a:pt x="329" y="250"/>
                  </a:lnTo>
                  <a:lnTo>
                    <a:pt x="1124" y="197"/>
                  </a:lnTo>
                  <a:lnTo>
                    <a:pt x="1108" y="91"/>
                  </a:lnTo>
                  <a:lnTo>
                    <a:pt x="927" y="113"/>
                  </a:lnTo>
                  <a:lnTo>
                    <a:pt x="835" y="13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auto">
            <a:xfrm>
              <a:off x="4828" y="231"/>
              <a:ext cx="263" cy="838"/>
            </a:xfrm>
            <a:custGeom>
              <a:avLst/>
              <a:gdLst/>
              <a:ahLst/>
              <a:cxnLst>
                <a:cxn ang="0">
                  <a:pos x="62" y="1600"/>
                </a:cxn>
                <a:cxn ang="0">
                  <a:pos x="210" y="1554"/>
                </a:cxn>
                <a:cxn ang="0">
                  <a:pos x="428" y="302"/>
                </a:cxn>
                <a:cxn ang="0">
                  <a:pos x="499" y="0"/>
                </a:cxn>
                <a:cxn ang="0">
                  <a:pos x="525" y="92"/>
                </a:cxn>
                <a:cxn ang="0">
                  <a:pos x="466" y="739"/>
                </a:cxn>
                <a:cxn ang="0">
                  <a:pos x="362" y="1540"/>
                </a:cxn>
                <a:cxn ang="0">
                  <a:pos x="339" y="1616"/>
                </a:cxn>
                <a:cxn ang="0">
                  <a:pos x="144" y="1676"/>
                </a:cxn>
                <a:cxn ang="0">
                  <a:pos x="0" y="1639"/>
                </a:cxn>
                <a:cxn ang="0">
                  <a:pos x="62" y="1600"/>
                </a:cxn>
                <a:cxn ang="0">
                  <a:pos x="62" y="1600"/>
                </a:cxn>
                <a:cxn ang="0">
                  <a:pos x="62" y="1600"/>
                </a:cxn>
              </a:cxnLst>
              <a:rect l="0" t="0" r="r" b="b"/>
              <a:pathLst>
                <a:path w="525" h="1676">
                  <a:moveTo>
                    <a:pt x="62" y="1600"/>
                  </a:moveTo>
                  <a:lnTo>
                    <a:pt x="210" y="1554"/>
                  </a:lnTo>
                  <a:lnTo>
                    <a:pt x="428" y="302"/>
                  </a:lnTo>
                  <a:lnTo>
                    <a:pt x="499" y="0"/>
                  </a:lnTo>
                  <a:lnTo>
                    <a:pt x="525" y="92"/>
                  </a:lnTo>
                  <a:lnTo>
                    <a:pt x="466" y="739"/>
                  </a:lnTo>
                  <a:lnTo>
                    <a:pt x="362" y="1540"/>
                  </a:lnTo>
                  <a:lnTo>
                    <a:pt x="339" y="1616"/>
                  </a:lnTo>
                  <a:lnTo>
                    <a:pt x="144" y="1676"/>
                  </a:lnTo>
                  <a:lnTo>
                    <a:pt x="0" y="1639"/>
                  </a:lnTo>
                  <a:lnTo>
                    <a:pt x="62" y="1600"/>
                  </a:lnTo>
                  <a:lnTo>
                    <a:pt x="62" y="1600"/>
                  </a:lnTo>
                  <a:lnTo>
                    <a:pt x="62" y="160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auto">
            <a:xfrm>
              <a:off x="4341" y="913"/>
              <a:ext cx="501" cy="83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0" y="166"/>
                </a:cxn>
                <a:cxn ang="0">
                  <a:pos x="99" y="131"/>
                </a:cxn>
                <a:cxn ang="0">
                  <a:pos x="1002" y="52"/>
                </a:cxn>
                <a:cxn ang="0">
                  <a:pos x="1002" y="10"/>
                </a:cxn>
                <a:cxn ang="0">
                  <a:pos x="605" y="0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002" h="166">
                  <a:moveTo>
                    <a:pt x="0" y="90"/>
                  </a:moveTo>
                  <a:lnTo>
                    <a:pt x="30" y="166"/>
                  </a:lnTo>
                  <a:lnTo>
                    <a:pt x="99" y="131"/>
                  </a:lnTo>
                  <a:lnTo>
                    <a:pt x="1002" y="52"/>
                  </a:lnTo>
                  <a:lnTo>
                    <a:pt x="1002" y="10"/>
                  </a:lnTo>
                  <a:lnTo>
                    <a:pt x="605" y="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auto">
            <a:xfrm>
              <a:off x="4174" y="140"/>
              <a:ext cx="776" cy="725"/>
            </a:xfrm>
            <a:custGeom>
              <a:avLst/>
              <a:gdLst/>
              <a:ahLst/>
              <a:cxnLst>
                <a:cxn ang="0">
                  <a:pos x="258" y="1452"/>
                </a:cxn>
                <a:cxn ang="0">
                  <a:pos x="20" y="638"/>
                </a:cxn>
                <a:cxn ang="0">
                  <a:pos x="0" y="442"/>
                </a:cxn>
                <a:cxn ang="0">
                  <a:pos x="33" y="356"/>
                </a:cxn>
                <a:cxn ang="0">
                  <a:pos x="170" y="270"/>
                </a:cxn>
                <a:cxn ang="0">
                  <a:pos x="749" y="113"/>
                </a:cxn>
                <a:cxn ang="0">
                  <a:pos x="1387" y="7"/>
                </a:cxn>
                <a:cxn ang="0">
                  <a:pos x="1524" y="0"/>
                </a:cxn>
                <a:cxn ang="0">
                  <a:pos x="1551" y="66"/>
                </a:cxn>
                <a:cxn ang="0">
                  <a:pos x="1504" y="422"/>
                </a:cxn>
                <a:cxn ang="0">
                  <a:pos x="1407" y="223"/>
                </a:cxn>
                <a:cxn ang="0">
                  <a:pos x="1189" y="100"/>
                </a:cxn>
                <a:cxn ang="0">
                  <a:pos x="861" y="139"/>
                </a:cxn>
                <a:cxn ang="0">
                  <a:pos x="269" y="356"/>
                </a:cxn>
                <a:cxn ang="0">
                  <a:pos x="144" y="481"/>
                </a:cxn>
                <a:cxn ang="0">
                  <a:pos x="150" y="810"/>
                </a:cxn>
                <a:cxn ang="0">
                  <a:pos x="276" y="1172"/>
                </a:cxn>
                <a:cxn ang="0">
                  <a:pos x="302" y="1356"/>
                </a:cxn>
                <a:cxn ang="0">
                  <a:pos x="258" y="1452"/>
                </a:cxn>
                <a:cxn ang="0">
                  <a:pos x="258" y="1452"/>
                </a:cxn>
                <a:cxn ang="0">
                  <a:pos x="258" y="1452"/>
                </a:cxn>
              </a:cxnLst>
              <a:rect l="0" t="0" r="r" b="b"/>
              <a:pathLst>
                <a:path w="1551" h="1452">
                  <a:moveTo>
                    <a:pt x="258" y="1452"/>
                  </a:moveTo>
                  <a:lnTo>
                    <a:pt x="20" y="638"/>
                  </a:lnTo>
                  <a:lnTo>
                    <a:pt x="0" y="442"/>
                  </a:lnTo>
                  <a:lnTo>
                    <a:pt x="33" y="356"/>
                  </a:lnTo>
                  <a:lnTo>
                    <a:pt x="170" y="270"/>
                  </a:lnTo>
                  <a:lnTo>
                    <a:pt x="749" y="113"/>
                  </a:lnTo>
                  <a:lnTo>
                    <a:pt x="1387" y="7"/>
                  </a:lnTo>
                  <a:lnTo>
                    <a:pt x="1524" y="0"/>
                  </a:lnTo>
                  <a:lnTo>
                    <a:pt x="1551" y="66"/>
                  </a:lnTo>
                  <a:lnTo>
                    <a:pt x="1504" y="422"/>
                  </a:lnTo>
                  <a:lnTo>
                    <a:pt x="1407" y="223"/>
                  </a:lnTo>
                  <a:lnTo>
                    <a:pt x="1189" y="100"/>
                  </a:lnTo>
                  <a:lnTo>
                    <a:pt x="861" y="139"/>
                  </a:lnTo>
                  <a:lnTo>
                    <a:pt x="269" y="356"/>
                  </a:lnTo>
                  <a:lnTo>
                    <a:pt x="144" y="481"/>
                  </a:lnTo>
                  <a:lnTo>
                    <a:pt x="150" y="810"/>
                  </a:lnTo>
                  <a:lnTo>
                    <a:pt x="276" y="1172"/>
                  </a:lnTo>
                  <a:lnTo>
                    <a:pt x="302" y="1356"/>
                  </a:lnTo>
                  <a:lnTo>
                    <a:pt x="258" y="1452"/>
                  </a:lnTo>
                  <a:lnTo>
                    <a:pt x="258" y="1452"/>
                  </a:lnTo>
                  <a:lnTo>
                    <a:pt x="258" y="145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auto">
            <a:xfrm>
              <a:off x="4775" y="1226"/>
              <a:ext cx="334" cy="121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53" y="0"/>
                </a:cxn>
                <a:cxn ang="0">
                  <a:pos x="666" y="25"/>
                </a:cxn>
                <a:cxn ang="0">
                  <a:pos x="645" y="139"/>
                </a:cxn>
                <a:cxn ang="0">
                  <a:pos x="612" y="73"/>
                </a:cxn>
                <a:cxn ang="0">
                  <a:pos x="152" y="99"/>
                </a:cxn>
                <a:cxn ang="0">
                  <a:pos x="66" y="243"/>
                </a:cxn>
                <a:cxn ang="0">
                  <a:pos x="0" y="233"/>
                </a:cxn>
                <a:cxn ang="0">
                  <a:pos x="0" y="233"/>
                </a:cxn>
                <a:cxn ang="0">
                  <a:pos x="0" y="233"/>
                </a:cxn>
              </a:cxnLst>
              <a:rect l="0" t="0" r="r" b="b"/>
              <a:pathLst>
                <a:path w="666" h="243">
                  <a:moveTo>
                    <a:pt x="0" y="233"/>
                  </a:moveTo>
                  <a:lnTo>
                    <a:pt x="53" y="0"/>
                  </a:lnTo>
                  <a:lnTo>
                    <a:pt x="666" y="25"/>
                  </a:lnTo>
                  <a:lnTo>
                    <a:pt x="645" y="139"/>
                  </a:lnTo>
                  <a:lnTo>
                    <a:pt x="612" y="73"/>
                  </a:lnTo>
                  <a:lnTo>
                    <a:pt x="152" y="99"/>
                  </a:lnTo>
                  <a:lnTo>
                    <a:pt x="66" y="243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2" name="Freeform 44"/>
            <p:cNvSpPr>
              <a:spLocks/>
            </p:cNvSpPr>
            <p:nvPr/>
          </p:nvSpPr>
          <p:spPr bwMode="auto">
            <a:xfrm>
              <a:off x="4903" y="1283"/>
              <a:ext cx="163" cy="73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55" y="142"/>
                </a:cxn>
                <a:cxn ang="0">
                  <a:pos x="177" y="147"/>
                </a:cxn>
                <a:cxn ang="0">
                  <a:pos x="181" y="98"/>
                </a:cxn>
                <a:cxn ang="0">
                  <a:pos x="326" y="14"/>
                </a:cxn>
                <a:cxn ang="0">
                  <a:pos x="95" y="0"/>
                </a:cxn>
                <a:cxn ang="0">
                  <a:pos x="42" y="73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326" h="147">
                  <a:moveTo>
                    <a:pt x="0" y="108"/>
                  </a:moveTo>
                  <a:lnTo>
                    <a:pt x="55" y="142"/>
                  </a:lnTo>
                  <a:lnTo>
                    <a:pt x="177" y="147"/>
                  </a:lnTo>
                  <a:lnTo>
                    <a:pt x="181" y="98"/>
                  </a:lnTo>
                  <a:lnTo>
                    <a:pt x="326" y="14"/>
                  </a:lnTo>
                  <a:lnTo>
                    <a:pt x="95" y="0"/>
                  </a:lnTo>
                  <a:lnTo>
                    <a:pt x="42" y="73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3" name="Freeform 45"/>
            <p:cNvSpPr>
              <a:spLocks/>
            </p:cNvSpPr>
            <p:nvPr/>
          </p:nvSpPr>
          <p:spPr bwMode="auto">
            <a:xfrm>
              <a:off x="3835" y="1555"/>
              <a:ext cx="1348" cy="86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0" y="40"/>
                </a:cxn>
                <a:cxn ang="0">
                  <a:pos x="197" y="0"/>
                </a:cxn>
                <a:cxn ang="0">
                  <a:pos x="2630" y="46"/>
                </a:cxn>
                <a:cxn ang="0">
                  <a:pos x="2695" y="98"/>
                </a:cxn>
                <a:cxn ang="0">
                  <a:pos x="2592" y="174"/>
                </a:cxn>
                <a:cxn ang="0">
                  <a:pos x="1288" y="132"/>
                </a:cxn>
                <a:cxn ang="0">
                  <a:pos x="428" y="99"/>
                </a:cxn>
                <a:cxn ang="0">
                  <a:pos x="155" y="151"/>
                </a:cxn>
                <a:cxn ang="0">
                  <a:pos x="66" y="114"/>
                </a:cxn>
                <a:cxn ang="0">
                  <a:pos x="66" y="114"/>
                </a:cxn>
                <a:cxn ang="0">
                  <a:pos x="66" y="114"/>
                </a:cxn>
              </a:cxnLst>
              <a:rect l="0" t="0" r="r" b="b"/>
              <a:pathLst>
                <a:path w="2695" h="174">
                  <a:moveTo>
                    <a:pt x="66" y="114"/>
                  </a:moveTo>
                  <a:lnTo>
                    <a:pt x="0" y="40"/>
                  </a:lnTo>
                  <a:lnTo>
                    <a:pt x="197" y="0"/>
                  </a:lnTo>
                  <a:lnTo>
                    <a:pt x="2630" y="46"/>
                  </a:lnTo>
                  <a:lnTo>
                    <a:pt x="2695" y="98"/>
                  </a:lnTo>
                  <a:lnTo>
                    <a:pt x="2592" y="174"/>
                  </a:lnTo>
                  <a:lnTo>
                    <a:pt x="1288" y="132"/>
                  </a:lnTo>
                  <a:lnTo>
                    <a:pt x="428" y="99"/>
                  </a:lnTo>
                  <a:lnTo>
                    <a:pt x="155" y="151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4" name="Freeform 46"/>
            <p:cNvSpPr>
              <a:spLocks/>
            </p:cNvSpPr>
            <p:nvPr/>
          </p:nvSpPr>
          <p:spPr bwMode="auto">
            <a:xfrm>
              <a:off x="3945" y="1164"/>
              <a:ext cx="70" cy="233"/>
            </a:xfrm>
            <a:custGeom>
              <a:avLst/>
              <a:gdLst/>
              <a:ahLst/>
              <a:cxnLst>
                <a:cxn ang="0">
                  <a:pos x="141" y="33"/>
                </a:cxn>
                <a:cxn ang="0">
                  <a:pos x="128" y="69"/>
                </a:cxn>
                <a:cxn ang="0">
                  <a:pos x="65" y="274"/>
                </a:cxn>
                <a:cxn ang="0">
                  <a:pos x="33" y="448"/>
                </a:cxn>
                <a:cxn ang="0">
                  <a:pos x="15" y="464"/>
                </a:cxn>
                <a:cxn ang="0">
                  <a:pos x="0" y="445"/>
                </a:cxn>
                <a:cxn ang="0">
                  <a:pos x="2" y="264"/>
                </a:cxn>
                <a:cxn ang="0">
                  <a:pos x="32" y="152"/>
                </a:cxn>
                <a:cxn ang="0">
                  <a:pos x="70" y="45"/>
                </a:cxn>
                <a:cxn ang="0">
                  <a:pos x="101" y="11"/>
                </a:cxn>
                <a:cxn ang="0">
                  <a:pos x="114" y="0"/>
                </a:cxn>
                <a:cxn ang="0">
                  <a:pos x="131" y="2"/>
                </a:cxn>
                <a:cxn ang="0">
                  <a:pos x="141" y="33"/>
                </a:cxn>
                <a:cxn ang="0">
                  <a:pos x="141" y="33"/>
                </a:cxn>
                <a:cxn ang="0">
                  <a:pos x="141" y="33"/>
                </a:cxn>
              </a:cxnLst>
              <a:rect l="0" t="0" r="r" b="b"/>
              <a:pathLst>
                <a:path w="141" h="464">
                  <a:moveTo>
                    <a:pt x="141" y="33"/>
                  </a:moveTo>
                  <a:lnTo>
                    <a:pt x="128" y="69"/>
                  </a:lnTo>
                  <a:lnTo>
                    <a:pt x="65" y="274"/>
                  </a:lnTo>
                  <a:lnTo>
                    <a:pt x="33" y="448"/>
                  </a:lnTo>
                  <a:lnTo>
                    <a:pt x="15" y="464"/>
                  </a:lnTo>
                  <a:lnTo>
                    <a:pt x="0" y="445"/>
                  </a:lnTo>
                  <a:lnTo>
                    <a:pt x="2" y="264"/>
                  </a:lnTo>
                  <a:lnTo>
                    <a:pt x="32" y="152"/>
                  </a:lnTo>
                  <a:lnTo>
                    <a:pt x="70" y="45"/>
                  </a:lnTo>
                  <a:lnTo>
                    <a:pt x="101" y="11"/>
                  </a:lnTo>
                  <a:lnTo>
                    <a:pt x="114" y="0"/>
                  </a:lnTo>
                  <a:lnTo>
                    <a:pt x="131" y="2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5" name="Freeform 47"/>
            <p:cNvSpPr>
              <a:spLocks/>
            </p:cNvSpPr>
            <p:nvPr/>
          </p:nvSpPr>
          <p:spPr bwMode="auto">
            <a:xfrm>
              <a:off x="3659" y="1230"/>
              <a:ext cx="162" cy="344"/>
            </a:xfrm>
            <a:custGeom>
              <a:avLst/>
              <a:gdLst/>
              <a:ahLst/>
              <a:cxnLst>
                <a:cxn ang="0">
                  <a:pos x="33" y="13"/>
                </a:cxn>
                <a:cxn ang="0">
                  <a:pos x="36" y="46"/>
                </a:cxn>
                <a:cxn ang="0">
                  <a:pos x="73" y="130"/>
                </a:cxn>
                <a:cxn ang="0">
                  <a:pos x="97" y="224"/>
                </a:cxn>
                <a:cxn ang="0">
                  <a:pos x="121" y="304"/>
                </a:cxn>
                <a:cxn ang="0">
                  <a:pos x="155" y="477"/>
                </a:cxn>
                <a:cxn ang="0">
                  <a:pos x="172" y="609"/>
                </a:cxn>
                <a:cxn ang="0">
                  <a:pos x="208" y="629"/>
                </a:cxn>
                <a:cxn ang="0">
                  <a:pos x="238" y="646"/>
                </a:cxn>
                <a:cxn ang="0">
                  <a:pos x="312" y="661"/>
                </a:cxn>
                <a:cxn ang="0">
                  <a:pos x="324" y="674"/>
                </a:cxn>
                <a:cxn ang="0">
                  <a:pos x="311" y="687"/>
                </a:cxn>
                <a:cxn ang="0">
                  <a:pos x="220" y="677"/>
                </a:cxn>
                <a:cxn ang="0">
                  <a:pos x="134" y="644"/>
                </a:cxn>
                <a:cxn ang="0">
                  <a:pos x="114" y="568"/>
                </a:cxn>
                <a:cxn ang="0">
                  <a:pos x="102" y="485"/>
                </a:cxn>
                <a:cxn ang="0">
                  <a:pos x="81" y="312"/>
                </a:cxn>
                <a:cxn ang="0">
                  <a:pos x="49" y="137"/>
                </a:cxn>
                <a:cxn ang="0">
                  <a:pos x="11" y="54"/>
                </a:cxn>
                <a:cxn ang="0">
                  <a:pos x="0" y="19"/>
                </a:cxn>
                <a:cxn ang="0">
                  <a:pos x="1" y="6"/>
                </a:cxn>
                <a:cxn ang="0">
                  <a:pos x="13" y="0"/>
                </a:cxn>
                <a:cxn ang="0">
                  <a:pos x="33" y="13"/>
                </a:cxn>
                <a:cxn ang="0">
                  <a:pos x="33" y="13"/>
                </a:cxn>
                <a:cxn ang="0">
                  <a:pos x="33" y="13"/>
                </a:cxn>
              </a:cxnLst>
              <a:rect l="0" t="0" r="r" b="b"/>
              <a:pathLst>
                <a:path w="324" h="687">
                  <a:moveTo>
                    <a:pt x="33" y="13"/>
                  </a:moveTo>
                  <a:lnTo>
                    <a:pt x="36" y="46"/>
                  </a:lnTo>
                  <a:lnTo>
                    <a:pt x="73" y="130"/>
                  </a:lnTo>
                  <a:lnTo>
                    <a:pt x="97" y="224"/>
                  </a:lnTo>
                  <a:lnTo>
                    <a:pt x="121" y="304"/>
                  </a:lnTo>
                  <a:lnTo>
                    <a:pt x="155" y="477"/>
                  </a:lnTo>
                  <a:lnTo>
                    <a:pt x="172" y="609"/>
                  </a:lnTo>
                  <a:lnTo>
                    <a:pt x="208" y="629"/>
                  </a:lnTo>
                  <a:lnTo>
                    <a:pt x="238" y="646"/>
                  </a:lnTo>
                  <a:lnTo>
                    <a:pt x="312" y="661"/>
                  </a:lnTo>
                  <a:lnTo>
                    <a:pt x="324" y="674"/>
                  </a:lnTo>
                  <a:lnTo>
                    <a:pt x="311" y="687"/>
                  </a:lnTo>
                  <a:lnTo>
                    <a:pt x="220" y="677"/>
                  </a:lnTo>
                  <a:lnTo>
                    <a:pt x="134" y="644"/>
                  </a:lnTo>
                  <a:lnTo>
                    <a:pt x="114" y="568"/>
                  </a:lnTo>
                  <a:lnTo>
                    <a:pt x="102" y="485"/>
                  </a:lnTo>
                  <a:lnTo>
                    <a:pt x="81" y="312"/>
                  </a:lnTo>
                  <a:lnTo>
                    <a:pt x="49" y="137"/>
                  </a:lnTo>
                  <a:lnTo>
                    <a:pt x="11" y="54"/>
                  </a:lnTo>
                  <a:lnTo>
                    <a:pt x="0" y="19"/>
                  </a:lnTo>
                  <a:lnTo>
                    <a:pt x="1" y="6"/>
                  </a:lnTo>
                  <a:lnTo>
                    <a:pt x="13" y="0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6" name="Freeform 48"/>
            <p:cNvSpPr>
              <a:spLocks/>
            </p:cNvSpPr>
            <p:nvPr/>
          </p:nvSpPr>
          <p:spPr bwMode="auto">
            <a:xfrm>
              <a:off x="3809" y="1231"/>
              <a:ext cx="104" cy="13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8" y="28"/>
                </a:cxn>
                <a:cxn ang="0">
                  <a:pos x="113" y="53"/>
                </a:cxn>
                <a:cxn ang="0">
                  <a:pos x="170" y="151"/>
                </a:cxn>
                <a:cxn ang="0">
                  <a:pos x="208" y="256"/>
                </a:cxn>
                <a:cxn ang="0">
                  <a:pos x="200" y="271"/>
                </a:cxn>
                <a:cxn ang="0">
                  <a:pos x="184" y="265"/>
                </a:cxn>
                <a:cxn ang="0">
                  <a:pos x="164" y="213"/>
                </a:cxn>
                <a:cxn ang="0">
                  <a:pos x="142" y="172"/>
                </a:cxn>
                <a:cxn ang="0">
                  <a:pos x="114" y="132"/>
                </a:cxn>
                <a:cxn ang="0">
                  <a:pos x="81" y="89"/>
                </a:cxn>
                <a:cxn ang="0">
                  <a:pos x="3" y="27"/>
                </a:cxn>
                <a:cxn ang="0">
                  <a:pos x="0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08" h="271">
                  <a:moveTo>
                    <a:pt x="22" y="0"/>
                  </a:moveTo>
                  <a:lnTo>
                    <a:pt x="68" y="28"/>
                  </a:lnTo>
                  <a:lnTo>
                    <a:pt x="113" y="53"/>
                  </a:lnTo>
                  <a:lnTo>
                    <a:pt x="170" y="151"/>
                  </a:lnTo>
                  <a:lnTo>
                    <a:pt x="208" y="256"/>
                  </a:lnTo>
                  <a:lnTo>
                    <a:pt x="200" y="271"/>
                  </a:lnTo>
                  <a:lnTo>
                    <a:pt x="184" y="265"/>
                  </a:lnTo>
                  <a:lnTo>
                    <a:pt x="164" y="213"/>
                  </a:lnTo>
                  <a:lnTo>
                    <a:pt x="142" y="172"/>
                  </a:lnTo>
                  <a:lnTo>
                    <a:pt x="114" y="132"/>
                  </a:lnTo>
                  <a:lnTo>
                    <a:pt x="81" y="89"/>
                  </a:lnTo>
                  <a:lnTo>
                    <a:pt x="3" y="27"/>
                  </a:lnTo>
                  <a:lnTo>
                    <a:pt x="0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7" name="Freeform 49"/>
            <p:cNvSpPr>
              <a:spLocks/>
            </p:cNvSpPr>
            <p:nvPr/>
          </p:nvSpPr>
          <p:spPr bwMode="auto">
            <a:xfrm>
              <a:off x="3777" y="1283"/>
              <a:ext cx="129" cy="1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5" y="80"/>
                </a:cxn>
                <a:cxn ang="0">
                  <a:pos x="138" y="118"/>
                </a:cxn>
                <a:cxn ang="0">
                  <a:pos x="168" y="152"/>
                </a:cxn>
                <a:cxn ang="0">
                  <a:pos x="198" y="189"/>
                </a:cxn>
                <a:cxn ang="0">
                  <a:pos x="231" y="228"/>
                </a:cxn>
                <a:cxn ang="0">
                  <a:pos x="258" y="301"/>
                </a:cxn>
                <a:cxn ang="0">
                  <a:pos x="253" y="319"/>
                </a:cxn>
                <a:cxn ang="0">
                  <a:pos x="236" y="314"/>
                </a:cxn>
                <a:cxn ang="0">
                  <a:pos x="191" y="255"/>
                </a:cxn>
                <a:cxn ang="0">
                  <a:pos x="160" y="217"/>
                </a:cxn>
                <a:cxn ang="0">
                  <a:pos x="130" y="182"/>
                </a:cxn>
                <a:cxn ang="0">
                  <a:pos x="102" y="147"/>
                </a:cxn>
                <a:cxn ang="0">
                  <a:pos x="69" y="109"/>
                </a:cxn>
                <a:cxn ang="0">
                  <a:pos x="39" y="61"/>
                </a:cxn>
                <a:cxn ang="0">
                  <a:pos x="3" y="22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8" h="319">
                  <a:moveTo>
                    <a:pt x="18" y="0"/>
                  </a:moveTo>
                  <a:lnTo>
                    <a:pt x="105" y="80"/>
                  </a:lnTo>
                  <a:lnTo>
                    <a:pt x="138" y="118"/>
                  </a:lnTo>
                  <a:lnTo>
                    <a:pt x="168" y="152"/>
                  </a:lnTo>
                  <a:lnTo>
                    <a:pt x="198" y="189"/>
                  </a:lnTo>
                  <a:lnTo>
                    <a:pt x="231" y="228"/>
                  </a:lnTo>
                  <a:lnTo>
                    <a:pt x="258" y="301"/>
                  </a:lnTo>
                  <a:lnTo>
                    <a:pt x="253" y="319"/>
                  </a:lnTo>
                  <a:lnTo>
                    <a:pt x="236" y="314"/>
                  </a:lnTo>
                  <a:lnTo>
                    <a:pt x="191" y="255"/>
                  </a:lnTo>
                  <a:lnTo>
                    <a:pt x="160" y="217"/>
                  </a:lnTo>
                  <a:lnTo>
                    <a:pt x="130" y="182"/>
                  </a:lnTo>
                  <a:lnTo>
                    <a:pt x="102" y="147"/>
                  </a:lnTo>
                  <a:lnTo>
                    <a:pt x="69" y="109"/>
                  </a:lnTo>
                  <a:lnTo>
                    <a:pt x="39" y="61"/>
                  </a:lnTo>
                  <a:lnTo>
                    <a:pt x="3" y="22"/>
                  </a:lnTo>
                  <a:lnTo>
                    <a:pt x="0" y="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8" name="Freeform 50"/>
            <p:cNvSpPr>
              <a:spLocks/>
            </p:cNvSpPr>
            <p:nvPr/>
          </p:nvSpPr>
          <p:spPr bwMode="auto">
            <a:xfrm>
              <a:off x="3800" y="1388"/>
              <a:ext cx="64" cy="108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94" y="123"/>
                </a:cxn>
                <a:cxn ang="0">
                  <a:pos x="129" y="199"/>
                </a:cxn>
                <a:cxn ang="0">
                  <a:pos x="124" y="217"/>
                </a:cxn>
                <a:cxn ang="0">
                  <a:pos x="106" y="212"/>
                </a:cxn>
                <a:cxn ang="0">
                  <a:pos x="58" y="142"/>
                </a:cxn>
                <a:cxn ang="0">
                  <a:pos x="33" y="78"/>
                </a:cxn>
                <a:cxn ang="0">
                  <a:pos x="0" y="18"/>
                </a:cxn>
                <a:cxn ang="0">
                  <a:pos x="2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129" h="217">
                  <a:moveTo>
                    <a:pt x="20" y="2"/>
                  </a:moveTo>
                  <a:lnTo>
                    <a:pt x="94" y="123"/>
                  </a:lnTo>
                  <a:lnTo>
                    <a:pt x="129" y="199"/>
                  </a:lnTo>
                  <a:lnTo>
                    <a:pt x="124" y="217"/>
                  </a:lnTo>
                  <a:lnTo>
                    <a:pt x="106" y="212"/>
                  </a:lnTo>
                  <a:lnTo>
                    <a:pt x="58" y="142"/>
                  </a:lnTo>
                  <a:lnTo>
                    <a:pt x="33" y="7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99" name="Freeform 51"/>
            <p:cNvSpPr>
              <a:spLocks/>
            </p:cNvSpPr>
            <p:nvPr/>
          </p:nvSpPr>
          <p:spPr bwMode="auto">
            <a:xfrm>
              <a:off x="3764" y="1233"/>
              <a:ext cx="165" cy="184"/>
            </a:xfrm>
            <a:custGeom>
              <a:avLst/>
              <a:gdLst/>
              <a:ahLst/>
              <a:cxnLst>
                <a:cxn ang="0">
                  <a:pos x="321" y="25"/>
                </a:cxn>
                <a:cxn ang="0">
                  <a:pos x="258" y="51"/>
                </a:cxn>
                <a:cxn ang="0">
                  <a:pos x="210" y="91"/>
                </a:cxn>
                <a:cxn ang="0">
                  <a:pos x="169" y="139"/>
                </a:cxn>
                <a:cxn ang="0">
                  <a:pos x="123" y="194"/>
                </a:cxn>
                <a:cxn ang="0">
                  <a:pos x="25" y="359"/>
                </a:cxn>
                <a:cxn ang="0">
                  <a:pos x="8" y="367"/>
                </a:cxn>
                <a:cxn ang="0">
                  <a:pos x="0" y="351"/>
                </a:cxn>
                <a:cxn ang="0">
                  <a:pos x="37" y="253"/>
                </a:cxn>
                <a:cxn ang="0">
                  <a:pos x="58" y="208"/>
                </a:cxn>
                <a:cxn ang="0">
                  <a:pos x="88" y="165"/>
                </a:cxn>
                <a:cxn ang="0">
                  <a:pos x="139" y="109"/>
                </a:cxn>
                <a:cxn ang="0">
                  <a:pos x="189" y="63"/>
                </a:cxn>
                <a:cxn ang="0">
                  <a:pos x="215" y="43"/>
                </a:cxn>
                <a:cxn ang="0">
                  <a:pos x="245" y="27"/>
                </a:cxn>
                <a:cxn ang="0">
                  <a:pos x="314" y="0"/>
                </a:cxn>
                <a:cxn ang="0">
                  <a:pos x="331" y="10"/>
                </a:cxn>
                <a:cxn ang="0">
                  <a:pos x="321" y="25"/>
                </a:cxn>
                <a:cxn ang="0">
                  <a:pos x="321" y="25"/>
                </a:cxn>
                <a:cxn ang="0">
                  <a:pos x="321" y="25"/>
                </a:cxn>
              </a:cxnLst>
              <a:rect l="0" t="0" r="r" b="b"/>
              <a:pathLst>
                <a:path w="331" h="367">
                  <a:moveTo>
                    <a:pt x="321" y="25"/>
                  </a:moveTo>
                  <a:lnTo>
                    <a:pt x="258" y="51"/>
                  </a:lnTo>
                  <a:lnTo>
                    <a:pt x="210" y="91"/>
                  </a:lnTo>
                  <a:lnTo>
                    <a:pt x="169" y="139"/>
                  </a:lnTo>
                  <a:lnTo>
                    <a:pt x="123" y="194"/>
                  </a:lnTo>
                  <a:lnTo>
                    <a:pt x="25" y="359"/>
                  </a:lnTo>
                  <a:lnTo>
                    <a:pt x="8" y="367"/>
                  </a:lnTo>
                  <a:lnTo>
                    <a:pt x="0" y="351"/>
                  </a:lnTo>
                  <a:lnTo>
                    <a:pt x="37" y="253"/>
                  </a:lnTo>
                  <a:lnTo>
                    <a:pt x="58" y="208"/>
                  </a:lnTo>
                  <a:lnTo>
                    <a:pt x="88" y="165"/>
                  </a:lnTo>
                  <a:lnTo>
                    <a:pt x="139" y="109"/>
                  </a:lnTo>
                  <a:lnTo>
                    <a:pt x="189" y="63"/>
                  </a:lnTo>
                  <a:lnTo>
                    <a:pt x="215" y="43"/>
                  </a:lnTo>
                  <a:lnTo>
                    <a:pt x="245" y="27"/>
                  </a:lnTo>
                  <a:lnTo>
                    <a:pt x="314" y="0"/>
                  </a:lnTo>
                  <a:lnTo>
                    <a:pt x="331" y="10"/>
                  </a:lnTo>
                  <a:lnTo>
                    <a:pt x="321" y="25"/>
                  </a:lnTo>
                  <a:lnTo>
                    <a:pt x="321" y="25"/>
                  </a:lnTo>
                  <a:lnTo>
                    <a:pt x="32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0" name="Freeform 52"/>
            <p:cNvSpPr>
              <a:spLocks/>
            </p:cNvSpPr>
            <p:nvPr/>
          </p:nvSpPr>
          <p:spPr bwMode="auto">
            <a:xfrm>
              <a:off x="3815" y="1306"/>
              <a:ext cx="114" cy="164"/>
            </a:xfrm>
            <a:custGeom>
              <a:avLst/>
              <a:gdLst/>
              <a:ahLst/>
              <a:cxnLst>
                <a:cxn ang="0">
                  <a:pos x="225" y="21"/>
                </a:cxn>
                <a:cxn ang="0">
                  <a:pos x="150" y="97"/>
                </a:cxn>
                <a:cxn ang="0">
                  <a:pos x="105" y="147"/>
                </a:cxn>
                <a:cxn ang="0">
                  <a:pos x="71" y="196"/>
                </a:cxn>
                <a:cxn ang="0">
                  <a:pos x="24" y="319"/>
                </a:cxn>
                <a:cxn ang="0">
                  <a:pos x="10" y="328"/>
                </a:cxn>
                <a:cxn ang="0">
                  <a:pos x="0" y="312"/>
                </a:cxn>
                <a:cxn ang="0">
                  <a:pos x="18" y="239"/>
                </a:cxn>
                <a:cxn ang="0">
                  <a:pos x="41" y="176"/>
                </a:cxn>
                <a:cxn ang="0">
                  <a:pos x="72" y="120"/>
                </a:cxn>
                <a:cxn ang="0">
                  <a:pos x="92" y="92"/>
                </a:cxn>
                <a:cxn ang="0">
                  <a:pos x="117" y="64"/>
                </a:cxn>
                <a:cxn ang="0">
                  <a:pos x="162" y="29"/>
                </a:cxn>
                <a:cxn ang="0">
                  <a:pos x="210" y="0"/>
                </a:cxn>
                <a:cxn ang="0">
                  <a:pos x="228" y="3"/>
                </a:cxn>
                <a:cxn ang="0">
                  <a:pos x="225" y="21"/>
                </a:cxn>
                <a:cxn ang="0">
                  <a:pos x="225" y="21"/>
                </a:cxn>
                <a:cxn ang="0">
                  <a:pos x="225" y="21"/>
                </a:cxn>
              </a:cxnLst>
              <a:rect l="0" t="0" r="r" b="b"/>
              <a:pathLst>
                <a:path w="228" h="328">
                  <a:moveTo>
                    <a:pt x="225" y="21"/>
                  </a:moveTo>
                  <a:lnTo>
                    <a:pt x="150" y="97"/>
                  </a:lnTo>
                  <a:lnTo>
                    <a:pt x="105" y="147"/>
                  </a:lnTo>
                  <a:lnTo>
                    <a:pt x="71" y="196"/>
                  </a:lnTo>
                  <a:lnTo>
                    <a:pt x="24" y="319"/>
                  </a:lnTo>
                  <a:lnTo>
                    <a:pt x="10" y="328"/>
                  </a:lnTo>
                  <a:lnTo>
                    <a:pt x="0" y="312"/>
                  </a:lnTo>
                  <a:lnTo>
                    <a:pt x="18" y="239"/>
                  </a:lnTo>
                  <a:lnTo>
                    <a:pt x="41" y="176"/>
                  </a:lnTo>
                  <a:lnTo>
                    <a:pt x="72" y="120"/>
                  </a:lnTo>
                  <a:lnTo>
                    <a:pt x="92" y="92"/>
                  </a:lnTo>
                  <a:lnTo>
                    <a:pt x="117" y="64"/>
                  </a:lnTo>
                  <a:lnTo>
                    <a:pt x="162" y="29"/>
                  </a:lnTo>
                  <a:lnTo>
                    <a:pt x="210" y="0"/>
                  </a:lnTo>
                  <a:lnTo>
                    <a:pt x="228" y="3"/>
                  </a:lnTo>
                  <a:lnTo>
                    <a:pt x="225" y="21"/>
                  </a:lnTo>
                  <a:lnTo>
                    <a:pt x="225" y="21"/>
                  </a:lnTo>
                  <a:lnTo>
                    <a:pt x="22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1" name="Freeform 53"/>
            <p:cNvSpPr>
              <a:spLocks/>
            </p:cNvSpPr>
            <p:nvPr/>
          </p:nvSpPr>
          <p:spPr bwMode="auto">
            <a:xfrm>
              <a:off x="3504" y="898"/>
              <a:ext cx="87" cy="271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45" y="104"/>
                </a:cxn>
                <a:cxn ang="0">
                  <a:pos x="38" y="212"/>
                </a:cxn>
                <a:cxn ang="0">
                  <a:pos x="41" y="235"/>
                </a:cxn>
                <a:cxn ang="0">
                  <a:pos x="152" y="445"/>
                </a:cxn>
                <a:cxn ang="0">
                  <a:pos x="134" y="493"/>
                </a:cxn>
                <a:cxn ang="0">
                  <a:pos x="144" y="511"/>
                </a:cxn>
                <a:cxn ang="0">
                  <a:pos x="162" y="517"/>
                </a:cxn>
                <a:cxn ang="0">
                  <a:pos x="174" y="531"/>
                </a:cxn>
                <a:cxn ang="0">
                  <a:pos x="160" y="544"/>
                </a:cxn>
                <a:cxn ang="0">
                  <a:pos x="111" y="536"/>
                </a:cxn>
                <a:cxn ang="0">
                  <a:pos x="81" y="503"/>
                </a:cxn>
                <a:cxn ang="0">
                  <a:pos x="88" y="471"/>
                </a:cxn>
                <a:cxn ang="0">
                  <a:pos x="96" y="440"/>
                </a:cxn>
                <a:cxn ang="0">
                  <a:pos x="94" y="385"/>
                </a:cxn>
                <a:cxn ang="0">
                  <a:pos x="74" y="339"/>
                </a:cxn>
                <a:cxn ang="0">
                  <a:pos x="43" y="294"/>
                </a:cxn>
                <a:cxn ang="0">
                  <a:pos x="10" y="246"/>
                </a:cxn>
                <a:cxn ang="0">
                  <a:pos x="0" y="217"/>
                </a:cxn>
                <a:cxn ang="0">
                  <a:pos x="0" y="152"/>
                </a:cxn>
                <a:cxn ang="0">
                  <a:pos x="13" y="94"/>
                </a:cxn>
                <a:cxn ang="0">
                  <a:pos x="45" y="43"/>
                </a:cxn>
                <a:cxn ang="0">
                  <a:pos x="94" y="0"/>
                </a:cxn>
                <a:cxn ang="0">
                  <a:pos x="112" y="3"/>
                </a:cxn>
                <a:cxn ang="0">
                  <a:pos x="109" y="22"/>
                </a:cxn>
                <a:cxn ang="0">
                  <a:pos x="109" y="22"/>
                </a:cxn>
                <a:cxn ang="0">
                  <a:pos x="109" y="22"/>
                </a:cxn>
              </a:cxnLst>
              <a:rect l="0" t="0" r="r" b="b"/>
              <a:pathLst>
                <a:path w="174" h="544">
                  <a:moveTo>
                    <a:pt x="109" y="22"/>
                  </a:moveTo>
                  <a:lnTo>
                    <a:pt x="45" y="104"/>
                  </a:lnTo>
                  <a:lnTo>
                    <a:pt x="38" y="212"/>
                  </a:lnTo>
                  <a:lnTo>
                    <a:pt x="41" y="235"/>
                  </a:lnTo>
                  <a:lnTo>
                    <a:pt x="152" y="445"/>
                  </a:lnTo>
                  <a:lnTo>
                    <a:pt x="134" y="493"/>
                  </a:lnTo>
                  <a:lnTo>
                    <a:pt x="144" y="511"/>
                  </a:lnTo>
                  <a:lnTo>
                    <a:pt x="162" y="517"/>
                  </a:lnTo>
                  <a:lnTo>
                    <a:pt x="174" y="531"/>
                  </a:lnTo>
                  <a:lnTo>
                    <a:pt x="160" y="544"/>
                  </a:lnTo>
                  <a:lnTo>
                    <a:pt x="111" y="536"/>
                  </a:lnTo>
                  <a:lnTo>
                    <a:pt x="81" y="503"/>
                  </a:lnTo>
                  <a:lnTo>
                    <a:pt x="88" y="471"/>
                  </a:lnTo>
                  <a:lnTo>
                    <a:pt x="96" y="440"/>
                  </a:lnTo>
                  <a:lnTo>
                    <a:pt x="94" y="385"/>
                  </a:lnTo>
                  <a:lnTo>
                    <a:pt x="74" y="339"/>
                  </a:lnTo>
                  <a:lnTo>
                    <a:pt x="43" y="294"/>
                  </a:lnTo>
                  <a:lnTo>
                    <a:pt x="10" y="246"/>
                  </a:lnTo>
                  <a:lnTo>
                    <a:pt x="0" y="217"/>
                  </a:lnTo>
                  <a:lnTo>
                    <a:pt x="0" y="152"/>
                  </a:lnTo>
                  <a:lnTo>
                    <a:pt x="13" y="94"/>
                  </a:lnTo>
                  <a:lnTo>
                    <a:pt x="45" y="43"/>
                  </a:lnTo>
                  <a:lnTo>
                    <a:pt x="94" y="0"/>
                  </a:lnTo>
                  <a:lnTo>
                    <a:pt x="112" y="3"/>
                  </a:lnTo>
                  <a:lnTo>
                    <a:pt x="109" y="22"/>
                  </a:lnTo>
                  <a:lnTo>
                    <a:pt x="109" y="22"/>
                  </a:lnTo>
                  <a:lnTo>
                    <a:pt x="109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2" name="Freeform 54"/>
            <p:cNvSpPr>
              <a:spLocks/>
            </p:cNvSpPr>
            <p:nvPr/>
          </p:nvSpPr>
          <p:spPr bwMode="auto">
            <a:xfrm>
              <a:off x="3556" y="913"/>
              <a:ext cx="71" cy="225"/>
            </a:xfrm>
            <a:custGeom>
              <a:avLst/>
              <a:gdLst/>
              <a:ahLst/>
              <a:cxnLst>
                <a:cxn ang="0">
                  <a:pos x="63" y="19"/>
                </a:cxn>
                <a:cxn ang="0">
                  <a:pos x="55" y="76"/>
                </a:cxn>
                <a:cxn ang="0">
                  <a:pos x="63" y="136"/>
                </a:cxn>
                <a:cxn ang="0">
                  <a:pos x="70" y="171"/>
                </a:cxn>
                <a:cxn ang="0">
                  <a:pos x="86" y="199"/>
                </a:cxn>
                <a:cxn ang="0">
                  <a:pos x="123" y="258"/>
                </a:cxn>
                <a:cxn ang="0">
                  <a:pos x="141" y="346"/>
                </a:cxn>
                <a:cxn ang="0">
                  <a:pos x="142" y="389"/>
                </a:cxn>
                <a:cxn ang="0">
                  <a:pos x="141" y="437"/>
                </a:cxn>
                <a:cxn ang="0">
                  <a:pos x="127" y="450"/>
                </a:cxn>
                <a:cxn ang="0">
                  <a:pos x="114" y="437"/>
                </a:cxn>
                <a:cxn ang="0">
                  <a:pos x="113" y="351"/>
                </a:cxn>
                <a:cxn ang="0">
                  <a:pos x="94" y="268"/>
                </a:cxn>
                <a:cxn ang="0">
                  <a:pos x="71" y="234"/>
                </a:cxn>
                <a:cxn ang="0">
                  <a:pos x="40" y="205"/>
                </a:cxn>
                <a:cxn ang="0">
                  <a:pos x="0" y="141"/>
                </a:cxn>
                <a:cxn ang="0">
                  <a:pos x="10" y="75"/>
                </a:cxn>
                <a:cxn ang="0">
                  <a:pos x="40" y="9"/>
                </a:cxn>
                <a:cxn ang="0">
                  <a:pos x="56" y="0"/>
                </a:cxn>
                <a:cxn ang="0">
                  <a:pos x="63" y="19"/>
                </a:cxn>
                <a:cxn ang="0">
                  <a:pos x="63" y="19"/>
                </a:cxn>
                <a:cxn ang="0">
                  <a:pos x="63" y="19"/>
                </a:cxn>
              </a:cxnLst>
              <a:rect l="0" t="0" r="r" b="b"/>
              <a:pathLst>
                <a:path w="142" h="450">
                  <a:moveTo>
                    <a:pt x="63" y="19"/>
                  </a:moveTo>
                  <a:lnTo>
                    <a:pt x="55" y="76"/>
                  </a:lnTo>
                  <a:lnTo>
                    <a:pt x="63" y="136"/>
                  </a:lnTo>
                  <a:lnTo>
                    <a:pt x="70" y="171"/>
                  </a:lnTo>
                  <a:lnTo>
                    <a:pt x="86" y="199"/>
                  </a:lnTo>
                  <a:lnTo>
                    <a:pt x="123" y="258"/>
                  </a:lnTo>
                  <a:lnTo>
                    <a:pt x="141" y="346"/>
                  </a:lnTo>
                  <a:lnTo>
                    <a:pt x="142" y="389"/>
                  </a:lnTo>
                  <a:lnTo>
                    <a:pt x="141" y="437"/>
                  </a:lnTo>
                  <a:lnTo>
                    <a:pt x="127" y="450"/>
                  </a:lnTo>
                  <a:lnTo>
                    <a:pt x="114" y="437"/>
                  </a:lnTo>
                  <a:lnTo>
                    <a:pt x="113" y="351"/>
                  </a:lnTo>
                  <a:lnTo>
                    <a:pt x="94" y="268"/>
                  </a:lnTo>
                  <a:lnTo>
                    <a:pt x="71" y="234"/>
                  </a:lnTo>
                  <a:lnTo>
                    <a:pt x="40" y="205"/>
                  </a:lnTo>
                  <a:lnTo>
                    <a:pt x="0" y="141"/>
                  </a:lnTo>
                  <a:lnTo>
                    <a:pt x="10" y="75"/>
                  </a:lnTo>
                  <a:lnTo>
                    <a:pt x="40" y="9"/>
                  </a:lnTo>
                  <a:lnTo>
                    <a:pt x="56" y="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3" name="Freeform 55"/>
            <p:cNvSpPr>
              <a:spLocks/>
            </p:cNvSpPr>
            <p:nvPr/>
          </p:nvSpPr>
          <p:spPr bwMode="auto">
            <a:xfrm>
              <a:off x="3594" y="869"/>
              <a:ext cx="144" cy="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" y="8"/>
                </a:cxn>
                <a:cxn ang="0">
                  <a:pos x="81" y="32"/>
                </a:cxn>
                <a:cxn ang="0">
                  <a:pos x="121" y="104"/>
                </a:cxn>
                <a:cxn ang="0">
                  <a:pos x="151" y="170"/>
                </a:cxn>
                <a:cxn ang="0">
                  <a:pos x="182" y="242"/>
                </a:cxn>
                <a:cxn ang="0">
                  <a:pos x="205" y="294"/>
                </a:cxn>
                <a:cxn ang="0">
                  <a:pos x="238" y="403"/>
                </a:cxn>
                <a:cxn ang="0">
                  <a:pos x="270" y="514"/>
                </a:cxn>
                <a:cxn ang="0">
                  <a:pos x="280" y="547"/>
                </a:cxn>
                <a:cxn ang="0">
                  <a:pos x="288" y="592"/>
                </a:cxn>
                <a:cxn ang="0">
                  <a:pos x="285" y="628"/>
                </a:cxn>
                <a:cxn ang="0">
                  <a:pos x="247" y="632"/>
                </a:cxn>
                <a:cxn ang="0">
                  <a:pos x="225" y="561"/>
                </a:cxn>
                <a:cxn ang="0">
                  <a:pos x="222" y="493"/>
                </a:cxn>
                <a:cxn ang="0">
                  <a:pos x="189" y="480"/>
                </a:cxn>
                <a:cxn ang="0">
                  <a:pos x="205" y="432"/>
                </a:cxn>
                <a:cxn ang="0">
                  <a:pos x="177" y="341"/>
                </a:cxn>
                <a:cxn ang="0">
                  <a:pos x="159" y="284"/>
                </a:cxn>
                <a:cxn ang="0">
                  <a:pos x="147" y="251"/>
                </a:cxn>
                <a:cxn ang="0">
                  <a:pos x="86" y="106"/>
                </a:cxn>
                <a:cxn ang="0">
                  <a:pos x="60" y="51"/>
                </a:cxn>
                <a:cxn ang="0">
                  <a:pos x="40" y="33"/>
                </a:cxn>
                <a:cxn ang="0">
                  <a:pos x="12" y="27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88" h="632">
                  <a:moveTo>
                    <a:pt x="13" y="0"/>
                  </a:moveTo>
                  <a:lnTo>
                    <a:pt x="51" y="8"/>
                  </a:lnTo>
                  <a:lnTo>
                    <a:pt x="81" y="32"/>
                  </a:lnTo>
                  <a:lnTo>
                    <a:pt x="121" y="104"/>
                  </a:lnTo>
                  <a:lnTo>
                    <a:pt x="151" y="170"/>
                  </a:lnTo>
                  <a:lnTo>
                    <a:pt x="182" y="242"/>
                  </a:lnTo>
                  <a:lnTo>
                    <a:pt x="205" y="294"/>
                  </a:lnTo>
                  <a:lnTo>
                    <a:pt x="238" y="403"/>
                  </a:lnTo>
                  <a:lnTo>
                    <a:pt x="270" y="514"/>
                  </a:lnTo>
                  <a:lnTo>
                    <a:pt x="280" y="547"/>
                  </a:lnTo>
                  <a:lnTo>
                    <a:pt x="288" y="592"/>
                  </a:lnTo>
                  <a:lnTo>
                    <a:pt x="285" y="628"/>
                  </a:lnTo>
                  <a:lnTo>
                    <a:pt x="247" y="632"/>
                  </a:lnTo>
                  <a:lnTo>
                    <a:pt x="225" y="561"/>
                  </a:lnTo>
                  <a:lnTo>
                    <a:pt x="222" y="493"/>
                  </a:lnTo>
                  <a:lnTo>
                    <a:pt x="189" y="480"/>
                  </a:lnTo>
                  <a:lnTo>
                    <a:pt x="205" y="432"/>
                  </a:lnTo>
                  <a:lnTo>
                    <a:pt x="177" y="341"/>
                  </a:lnTo>
                  <a:lnTo>
                    <a:pt x="159" y="284"/>
                  </a:lnTo>
                  <a:lnTo>
                    <a:pt x="147" y="251"/>
                  </a:lnTo>
                  <a:lnTo>
                    <a:pt x="86" y="106"/>
                  </a:lnTo>
                  <a:lnTo>
                    <a:pt x="60" y="51"/>
                  </a:lnTo>
                  <a:lnTo>
                    <a:pt x="40" y="33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4" name="Freeform 56"/>
            <p:cNvSpPr>
              <a:spLocks/>
            </p:cNvSpPr>
            <p:nvPr/>
          </p:nvSpPr>
          <p:spPr bwMode="auto">
            <a:xfrm>
              <a:off x="3613" y="1102"/>
              <a:ext cx="67" cy="2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19" y="5"/>
                </a:cxn>
                <a:cxn ang="0">
                  <a:pos x="134" y="16"/>
                </a:cxn>
                <a:cxn ang="0">
                  <a:pos x="123" y="31"/>
                </a:cxn>
                <a:cxn ang="0">
                  <a:pos x="75" y="46"/>
                </a:cxn>
                <a:cxn ang="0">
                  <a:pos x="25" y="53"/>
                </a:cxn>
                <a:cxn ang="0">
                  <a:pos x="0" y="25"/>
                </a:cxn>
                <a:cxn ang="0">
                  <a:pos x="10" y="7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34" h="53">
                  <a:moveTo>
                    <a:pt x="30" y="0"/>
                  </a:moveTo>
                  <a:lnTo>
                    <a:pt x="119" y="5"/>
                  </a:lnTo>
                  <a:lnTo>
                    <a:pt x="134" y="16"/>
                  </a:lnTo>
                  <a:lnTo>
                    <a:pt x="123" y="31"/>
                  </a:lnTo>
                  <a:lnTo>
                    <a:pt x="75" y="46"/>
                  </a:lnTo>
                  <a:lnTo>
                    <a:pt x="25" y="53"/>
                  </a:lnTo>
                  <a:lnTo>
                    <a:pt x="0" y="25"/>
                  </a:lnTo>
                  <a:lnTo>
                    <a:pt x="10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5" name="Freeform 57"/>
            <p:cNvSpPr>
              <a:spLocks/>
            </p:cNvSpPr>
            <p:nvPr/>
          </p:nvSpPr>
          <p:spPr bwMode="auto">
            <a:xfrm>
              <a:off x="3533" y="804"/>
              <a:ext cx="56" cy="88"/>
            </a:xfrm>
            <a:custGeom>
              <a:avLst/>
              <a:gdLst/>
              <a:ahLst/>
              <a:cxnLst>
                <a:cxn ang="0">
                  <a:pos x="63" y="169"/>
                </a:cxn>
                <a:cxn ang="0">
                  <a:pos x="40" y="103"/>
                </a:cxn>
                <a:cxn ang="0">
                  <a:pos x="5" y="45"/>
                </a:cxn>
                <a:cxn ang="0">
                  <a:pos x="0" y="30"/>
                </a:cxn>
                <a:cxn ang="0">
                  <a:pos x="11" y="22"/>
                </a:cxn>
                <a:cxn ang="0">
                  <a:pos x="78" y="0"/>
                </a:cxn>
                <a:cxn ang="0">
                  <a:pos x="109" y="2"/>
                </a:cxn>
                <a:cxn ang="0">
                  <a:pos x="112" y="13"/>
                </a:cxn>
                <a:cxn ang="0">
                  <a:pos x="40" y="43"/>
                </a:cxn>
                <a:cxn ang="0">
                  <a:pos x="86" y="159"/>
                </a:cxn>
                <a:cxn ang="0">
                  <a:pos x="79" y="175"/>
                </a:cxn>
                <a:cxn ang="0">
                  <a:pos x="63" y="169"/>
                </a:cxn>
                <a:cxn ang="0">
                  <a:pos x="63" y="169"/>
                </a:cxn>
                <a:cxn ang="0">
                  <a:pos x="63" y="169"/>
                </a:cxn>
              </a:cxnLst>
              <a:rect l="0" t="0" r="r" b="b"/>
              <a:pathLst>
                <a:path w="112" h="175">
                  <a:moveTo>
                    <a:pt x="63" y="169"/>
                  </a:moveTo>
                  <a:lnTo>
                    <a:pt x="40" y="103"/>
                  </a:lnTo>
                  <a:lnTo>
                    <a:pt x="5" y="45"/>
                  </a:lnTo>
                  <a:lnTo>
                    <a:pt x="0" y="30"/>
                  </a:lnTo>
                  <a:lnTo>
                    <a:pt x="11" y="22"/>
                  </a:lnTo>
                  <a:lnTo>
                    <a:pt x="78" y="0"/>
                  </a:lnTo>
                  <a:lnTo>
                    <a:pt x="109" y="2"/>
                  </a:lnTo>
                  <a:lnTo>
                    <a:pt x="112" y="13"/>
                  </a:lnTo>
                  <a:lnTo>
                    <a:pt x="40" y="43"/>
                  </a:lnTo>
                  <a:lnTo>
                    <a:pt x="86" y="159"/>
                  </a:lnTo>
                  <a:lnTo>
                    <a:pt x="79" y="175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6" name="Freeform 58"/>
            <p:cNvSpPr>
              <a:spLocks/>
            </p:cNvSpPr>
            <p:nvPr/>
          </p:nvSpPr>
          <p:spPr bwMode="auto">
            <a:xfrm>
              <a:off x="3584" y="802"/>
              <a:ext cx="23" cy="82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8" y="86"/>
                </a:cxn>
                <a:cxn ang="0">
                  <a:pos x="47" y="142"/>
                </a:cxn>
                <a:cxn ang="0">
                  <a:pos x="37" y="164"/>
                </a:cxn>
                <a:cxn ang="0">
                  <a:pos x="12" y="159"/>
                </a:cxn>
                <a:cxn ang="0">
                  <a:pos x="0" y="106"/>
                </a:cxn>
                <a:cxn ang="0">
                  <a:pos x="2" y="58"/>
                </a:cxn>
                <a:cxn ang="0">
                  <a:pos x="22" y="0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7" y="50"/>
                </a:cxn>
              </a:cxnLst>
              <a:rect l="0" t="0" r="r" b="b"/>
              <a:pathLst>
                <a:path w="47" h="164">
                  <a:moveTo>
                    <a:pt x="27" y="50"/>
                  </a:moveTo>
                  <a:lnTo>
                    <a:pt x="28" y="86"/>
                  </a:lnTo>
                  <a:lnTo>
                    <a:pt x="47" y="142"/>
                  </a:lnTo>
                  <a:lnTo>
                    <a:pt x="37" y="164"/>
                  </a:lnTo>
                  <a:lnTo>
                    <a:pt x="12" y="159"/>
                  </a:lnTo>
                  <a:lnTo>
                    <a:pt x="0" y="106"/>
                  </a:lnTo>
                  <a:lnTo>
                    <a:pt x="2" y="58"/>
                  </a:lnTo>
                  <a:lnTo>
                    <a:pt x="22" y="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7" name="Freeform 59"/>
            <p:cNvSpPr>
              <a:spLocks/>
            </p:cNvSpPr>
            <p:nvPr/>
          </p:nvSpPr>
          <p:spPr bwMode="auto">
            <a:xfrm>
              <a:off x="3623" y="1132"/>
              <a:ext cx="33" cy="6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38" y="35"/>
                </a:cxn>
                <a:cxn ang="0">
                  <a:pos x="51" y="62"/>
                </a:cxn>
                <a:cxn ang="0">
                  <a:pos x="66" y="98"/>
                </a:cxn>
                <a:cxn ang="0">
                  <a:pos x="61" y="121"/>
                </a:cxn>
                <a:cxn ang="0">
                  <a:pos x="43" y="113"/>
                </a:cxn>
                <a:cxn ang="0">
                  <a:pos x="20" y="76"/>
                </a:cxn>
                <a:cxn ang="0">
                  <a:pos x="0" y="42"/>
                </a:cxn>
                <a:cxn ang="0">
                  <a:pos x="0" y="19"/>
                </a:cxn>
                <a:cxn ang="0">
                  <a:pos x="13" y="0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31" y="14"/>
                </a:cxn>
              </a:cxnLst>
              <a:rect l="0" t="0" r="r" b="b"/>
              <a:pathLst>
                <a:path w="66" h="121">
                  <a:moveTo>
                    <a:pt x="31" y="14"/>
                  </a:moveTo>
                  <a:lnTo>
                    <a:pt x="38" y="35"/>
                  </a:lnTo>
                  <a:lnTo>
                    <a:pt x="51" y="62"/>
                  </a:lnTo>
                  <a:lnTo>
                    <a:pt x="66" y="98"/>
                  </a:lnTo>
                  <a:lnTo>
                    <a:pt x="61" y="121"/>
                  </a:lnTo>
                  <a:lnTo>
                    <a:pt x="43" y="113"/>
                  </a:lnTo>
                  <a:lnTo>
                    <a:pt x="20" y="76"/>
                  </a:lnTo>
                  <a:lnTo>
                    <a:pt x="0" y="42"/>
                  </a:lnTo>
                  <a:lnTo>
                    <a:pt x="0" y="19"/>
                  </a:lnTo>
                  <a:lnTo>
                    <a:pt x="13" y="0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8" name="Freeform 60"/>
            <p:cNvSpPr>
              <a:spLocks/>
            </p:cNvSpPr>
            <p:nvPr/>
          </p:nvSpPr>
          <p:spPr bwMode="auto">
            <a:xfrm>
              <a:off x="3644" y="1092"/>
              <a:ext cx="400" cy="131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746" y="32"/>
                </a:cxn>
                <a:cxn ang="0">
                  <a:pos x="799" y="78"/>
                </a:cxn>
                <a:cxn ang="0">
                  <a:pos x="801" y="129"/>
                </a:cxn>
                <a:cxn ang="0">
                  <a:pos x="781" y="164"/>
                </a:cxn>
                <a:cxn ang="0">
                  <a:pos x="749" y="184"/>
                </a:cxn>
                <a:cxn ang="0">
                  <a:pos x="696" y="207"/>
                </a:cxn>
                <a:cxn ang="0">
                  <a:pos x="645" y="222"/>
                </a:cxn>
                <a:cxn ang="0">
                  <a:pos x="533" y="243"/>
                </a:cxn>
                <a:cxn ang="0">
                  <a:pos x="354" y="263"/>
                </a:cxn>
                <a:cxn ang="0">
                  <a:pos x="14" y="245"/>
                </a:cxn>
                <a:cxn ang="0">
                  <a:pos x="0" y="232"/>
                </a:cxn>
                <a:cxn ang="0">
                  <a:pos x="14" y="219"/>
                </a:cxn>
                <a:cxn ang="0">
                  <a:pos x="182" y="209"/>
                </a:cxn>
                <a:cxn ang="0">
                  <a:pos x="353" y="196"/>
                </a:cxn>
                <a:cxn ang="0">
                  <a:pos x="520" y="176"/>
                </a:cxn>
                <a:cxn ang="0">
                  <a:pos x="706" y="131"/>
                </a:cxn>
                <a:cxn ang="0">
                  <a:pos x="748" y="115"/>
                </a:cxn>
                <a:cxn ang="0">
                  <a:pos x="754" y="91"/>
                </a:cxn>
                <a:cxn ang="0">
                  <a:pos x="731" y="70"/>
                </a:cxn>
                <a:cxn ang="0">
                  <a:pos x="703" y="53"/>
                </a:cxn>
                <a:cxn ang="0">
                  <a:pos x="672" y="42"/>
                </a:cxn>
                <a:cxn ang="0">
                  <a:pos x="635" y="43"/>
                </a:cxn>
                <a:cxn ang="0">
                  <a:pos x="629" y="20"/>
                </a:cxn>
                <a:cxn ang="0">
                  <a:pos x="647" y="0"/>
                </a:cxn>
                <a:cxn ang="0">
                  <a:pos x="647" y="0"/>
                </a:cxn>
                <a:cxn ang="0">
                  <a:pos x="647" y="0"/>
                </a:cxn>
              </a:cxnLst>
              <a:rect l="0" t="0" r="r" b="b"/>
              <a:pathLst>
                <a:path w="801" h="263">
                  <a:moveTo>
                    <a:pt x="647" y="0"/>
                  </a:moveTo>
                  <a:lnTo>
                    <a:pt x="746" y="32"/>
                  </a:lnTo>
                  <a:lnTo>
                    <a:pt x="799" y="78"/>
                  </a:lnTo>
                  <a:lnTo>
                    <a:pt x="801" y="129"/>
                  </a:lnTo>
                  <a:lnTo>
                    <a:pt x="781" y="164"/>
                  </a:lnTo>
                  <a:lnTo>
                    <a:pt x="749" y="184"/>
                  </a:lnTo>
                  <a:lnTo>
                    <a:pt x="696" y="207"/>
                  </a:lnTo>
                  <a:lnTo>
                    <a:pt x="645" y="222"/>
                  </a:lnTo>
                  <a:lnTo>
                    <a:pt x="533" y="243"/>
                  </a:lnTo>
                  <a:lnTo>
                    <a:pt x="354" y="263"/>
                  </a:lnTo>
                  <a:lnTo>
                    <a:pt x="14" y="245"/>
                  </a:lnTo>
                  <a:lnTo>
                    <a:pt x="0" y="232"/>
                  </a:lnTo>
                  <a:lnTo>
                    <a:pt x="14" y="219"/>
                  </a:lnTo>
                  <a:lnTo>
                    <a:pt x="182" y="209"/>
                  </a:lnTo>
                  <a:lnTo>
                    <a:pt x="353" y="196"/>
                  </a:lnTo>
                  <a:lnTo>
                    <a:pt x="520" y="176"/>
                  </a:lnTo>
                  <a:lnTo>
                    <a:pt x="706" y="131"/>
                  </a:lnTo>
                  <a:lnTo>
                    <a:pt x="748" y="115"/>
                  </a:lnTo>
                  <a:lnTo>
                    <a:pt x="754" y="91"/>
                  </a:lnTo>
                  <a:lnTo>
                    <a:pt x="731" y="70"/>
                  </a:lnTo>
                  <a:lnTo>
                    <a:pt x="703" y="53"/>
                  </a:lnTo>
                  <a:lnTo>
                    <a:pt x="672" y="42"/>
                  </a:lnTo>
                  <a:lnTo>
                    <a:pt x="635" y="43"/>
                  </a:lnTo>
                  <a:lnTo>
                    <a:pt x="629" y="2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09" name="Freeform 61"/>
            <p:cNvSpPr>
              <a:spLocks/>
            </p:cNvSpPr>
            <p:nvPr/>
          </p:nvSpPr>
          <p:spPr bwMode="auto">
            <a:xfrm>
              <a:off x="3852" y="744"/>
              <a:ext cx="99" cy="93"/>
            </a:xfrm>
            <a:custGeom>
              <a:avLst/>
              <a:gdLst/>
              <a:ahLst/>
              <a:cxnLst>
                <a:cxn ang="0">
                  <a:pos x="12" y="133"/>
                </a:cxn>
                <a:cxn ang="0">
                  <a:pos x="0" y="31"/>
                </a:cxn>
                <a:cxn ang="0">
                  <a:pos x="12" y="14"/>
                </a:cxn>
                <a:cxn ang="0">
                  <a:pos x="93" y="0"/>
                </a:cxn>
                <a:cxn ang="0">
                  <a:pos x="172" y="3"/>
                </a:cxn>
                <a:cxn ang="0">
                  <a:pos x="198" y="48"/>
                </a:cxn>
                <a:cxn ang="0">
                  <a:pos x="170" y="109"/>
                </a:cxn>
                <a:cxn ang="0">
                  <a:pos x="136" y="167"/>
                </a:cxn>
                <a:cxn ang="0">
                  <a:pos x="119" y="183"/>
                </a:cxn>
                <a:cxn ang="0">
                  <a:pos x="103" y="186"/>
                </a:cxn>
                <a:cxn ang="0">
                  <a:pos x="99" y="160"/>
                </a:cxn>
                <a:cxn ang="0">
                  <a:pos x="104" y="94"/>
                </a:cxn>
                <a:cxn ang="0">
                  <a:pos x="106" y="31"/>
                </a:cxn>
                <a:cxn ang="0">
                  <a:pos x="28" y="38"/>
                </a:cxn>
                <a:cxn ang="0">
                  <a:pos x="38" y="132"/>
                </a:cxn>
                <a:cxn ang="0">
                  <a:pos x="27" y="147"/>
                </a:cxn>
                <a:cxn ang="0">
                  <a:pos x="12" y="133"/>
                </a:cxn>
                <a:cxn ang="0">
                  <a:pos x="12" y="133"/>
                </a:cxn>
                <a:cxn ang="0">
                  <a:pos x="12" y="133"/>
                </a:cxn>
              </a:cxnLst>
              <a:rect l="0" t="0" r="r" b="b"/>
              <a:pathLst>
                <a:path w="198" h="186">
                  <a:moveTo>
                    <a:pt x="12" y="133"/>
                  </a:moveTo>
                  <a:lnTo>
                    <a:pt x="0" y="31"/>
                  </a:lnTo>
                  <a:lnTo>
                    <a:pt x="12" y="14"/>
                  </a:lnTo>
                  <a:lnTo>
                    <a:pt x="93" y="0"/>
                  </a:lnTo>
                  <a:lnTo>
                    <a:pt x="172" y="3"/>
                  </a:lnTo>
                  <a:lnTo>
                    <a:pt x="198" y="48"/>
                  </a:lnTo>
                  <a:lnTo>
                    <a:pt x="170" y="109"/>
                  </a:lnTo>
                  <a:lnTo>
                    <a:pt x="136" y="167"/>
                  </a:lnTo>
                  <a:lnTo>
                    <a:pt x="119" y="183"/>
                  </a:lnTo>
                  <a:lnTo>
                    <a:pt x="103" y="186"/>
                  </a:lnTo>
                  <a:lnTo>
                    <a:pt x="99" y="160"/>
                  </a:lnTo>
                  <a:lnTo>
                    <a:pt x="104" y="94"/>
                  </a:lnTo>
                  <a:lnTo>
                    <a:pt x="106" y="31"/>
                  </a:lnTo>
                  <a:lnTo>
                    <a:pt x="28" y="38"/>
                  </a:lnTo>
                  <a:lnTo>
                    <a:pt x="38" y="132"/>
                  </a:lnTo>
                  <a:lnTo>
                    <a:pt x="27" y="147"/>
                  </a:lnTo>
                  <a:lnTo>
                    <a:pt x="12" y="133"/>
                  </a:lnTo>
                  <a:lnTo>
                    <a:pt x="12" y="133"/>
                  </a:lnTo>
                  <a:lnTo>
                    <a:pt x="12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0" name="Freeform 62"/>
            <p:cNvSpPr>
              <a:spLocks/>
            </p:cNvSpPr>
            <p:nvPr/>
          </p:nvSpPr>
          <p:spPr bwMode="auto">
            <a:xfrm>
              <a:off x="3871" y="822"/>
              <a:ext cx="57" cy="2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8" y="10"/>
                </a:cxn>
                <a:cxn ang="0">
                  <a:pos x="114" y="36"/>
                </a:cxn>
                <a:cxn ang="0">
                  <a:pos x="106" y="51"/>
                </a:cxn>
                <a:cxn ang="0">
                  <a:pos x="88" y="54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14" h="54">
                  <a:moveTo>
                    <a:pt x="17" y="0"/>
                  </a:moveTo>
                  <a:lnTo>
                    <a:pt x="98" y="10"/>
                  </a:lnTo>
                  <a:lnTo>
                    <a:pt x="114" y="36"/>
                  </a:lnTo>
                  <a:lnTo>
                    <a:pt x="106" y="51"/>
                  </a:lnTo>
                  <a:lnTo>
                    <a:pt x="88" y="54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1" name="Freeform 63"/>
            <p:cNvSpPr>
              <a:spLocks/>
            </p:cNvSpPr>
            <p:nvPr/>
          </p:nvSpPr>
          <p:spPr bwMode="auto">
            <a:xfrm>
              <a:off x="3855" y="855"/>
              <a:ext cx="73" cy="5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30" y="1"/>
                </a:cxn>
                <a:cxn ang="0">
                  <a:pos x="145" y="13"/>
                </a:cxn>
                <a:cxn ang="0">
                  <a:pos x="139" y="33"/>
                </a:cxn>
                <a:cxn ang="0">
                  <a:pos x="76" y="36"/>
                </a:cxn>
                <a:cxn ang="0">
                  <a:pos x="72" y="46"/>
                </a:cxn>
                <a:cxn ang="0">
                  <a:pos x="91" y="59"/>
                </a:cxn>
                <a:cxn ang="0">
                  <a:pos x="130" y="79"/>
                </a:cxn>
                <a:cxn ang="0">
                  <a:pos x="135" y="96"/>
                </a:cxn>
                <a:cxn ang="0">
                  <a:pos x="127" y="107"/>
                </a:cxn>
                <a:cxn ang="0">
                  <a:pos x="86" y="106"/>
                </a:cxn>
                <a:cxn ang="0">
                  <a:pos x="58" y="86"/>
                </a:cxn>
                <a:cxn ang="0">
                  <a:pos x="28" y="71"/>
                </a:cxn>
                <a:cxn ang="0">
                  <a:pos x="1" y="58"/>
                </a:cxn>
                <a:cxn ang="0">
                  <a:pos x="8" y="38"/>
                </a:cxn>
                <a:cxn ang="0">
                  <a:pos x="34" y="25"/>
                </a:cxn>
                <a:cxn ang="0">
                  <a:pos x="0" y="11"/>
                </a:cxn>
                <a:cxn ang="0">
                  <a:pos x="8" y="3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45" h="107">
                  <a:moveTo>
                    <a:pt x="48" y="0"/>
                  </a:moveTo>
                  <a:lnTo>
                    <a:pt x="130" y="1"/>
                  </a:lnTo>
                  <a:lnTo>
                    <a:pt x="145" y="13"/>
                  </a:lnTo>
                  <a:lnTo>
                    <a:pt x="139" y="33"/>
                  </a:lnTo>
                  <a:lnTo>
                    <a:pt x="76" y="36"/>
                  </a:lnTo>
                  <a:lnTo>
                    <a:pt x="72" y="46"/>
                  </a:lnTo>
                  <a:lnTo>
                    <a:pt x="91" y="59"/>
                  </a:lnTo>
                  <a:lnTo>
                    <a:pt x="130" y="79"/>
                  </a:lnTo>
                  <a:lnTo>
                    <a:pt x="135" y="96"/>
                  </a:lnTo>
                  <a:lnTo>
                    <a:pt x="127" y="107"/>
                  </a:lnTo>
                  <a:lnTo>
                    <a:pt x="86" y="106"/>
                  </a:lnTo>
                  <a:lnTo>
                    <a:pt x="58" y="86"/>
                  </a:lnTo>
                  <a:lnTo>
                    <a:pt x="28" y="71"/>
                  </a:lnTo>
                  <a:lnTo>
                    <a:pt x="1" y="58"/>
                  </a:lnTo>
                  <a:lnTo>
                    <a:pt x="8" y="38"/>
                  </a:lnTo>
                  <a:lnTo>
                    <a:pt x="34" y="25"/>
                  </a:lnTo>
                  <a:lnTo>
                    <a:pt x="0" y="11"/>
                  </a:lnTo>
                  <a:lnTo>
                    <a:pt x="8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2" name="Freeform 64"/>
            <p:cNvSpPr>
              <a:spLocks/>
            </p:cNvSpPr>
            <p:nvPr/>
          </p:nvSpPr>
          <p:spPr bwMode="auto">
            <a:xfrm>
              <a:off x="3851" y="904"/>
              <a:ext cx="56" cy="2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8" y="13"/>
                </a:cxn>
                <a:cxn ang="0">
                  <a:pos x="103" y="23"/>
                </a:cxn>
                <a:cxn ang="0">
                  <a:pos x="111" y="45"/>
                </a:cxn>
                <a:cxn ang="0">
                  <a:pos x="90" y="53"/>
                </a:cxn>
                <a:cxn ang="0">
                  <a:pos x="73" y="50"/>
                </a:cxn>
                <a:cxn ang="0">
                  <a:pos x="12" y="25"/>
                </a:cxn>
                <a:cxn ang="0">
                  <a:pos x="0" y="1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11" h="53">
                  <a:moveTo>
                    <a:pt x="14" y="0"/>
                  </a:moveTo>
                  <a:lnTo>
                    <a:pt x="88" y="13"/>
                  </a:lnTo>
                  <a:lnTo>
                    <a:pt x="103" y="23"/>
                  </a:lnTo>
                  <a:lnTo>
                    <a:pt x="111" y="45"/>
                  </a:lnTo>
                  <a:lnTo>
                    <a:pt x="90" y="53"/>
                  </a:lnTo>
                  <a:lnTo>
                    <a:pt x="73" y="50"/>
                  </a:lnTo>
                  <a:lnTo>
                    <a:pt x="12" y="25"/>
                  </a:lnTo>
                  <a:lnTo>
                    <a:pt x="0" y="1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3" name="Freeform 65"/>
            <p:cNvSpPr>
              <a:spLocks/>
            </p:cNvSpPr>
            <p:nvPr/>
          </p:nvSpPr>
          <p:spPr bwMode="auto">
            <a:xfrm>
              <a:off x="3840" y="916"/>
              <a:ext cx="70" cy="267"/>
            </a:xfrm>
            <a:custGeom>
              <a:avLst/>
              <a:gdLst/>
              <a:ahLst/>
              <a:cxnLst>
                <a:cxn ang="0">
                  <a:pos x="141" y="24"/>
                </a:cxn>
                <a:cxn ang="0">
                  <a:pos x="101" y="245"/>
                </a:cxn>
                <a:cxn ang="0">
                  <a:pos x="76" y="371"/>
                </a:cxn>
                <a:cxn ang="0">
                  <a:pos x="63" y="523"/>
                </a:cxn>
                <a:cxn ang="0">
                  <a:pos x="52" y="533"/>
                </a:cxn>
                <a:cxn ang="0">
                  <a:pos x="30" y="536"/>
                </a:cxn>
                <a:cxn ang="0">
                  <a:pos x="0" y="524"/>
                </a:cxn>
                <a:cxn ang="0">
                  <a:pos x="23" y="362"/>
                </a:cxn>
                <a:cxn ang="0">
                  <a:pos x="48" y="235"/>
                </a:cxn>
                <a:cxn ang="0">
                  <a:pos x="73" y="123"/>
                </a:cxn>
                <a:cxn ang="0">
                  <a:pos x="104" y="1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1" y="24"/>
                </a:cxn>
                <a:cxn ang="0">
                  <a:pos x="141" y="24"/>
                </a:cxn>
                <a:cxn ang="0">
                  <a:pos x="141" y="24"/>
                </a:cxn>
              </a:cxnLst>
              <a:rect l="0" t="0" r="r" b="b"/>
              <a:pathLst>
                <a:path w="141" h="536">
                  <a:moveTo>
                    <a:pt x="141" y="24"/>
                  </a:moveTo>
                  <a:lnTo>
                    <a:pt x="101" y="245"/>
                  </a:lnTo>
                  <a:lnTo>
                    <a:pt x="76" y="371"/>
                  </a:lnTo>
                  <a:lnTo>
                    <a:pt x="63" y="523"/>
                  </a:lnTo>
                  <a:lnTo>
                    <a:pt x="52" y="533"/>
                  </a:lnTo>
                  <a:lnTo>
                    <a:pt x="30" y="536"/>
                  </a:lnTo>
                  <a:lnTo>
                    <a:pt x="0" y="524"/>
                  </a:lnTo>
                  <a:lnTo>
                    <a:pt x="23" y="362"/>
                  </a:lnTo>
                  <a:lnTo>
                    <a:pt x="48" y="235"/>
                  </a:lnTo>
                  <a:lnTo>
                    <a:pt x="73" y="123"/>
                  </a:lnTo>
                  <a:lnTo>
                    <a:pt x="104" y="1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1" y="24"/>
                  </a:lnTo>
                  <a:lnTo>
                    <a:pt x="141" y="24"/>
                  </a:lnTo>
                  <a:lnTo>
                    <a:pt x="14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4" name="Freeform 66"/>
            <p:cNvSpPr>
              <a:spLocks/>
            </p:cNvSpPr>
            <p:nvPr/>
          </p:nvSpPr>
          <p:spPr bwMode="auto">
            <a:xfrm>
              <a:off x="3792" y="921"/>
              <a:ext cx="63" cy="262"/>
            </a:xfrm>
            <a:custGeom>
              <a:avLst/>
              <a:gdLst/>
              <a:ahLst/>
              <a:cxnLst>
                <a:cxn ang="0">
                  <a:pos x="126" y="17"/>
                </a:cxn>
                <a:cxn ang="0">
                  <a:pos x="45" y="498"/>
                </a:cxn>
                <a:cxn ang="0">
                  <a:pos x="35" y="518"/>
                </a:cxn>
                <a:cxn ang="0">
                  <a:pos x="19" y="524"/>
                </a:cxn>
                <a:cxn ang="0">
                  <a:pos x="0" y="496"/>
                </a:cxn>
                <a:cxn ang="0">
                  <a:pos x="22" y="366"/>
                </a:cxn>
                <a:cxn ang="0">
                  <a:pos x="45" y="253"/>
                </a:cxn>
                <a:cxn ang="0">
                  <a:pos x="71" y="141"/>
                </a:cxn>
                <a:cxn ang="0">
                  <a:pos x="101" y="10"/>
                </a:cxn>
                <a:cxn ang="0">
                  <a:pos x="116" y="0"/>
                </a:cxn>
                <a:cxn ang="0">
                  <a:pos x="126" y="17"/>
                </a:cxn>
                <a:cxn ang="0">
                  <a:pos x="126" y="17"/>
                </a:cxn>
                <a:cxn ang="0">
                  <a:pos x="126" y="17"/>
                </a:cxn>
              </a:cxnLst>
              <a:rect l="0" t="0" r="r" b="b"/>
              <a:pathLst>
                <a:path w="126" h="524">
                  <a:moveTo>
                    <a:pt x="126" y="17"/>
                  </a:moveTo>
                  <a:lnTo>
                    <a:pt x="45" y="498"/>
                  </a:lnTo>
                  <a:lnTo>
                    <a:pt x="35" y="518"/>
                  </a:lnTo>
                  <a:lnTo>
                    <a:pt x="19" y="524"/>
                  </a:lnTo>
                  <a:lnTo>
                    <a:pt x="0" y="496"/>
                  </a:lnTo>
                  <a:lnTo>
                    <a:pt x="22" y="366"/>
                  </a:lnTo>
                  <a:lnTo>
                    <a:pt x="45" y="253"/>
                  </a:lnTo>
                  <a:lnTo>
                    <a:pt x="71" y="141"/>
                  </a:lnTo>
                  <a:lnTo>
                    <a:pt x="101" y="10"/>
                  </a:lnTo>
                  <a:lnTo>
                    <a:pt x="116" y="0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5" name="Freeform 67"/>
            <p:cNvSpPr>
              <a:spLocks/>
            </p:cNvSpPr>
            <p:nvPr/>
          </p:nvSpPr>
          <p:spPr bwMode="auto">
            <a:xfrm>
              <a:off x="3929" y="679"/>
              <a:ext cx="123" cy="92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5" y="124"/>
                </a:cxn>
                <a:cxn ang="0">
                  <a:pos x="15" y="67"/>
                </a:cxn>
                <a:cxn ang="0">
                  <a:pos x="122" y="34"/>
                </a:cxn>
                <a:cxn ang="0">
                  <a:pos x="223" y="0"/>
                </a:cxn>
                <a:cxn ang="0">
                  <a:pos x="246" y="6"/>
                </a:cxn>
                <a:cxn ang="0">
                  <a:pos x="240" y="28"/>
                </a:cxn>
                <a:cxn ang="0">
                  <a:pos x="129" y="59"/>
                </a:cxn>
                <a:cxn ang="0">
                  <a:pos x="26" y="91"/>
                </a:cxn>
                <a:cxn ang="0">
                  <a:pos x="31" y="125"/>
                </a:cxn>
                <a:cxn ang="0">
                  <a:pos x="48" y="148"/>
                </a:cxn>
                <a:cxn ang="0">
                  <a:pos x="49" y="170"/>
                </a:cxn>
                <a:cxn ang="0">
                  <a:pos x="35" y="183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246" h="183">
                  <a:moveTo>
                    <a:pt x="0" y="170"/>
                  </a:moveTo>
                  <a:lnTo>
                    <a:pt x="5" y="124"/>
                  </a:lnTo>
                  <a:lnTo>
                    <a:pt x="15" y="67"/>
                  </a:lnTo>
                  <a:lnTo>
                    <a:pt x="122" y="34"/>
                  </a:lnTo>
                  <a:lnTo>
                    <a:pt x="223" y="0"/>
                  </a:lnTo>
                  <a:lnTo>
                    <a:pt x="246" y="6"/>
                  </a:lnTo>
                  <a:lnTo>
                    <a:pt x="240" y="28"/>
                  </a:lnTo>
                  <a:lnTo>
                    <a:pt x="129" y="59"/>
                  </a:lnTo>
                  <a:lnTo>
                    <a:pt x="26" y="91"/>
                  </a:lnTo>
                  <a:lnTo>
                    <a:pt x="31" y="125"/>
                  </a:lnTo>
                  <a:lnTo>
                    <a:pt x="48" y="148"/>
                  </a:lnTo>
                  <a:lnTo>
                    <a:pt x="49" y="170"/>
                  </a:lnTo>
                  <a:lnTo>
                    <a:pt x="35" y="183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6" name="Freeform 68"/>
            <p:cNvSpPr>
              <a:spLocks/>
            </p:cNvSpPr>
            <p:nvPr/>
          </p:nvSpPr>
          <p:spPr bwMode="auto">
            <a:xfrm>
              <a:off x="4044" y="679"/>
              <a:ext cx="42" cy="8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56" y="81"/>
                </a:cxn>
                <a:cxn ang="0">
                  <a:pos x="84" y="158"/>
                </a:cxn>
                <a:cxn ang="0">
                  <a:pos x="74" y="175"/>
                </a:cxn>
                <a:cxn ang="0">
                  <a:pos x="58" y="165"/>
                </a:cxn>
                <a:cxn ang="0">
                  <a:pos x="29" y="89"/>
                </a:cxn>
                <a:cxn ang="0">
                  <a:pos x="0" y="15"/>
                </a:cxn>
                <a:cxn ang="0">
                  <a:pos x="6" y="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</a:cxnLst>
              <a:rect l="0" t="0" r="r" b="b"/>
              <a:pathLst>
                <a:path w="84" h="175">
                  <a:moveTo>
                    <a:pt x="24" y="6"/>
                  </a:moveTo>
                  <a:lnTo>
                    <a:pt x="56" y="81"/>
                  </a:lnTo>
                  <a:lnTo>
                    <a:pt x="84" y="158"/>
                  </a:lnTo>
                  <a:lnTo>
                    <a:pt x="74" y="175"/>
                  </a:lnTo>
                  <a:lnTo>
                    <a:pt x="58" y="165"/>
                  </a:lnTo>
                  <a:lnTo>
                    <a:pt x="29" y="89"/>
                  </a:lnTo>
                  <a:lnTo>
                    <a:pt x="0" y="15"/>
                  </a:lnTo>
                  <a:lnTo>
                    <a:pt x="6" y="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7" name="Freeform 69"/>
            <p:cNvSpPr>
              <a:spLocks/>
            </p:cNvSpPr>
            <p:nvPr/>
          </p:nvSpPr>
          <p:spPr bwMode="auto">
            <a:xfrm>
              <a:off x="3938" y="759"/>
              <a:ext cx="149" cy="400"/>
            </a:xfrm>
            <a:custGeom>
              <a:avLst/>
              <a:gdLst/>
              <a:ahLst/>
              <a:cxnLst>
                <a:cxn ang="0">
                  <a:pos x="298" y="17"/>
                </a:cxn>
                <a:cxn ang="0">
                  <a:pos x="265" y="109"/>
                </a:cxn>
                <a:cxn ang="0">
                  <a:pos x="233" y="187"/>
                </a:cxn>
                <a:cxn ang="0">
                  <a:pos x="203" y="263"/>
                </a:cxn>
                <a:cxn ang="0">
                  <a:pos x="170" y="352"/>
                </a:cxn>
                <a:cxn ang="0">
                  <a:pos x="121" y="524"/>
                </a:cxn>
                <a:cxn ang="0">
                  <a:pos x="103" y="589"/>
                </a:cxn>
                <a:cxn ang="0">
                  <a:pos x="83" y="653"/>
                </a:cxn>
                <a:cxn ang="0">
                  <a:pos x="41" y="782"/>
                </a:cxn>
                <a:cxn ang="0">
                  <a:pos x="17" y="800"/>
                </a:cxn>
                <a:cxn ang="0">
                  <a:pos x="0" y="794"/>
                </a:cxn>
                <a:cxn ang="0">
                  <a:pos x="38" y="665"/>
                </a:cxn>
                <a:cxn ang="0">
                  <a:pos x="74" y="536"/>
                </a:cxn>
                <a:cxn ang="0">
                  <a:pos x="103" y="440"/>
                </a:cxn>
                <a:cxn ang="0">
                  <a:pos x="134" y="347"/>
                </a:cxn>
                <a:cxn ang="0">
                  <a:pos x="169" y="258"/>
                </a:cxn>
                <a:cxn ang="0">
                  <a:pos x="203" y="181"/>
                </a:cxn>
                <a:cxn ang="0">
                  <a:pos x="238" y="101"/>
                </a:cxn>
                <a:cxn ang="0">
                  <a:pos x="273" y="9"/>
                </a:cxn>
                <a:cxn ang="0">
                  <a:pos x="289" y="0"/>
                </a:cxn>
                <a:cxn ang="0">
                  <a:pos x="298" y="17"/>
                </a:cxn>
                <a:cxn ang="0">
                  <a:pos x="298" y="17"/>
                </a:cxn>
                <a:cxn ang="0">
                  <a:pos x="298" y="17"/>
                </a:cxn>
              </a:cxnLst>
              <a:rect l="0" t="0" r="r" b="b"/>
              <a:pathLst>
                <a:path w="298" h="800">
                  <a:moveTo>
                    <a:pt x="298" y="17"/>
                  </a:moveTo>
                  <a:lnTo>
                    <a:pt x="265" y="109"/>
                  </a:lnTo>
                  <a:lnTo>
                    <a:pt x="233" y="187"/>
                  </a:lnTo>
                  <a:lnTo>
                    <a:pt x="203" y="263"/>
                  </a:lnTo>
                  <a:lnTo>
                    <a:pt x="170" y="352"/>
                  </a:lnTo>
                  <a:lnTo>
                    <a:pt x="121" y="524"/>
                  </a:lnTo>
                  <a:lnTo>
                    <a:pt x="103" y="589"/>
                  </a:lnTo>
                  <a:lnTo>
                    <a:pt x="83" y="653"/>
                  </a:lnTo>
                  <a:lnTo>
                    <a:pt x="41" y="782"/>
                  </a:lnTo>
                  <a:lnTo>
                    <a:pt x="17" y="800"/>
                  </a:lnTo>
                  <a:lnTo>
                    <a:pt x="0" y="794"/>
                  </a:lnTo>
                  <a:lnTo>
                    <a:pt x="38" y="665"/>
                  </a:lnTo>
                  <a:lnTo>
                    <a:pt x="74" y="536"/>
                  </a:lnTo>
                  <a:lnTo>
                    <a:pt x="103" y="440"/>
                  </a:lnTo>
                  <a:lnTo>
                    <a:pt x="134" y="347"/>
                  </a:lnTo>
                  <a:lnTo>
                    <a:pt x="169" y="258"/>
                  </a:lnTo>
                  <a:lnTo>
                    <a:pt x="203" y="181"/>
                  </a:lnTo>
                  <a:lnTo>
                    <a:pt x="238" y="101"/>
                  </a:lnTo>
                  <a:lnTo>
                    <a:pt x="273" y="9"/>
                  </a:lnTo>
                  <a:lnTo>
                    <a:pt x="289" y="0"/>
                  </a:lnTo>
                  <a:lnTo>
                    <a:pt x="298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8" name="Freeform 70"/>
            <p:cNvSpPr>
              <a:spLocks/>
            </p:cNvSpPr>
            <p:nvPr/>
          </p:nvSpPr>
          <p:spPr bwMode="auto">
            <a:xfrm>
              <a:off x="3907" y="737"/>
              <a:ext cx="128" cy="432"/>
            </a:xfrm>
            <a:custGeom>
              <a:avLst/>
              <a:gdLst/>
              <a:ahLst/>
              <a:cxnLst>
                <a:cxn ang="0">
                  <a:pos x="254" y="17"/>
                </a:cxn>
                <a:cxn ang="0">
                  <a:pos x="226" y="109"/>
                </a:cxn>
                <a:cxn ang="0">
                  <a:pos x="203" y="190"/>
                </a:cxn>
                <a:cxn ang="0">
                  <a:pos x="155" y="366"/>
                </a:cxn>
                <a:cxn ang="0">
                  <a:pos x="114" y="518"/>
                </a:cxn>
                <a:cxn ang="0">
                  <a:pos x="81" y="676"/>
                </a:cxn>
                <a:cxn ang="0">
                  <a:pos x="71" y="721"/>
                </a:cxn>
                <a:cxn ang="0">
                  <a:pos x="48" y="787"/>
                </a:cxn>
                <a:cxn ang="0">
                  <a:pos x="25" y="855"/>
                </a:cxn>
                <a:cxn ang="0">
                  <a:pos x="8" y="863"/>
                </a:cxn>
                <a:cxn ang="0">
                  <a:pos x="0" y="848"/>
                </a:cxn>
                <a:cxn ang="0">
                  <a:pos x="20" y="709"/>
                </a:cxn>
                <a:cxn ang="0">
                  <a:pos x="30" y="665"/>
                </a:cxn>
                <a:cxn ang="0">
                  <a:pos x="71" y="505"/>
                </a:cxn>
                <a:cxn ang="0">
                  <a:pos x="119" y="356"/>
                </a:cxn>
                <a:cxn ang="0">
                  <a:pos x="145" y="263"/>
                </a:cxn>
                <a:cxn ang="0">
                  <a:pos x="172" y="182"/>
                </a:cxn>
                <a:cxn ang="0">
                  <a:pos x="200" y="101"/>
                </a:cxn>
                <a:cxn ang="0">
                  <a:pos x="230" y="9"/>
                </a:cxn>
                <a:cxn ang="0">
                  <a:pos x="246" y="0"/>
                </a:cxn>
                <a:cxn ang="0">
                  <a:pos x="254" y="17"/>
                </a:cxn>
                <a:cxn ang="0">
                  <a:pos x="254" y="17"/>
                </a:cxn>
                <a:cxn ang="0">
                  <a:pos x="254" y="17"/>
                </a:cxn>
              </a:cxnLst>
              <a:rect l="0" t="0" r="r" b="b"/>
              <a:pathLst>
                <a:path w="254" h="863">
                  <a:moveTo>
                    <a:pt x="254" y="17"/>
                  </a:moveTo>
                  <a:lnTo>
                    <a:pt x="226" y="109"/>
                  </a:lnTo>
                  <a:lnTo>
                    <a:pt x="203" y="190"/>
                  </a:lnTo>
                  <a:lnTo>
                    <a:pt x="155" y="366"/>
                  </a:lnTo>
                  <a:lnTo>
                    <a:pt x="114" y="518"/>
                  </a:lnTo>
                  <a:lnTo>
                    <a:pt x="81" y="676"/>
                  </a:lnTo>
                  <a:lnTo>
                    <a:pt x="71" y="721"/>
                  </a:lnTo>
                  <a:lnTo>
                    <a:pt x="48" y="787"/>
                  </a:lnTo>
                  <a:lnTo>
                    <a:pt x="25" y="855"/>
                  </a:lnTo>
                  <a:lnTo>
                    <a:pt x="8" y="863"/>
                  </a:lnTo>
                  <a:lnTo>
                    <a:pt x="0" y="848"/>
                  </a:lnTo>
                  <a:lnTo>
                    <a:pt x="20" y="709"/>
                  </a:lnTo>
                  <a:lnTo>
                    <a:pt x="30" y="665"/>
                  </a:lnTo>
                  <a:lnTo>
                    <a:pt x="71" y="505"/>
                  </a:lnTo>
                  <a:lnTo>
                    <a:pt x="119" y="356"/>
                  </a:lnTo>
                  <a:lnTo>
                    <a:pt x="145" y="263"/>
                  </a:lnTo>
                  <a:lnTo>
                    <a:pt x="172" y="182"/>
                  </a:lnTo>
                  <a:lnTo>
                    <a:pt x="200" y="101"/>
                  </a:lnTo>
                  <a:lnTo>
                    <a:pt x="230" y="9"/>
                  </a:lnTo>
                  <a:lnTo>
                    <a:pt x="246" y="0"/>
                  </a:lnTo>
                  <a:lnTo>
                    <a:pt x="254" y="17"/>
                  </a:lnTo>
                  <a:lnTo>
                    <a:pt x="254" y="17"/>
                  </a:lnTo>
                  <a:lnTo>
                    <a:pt x="25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19" name="Freeform 71"/>
            <p:cNvSpPr>
              <a:spLocks/>
            </p:cNvSpPr>
            <p:nvPr/>
          </p:nvSpPr>
          <p:spPr bwMode="auto">
            <a:xfrm>
              <a:off x="3869" y="1060"/>
              <a:ext cx="48" cy="30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79" y="0"/>
                </a:cxn>
                <a:cxn ang="0">
                  <a:pos x="96" y="8"/>
                </a:cxn>
                <a:cxn ang="0">
                  <a:pos x="88" y="24"/>
                </a:cxn>
                <a:cxn ang="0">
                  <a:pos x="56" y="41"/>
                </a:cxn>
                <a:cxn ang="0">
                  <a:pos x="27" y="59"/>
                </a:cxn>
                <a:cxn ang="0">
                  <a:pos x="0" y="46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</a:cxnLst>
              <a:rect l="0" t="0" r="r" b="b"/>
              <a:pathLst>
                <a:path w="96" h="59">
                  <a:moveTo>
                    <a:pt x="12" y="19"/>
                  </a:moveTo>
                  <a:lnTo>
                    <a:pt x="79" y="0"/>
                  </a:lnTo>
                  <a:lnTo>
                    <a:pt x="96" y="8"/>
                  </a:lnTo>
                  <a:lnTo>
                    <a:pt x="88" y="24"/>
                  </a:lnTo>
                  <a:lnTo>
                    <a:pt x="56" y="41"/>
                  </a:lnTo>
                  <a:lnTo>
                    <a:pt x="27" y="59"/>
                  </a:lnTo>
                  <a:lnTo>
                    <a:pt x="0" y="46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0" name="Freeform 72"/>
            <p:cNvSpPr>
              <a:spLocks/>
            </p:cNvSpPr>
            <p:nvPr/>
          </p:nvSpPr>
          <p:spPr bwMode="auto">
            <a:xfrm>
              <a:off x="3889" y="956"/>
              <a:ext cx="53" cy="31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88" y="0"/>
                </a:cxn>
                <a:cxn ang="0">
                  <a:pos x="106" y="7"/>
                </a:cxn>
                <a:cxn ang="0">
                  <a:pos x="98" y="24"/>
                </a:cxn>
                <a:cxn ang="0">
                  <a:pos x="29" y="62"/>
                </a:cxn>
                <a:cxn ang="0">
                  <a:pos x="0" y="57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</a:cxnLst>
              <a:rect l="0" t="0" r="r" b="b"/>
              <a:pathLst>
                <a:path w="106" h="62">
                  <a:moveTo>
                    <a:pt x="5" y="28"/>
                  </a:moveTo>
                  <a:lnTo>
                    <a:pt x="88" y="0"/>
                  </a:lnTo>
                  <a:lnTo>
                    <a:pt x="106" y="7"/>
                  </a:lnTo>
                  <a:lnTo>
                    <a:pt x="98" y="24"/>
                  </a:lnTo>
                  <a:lnTo>
                    <a:pt x="29" y="62"/>
                  </a:lnTo>
                  <a:lnTo>
                    <a:pt x="0" y="5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1" name="Freeform 73"/>
            <p:cNvSpPr>
              <a:spLocks/>
            </p:cNvSpPr>
            <p:nvPr/>
          </p:nvSpPr>
          <p:spPr bwMode="auto">
            <a:xfrm>
              <a:off x="3919" y="860"/>
              <a:ext cx="50" cy="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84" y="0"/>
                </a:cxn>
                <a:cxn ang="0">
                  <a:pos x="101" y="8"/>
                </a:cxn>
                <a:cxn ang="0">
                  <a:pos x="93" y="25"/>
                </a:cxn>
                <a:cxn ang="0">
                  <a:pos x="8" y="6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01" h="64">
                  <a:moveTo>
                    <a:pt x="0" y="31"/>
                  </a:moveTo>
                  <a:lnTo>
                    <a:pt x="84" y="0"/>
                  </a:lnTo>
                  <a:lnTo>
                    <a:pt x="101" y="8"/>
                  </a:lnTo>
                  <a:lnTo>
                    <a:pt x="93" y="25"/>
                  </a:lnTo>
                  <a:lnTo>
                    <a:pt x="8" y="6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2" name="Freeform 74"/>
            <p:cNvSpPr>
              <a:spLocks/>
            </p:cNvSpPr>
            <p:nvPr/>
          </p:nvSpPr>
          <p:spPr bwMode="auto">
            <a:xfrm>
              <a:off x="3924" y="774"/>
              <a:ext cx="55" cy="37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48" y="15"/>
                </a:cxn>
                <a:cxn ang="0">
                  <a:pos x="92" y="0"/>
                </a:cxn>
                <a:cxn ang="0">
                  <a:pos x="109" y="6"/>
                </a:cxn>
                <a:cxn ang="0">
                  <a:pos x="102" y="25"/>
                </a:cxn>
                <a:cxn ang="0">
                  <a:pos x="21" y="72"/>
                </a:cxn>
                <a:cxn ang="0">
                  <a:pos x="0" y="71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109" h="72">
                  <a:moveTo>
                    <a:pt x="10" y="38"/>
                  </a:moveTo>
                  <a:lnTo>
                    <a:pt x="48" y="15"/>
                  </a:lnTo>
                  <a:lnTo>
                    <a:pt x="92" y="0"/>
                  </a:lnTo>
                  <a:lnTo>
                    <a:pt x="109" y="6"/>
                  </a:lnTo>
                  <a:lnTo>
                    <a:pt x="102" y="25"/>
                  </a:lnTo>
                  <a:lnTo>
                    <a:pt x="21" y="72"/>
                  </a:lnTo>
                  <a:lnTo>
                    <a:pt x="0" y="71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3" name="Freeform 75"/>
            <p:cNvSpPr>
              <a:spLocks/>
            </p:cNvSpPr>
            <p:nvPr/>
          </p:nvSpPr>
          <p:spPr bwMode="auto">
            <a:xfrm>
              <a:off x="3661" y="802"/>
              <a:ext cx="150" cy="300"/>
            </a:xfrm>
            <a:custGeom>
              <a:avLst/>
              <a:gdLst/>
              <a:ahLst/>
              <a:cxnLst>
                <a:cxn ang="0">
                  <a:pos x="96" y="587"/>
                </a:cxn>
                <a:cxn ang="0">
                  <a:pos x="103" y="535"/>
                </a:cxn>
                <a:cxn ang="0">
                  <a:pos x="118" y="489"/>
                </a:cxn>
                <a:cxn ang="0">
                  <a:pos x="116" y="400"/>
                </a:cxn>
                <a:cxn ang="0">
                  <a:pos x="83" y="347"/>
                </a:cxn>
                <a:cxn ang="0">
                  <a:pos x="48" y="309"/>
                </a:cxn>
                <a:cxn ang="0">
                  <a:pos x="18" y="263"/>
                </a:cxn>
                <a:cxn ang="0">
                  <a:pos x="0" y="190"/>
                </a:cxn>
                <a:cxn ang="0">
                  <a:pos x="3" y="137"/>
                </a:cxn>
                <a:cxn ang="0">
                  <a:pos x="20" y="89"/>
                </a:cxn>
                <a:cxn ang="0">
                  <a:pos x="50" y="48"/>
                </a:cxn>
                <a:cxn ang="0">
                  <a:pos x="93" y="15"/>
                </a:cxn>
                <a:cxn ang="0">
                  <a:pos x="122" y="2"/>
                </a:cxn>
                <a:cxn ang="0">
                  <a:pos x="156" y="0"/>
                </a:cxn>
                <a:cxn ang="0">
                  <a:pos x="215" y="25"/>
                </a:cxn>
                <a:cxn ang="0">
                  <a:pos x="278" y="96"/>
                </a:cxn>
                <a:cxn ang="0">
                  <a:pos x="299" y="187"/>
                </a:cxn>
                <a:cxn ang="0">
                  <a:pos x="293" y="226"/>
                </a:cxn>
                <a:cxn ang="0">
                  <a:pos x="280" y="258"/>
                </a:cxn>
                <a:cxn ang="0">
                  <a:pos x="260" y="288"/>
                </a:cxn>
                <a:cxn ang="0">
                  <a:pos x="237" y="324"/>
                </a:cxn>
                <a:cxn ang="0">
                  <a:pos x="232" y="350"/>
                </a:cxn>
                <a:cxn ang="0">
                  <a:pos x="217" y="428"/>
                </a:cxn>
                <a:cxn ang="0">
                  <a:pos x="203" y="443"/>
                </a:cxn>
                <a:cxn ang="0">
                  <a:pos x="190" y="428"/>
                </a:cxn>
                <a:cxn ang="0">
                  <a:pos x="182" y="322"/>
                </a:cxn>
                <a:cxn ang="0">
                  <a:pos x="217" y="274"/>
                </a:cxn>
                <a:cxn ang="0">
                  <a:pos x="251" y="185"/>
                </a:cxn>
                <a:cxn ang="0">
                  <a:pos x="250" y="121"/>
                </a:cxn>
                <a:cxn ang="0">
                  <a:pos x="223" y="76"/>
                </a:cxn>
                <a:cxn ang="0">
                  <a:pos x="197" y="48"/>
                </a:cxn>
                <a:cxn ang="0">
                  <a:pos x="175" y="35"/>
                </a:cxn>
                <a:cxn ang="0">
                  <a:pos x="152" y="28"/>
                </a:cxn>
                <a:cxn ang="0">
                  <a:pos x="104" y="36"/>
                </a:cxn>
                <a:cxn ang="0">
                  <a:pos x="43" y="99"/>
                </a:cxn>
                <a:cxn ang="0">
                  <a:pos x="30" y="188"/>
                </a:cxn>
                <a:cxn ang="0">
                  <a:pos x="55" y="258"/>
                </a:cxn>
                <a:cxn ang="0">
                  <a:pos x="75" y="293"/>
                </a:cxn>
                <a:cxn ang="0">
                  <a:pos x="106" y="337"/>
                </a:cxn>
                <a:cxn ang="0">
                  <a:pos x="137" y="388"/>
                </a:cxn>
                <a:cxn ang="0">
                  <a:pos x="151" y="436"/>
                </a:cxn>
                <a:cxn ang="0">
                  <a:pos x="142" y="483"/>
                </a:cxn>
                <a:cxn ang="0">
                  <a:pos x="122" y="585"/>
                </a:cxn>
                <a:cxn ang="0">
                  <a:pos x="111" y="600"/>
                </a:cxn>
                <a:cxn ang="0">
                  <a:pos x="96" y="587"/>
                </a:cxn>
                <a:cxn ang="0">
                  <a:pos x="96" y="587"/>
                </a:cxn>
                <a:cxn ang="0">
                  <a:pos x="96" y="587"/>
                </a:cxn>
              </a:cxnLst>
              <a:rect l="0" t="0" r="r" b="b"/>
              <a:pathLst>
                <a:path w="299" h="600">
                  <a:moveTo>
                    <a:pt x="96" y="587"/>
                  </a:moveTo>
                  <a:lnTo>
                    <a:pt x="103" y="535"/>
                  </a:lnTo>
                  <a:lnTo>
                    <a:pt x="118" y="489"/>
                  </a:lnTo>
                  <a:lnTo>
                    <a:pt x="116" y="400"/>
                  </a:lnTo>
                  <a:lnTo>
                    <a:pt x="83" y="347"/>
                  </a:lnTo>
                  <a:lnTo>
                    <a:pt x="48" y="309"/>
                  </a:lnTo>
                  <a:lnTo>
                    <a:pt x="18" y="263"/>
                  </a:lnTo>
                  <a:lnTo>
                    <a:pt x="0" y="190"/>
                  </a:lnTo>
                  <a:lnTo>
                    <a:pt x="3" y="137"/>
                  </a:lnTo>
                  <a:lnTo>
                    <a:pt x="20" y="89"/>
                  </a:lnTo>
                  <a:lnTo>
                    <a:pt x="50" y="48"/>
                  </a:lnTo>
                  <a:lnTo>
                    <a:pt x="93" y="15"/>
                  </a:lnTo>
                  <a:lnTo>
                    <a:pt x="122" y="2"/>
                  </a:lnTo>
                  <a:lnTo>
                    <a:pt x="156" y="0"/>
                  </a:lnTo>
                  <a:lnTo>
                    <a:pt x="215" y="25"/>
                  </a:lnTo>
                  <a:lnTo>
                    <a:pt x="278" y="96"/>
                  </a:lnTo>
                  <a:lnTo>
                    <a:pt x="299" y="187"/>
                  </a:lnTo>
                  <a:lnTo>
                    <a:pt x="293" y="226"/>
                  </a:lnTo>
                  <a:lnTo>
                    <a:pt x="280" y="258"/>
                  </a:lnTo>
                  <a:lnTo>
                    <a:pt x="260" y="288"/>
                  </a:lnTo>
                  <a:lnTo>
                    <a:pt x="237" y="324"/>
                  </a:lnTo>
                  <a:lnTo>
                    <a:pt x="232" y="350"/>
                  </a:lnTo>
                  <a:lnTo>
                    <a:pt x="217" y="428"/>
                  </a:lnTo>
                  <a:lnTo>
                    <a:pt x="203" y="443"/>
                  </a:lnTo>
                  <a:lnTo>
                    <a:pt x="190" y="428"/>
                  </a:lnTo>
                  <a:lnTo>
                    <a:pt x="182" y="322"/>
                  </a:lnTo>
                  <a:lnTo>
                    <a:pt x="217" y="274"/>
                  </a:lnTo>
                  <a:lnTo>
                    <a:pt x="251" y="185"/>
                  </a:lnTo>
                  <a:lnTo>
                    <a:pt x="250" y="121"/>
                  </a:lnTo>
                  <a:lnTo>
                    <a:pt x="223" y="76"/>
                  </a:lnTo>
                  <a:lnTo>
                    <a:pt x="197" y="48"/>
                  </a:lnTo>
                  <a:lnTo>
                    <a:pt x="175" y="35"/>
                  </a:lnTo>
                  <a:lnTo>
                    <a:pt x="152" y="28"/>
                  </a:lnTo>
                  <a:lnTo>
                    <a:pt x="104" y="36"/>
                  </a:lnTo>
                  <a:lnTo>
                    <a:pt x="43" y="99"/>
                  </a:lnTo>
                  <a:lnTo>
                    <a:pt x="30" y="188"/>
                  </a:lnTo>
                  <a:lnTo>
                    <a:pt x="55" y="258"/>
                  </a:lnTo>
                  <a:lnTo>
                    <a:pt x="75" y="293"/>
                  </a:lnTo>
                  <a:lnTo>
                    <a:pt x="106" y="337"/>
                  </a:lnTo>
                  <a:lnTo>
                    <a:pt x="137" y="388"/>
                  </a:lnTo>
                  <a:lnTo>
                    <a:pt x="151" y="436"/>
                  </a:lnTo>
                  <a:lnTo>
                    <a:pt x="142" y="483"/>
                  </a:lnTo>
                  <a:lnTo>
                    <a:pt x="122" y="585"/>
                  </a:lnTo>
                  <a:lnTo>
                    <a:pt x="111" y="600"/>
                  </a:lnTo>
                  <a:lnTo>
                    <a:pt x="96" y="587"/>
                  </a:lnTo>
                  <a:lnTo>
                    <a:pt x="96" y="587"/>
                  </a:lnTo>
                  <a:lnTo>
                    <a:pt x="96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4" name="Freeform 76"/>
            <p:cNvSpPr>
              <a:spLocks/>
            </p:cNvSpPr>
            <p:nvPr/>
          </p:nvSpPr>
          <p:spPr bwMode="auto">
            <a:xfrm>
              <a:off x="3696" y="836"/>
              <a:ext cx="77" cy="109"/>
            </a:xfrm>
            <a:custGeom>
              <a:avLst/>
              <a:gdLst/>
              <a:ahLst/>
              <a:cxnLst>
                <a:cxn ang="0">
                  <a:pos x="129" y="66"/>
                </a:cxn>
                <a:cxn ang="0">
                  <a:pos x="104" y="33"/>
                </a:cxn>
                <a:cxn ang="0">
                  <a:pos x="71" y="27"/>
                </a:cxn>
                <a:cxn ang="0">
                  <a:pos x="46" y="46"/>
                </a:cxn>
                <a:cxn ang="0">
                  <a:pos x="41" y="74"/>
                </a:cxn>
                <a:cxn ang="0">
                  <a:pos x="52" y="147"/>
                </a:cxn>
                <a:cxn ang="0">
                  <a:pos x="72" y="179"/>
                </a:cxn>
                <a:cxn ang="0">
                  <a:pos x="102" y="192"/>
                </a:cxn>
                <a:cxn ang="0">
                  <a:pos x="114" y="207"/>
                </a:cxn>
                <a:cxn ang="0">
                  <a:pos x="99" y="218"/>
                </a:cxn>
                <a:cxn ang="0">
                  <a:pos x="39" y="203"/>
                </a:cxn>
                <a:cxn ang="0">
                  <a:pos x="0" y="164"/>
                </a:cxn>
                <a:cxn ang="0">
                  <a:pos x="1" y="65"/>
                </a:cxn>
                <a:cxn ang="0">
                  <a:pos x="23" y="25"/>
                </a:cxn>
                <a:cxn ang="0">
                  <a:pos x="39" y="10"/>
                </a:cxn>
                <a:cxn ang="0">
                  <a:pos x="62" y="0"/>
                </a:cxn>
                <a:cxn ang="0">
                  <a:pos x="115" y="7"/>
                </a:cxn>
                <a:cxn ang="0">
                  <a:pos x="153" y="53"/>
                </a:cxn>
                <a:cxn ang="0">
                  <a:pos x="147" y="71"/>
                </a:cxn>
                <a:cxn ang="0">
                  <a:pos x="129" y="66"/>
                </a:cxn>
                <a:cxn ang="0">
                  <a:pos x="129" y="66"/>
                </a:cxn>
                <a:cxn ang="0">
                  <a:pos x="129" y="66"/>
                </a:cxn>
              </a:cxnLst>
              <a:rect l="0" t="0" r="r" b="b"/>
              <a:pathLst>
                <a:path w="153" h="218">
                  <a:moveTo>
                    <a:pt x="129" y="66"/>
                  </a:moveTo>
                  <a:lnTo>
                    <a:pt x="104" y="33"/>
                  </a:lnTo>
                  <a:lnTo>
                    <a:pt x="71" y="27"/>
                  </a:lnTo>
                  <a:lnTo>
                    <a:pt x="46" y="46"/>
                  </a:lnTo>
                  <a:lnTo>
                    <a:pt x="41" y="74"/>
                  </a:lnTo>
                  <a:lnTo>
                    <a:pt x="52" y="147"/>
                  </a:lnTo>
                  <a:lnTo>
                    <a:pt x="72" y="179"/>
                  </a:lnTo>
                  <a:lnTo>
                    <a:pt x="102" y="192"/>
                  </a:lnTo>
                  <a:lnTo>
                    <a:pt x="114" y="207"/>
                  </a:lnTo>
                  <a:lnTo>
                    <a:pt x="99" y="218"/>
                  </a:lnTo>
                  <a:lnTo>
                    <a:pt x="39" y="203"/>
                  </a:lnTo>
                  <a:lnTo>
                    <a:pt x="0" y="164"/>
                  </a:lnTo>
                  <a:lnTo>
                    <a:pt x="1" y="65"/>
                  </a:lnTo>
                  <a:lnTo>
                    <a:pt x="23" y="25"/>
                  </a:lnTo>
                  <a:lnTo>
                    <a:pt x="39" y="10"/>
                  </a:lnTo>
                  <a:lnTo>
                    <a:pt x="62" y="0"/>
                  </a:lnTo>
                  <a:lnTo>
                    <a:pt x="115" y="7"/>
                  </a:lnTo>
                  <a:lnTo>
                    <a:pt x="153" y="53"/>
                  </a:lnTo>
                  <a:lnTo>
                    <a:pt x="147" y="71"/>
                  </a:lnTo>
                  <a:lnTo>
                    <a:pt x="129" y="66"/>
                  </a:lnTo>
                  <a:lnTo>
                    <a:pt x="129" y="66"/>
                  </a:lnTo>
                  <a:lnTo>
                    <a:pt x="12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5" name="Freeform 77"/>
            <p:cNvSpPr>
              <a:spLocks/>
            </p:cNvSpPr>
            <p:nvPr/>
          </p:nvSpPr>
          <p:spPr bwMode="auto">
            <a:xfrm>
              <a:off x="3756" y="993"/>
              <a:ext cx="48" cy="189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33" y="81"/>
                </a:cxn>
                <a:cxn ang="0">
                  <a:pos x="60" y="144"/>
                </a:cxn>
                <a:cxn ang="0">
                  <a:pos x="91" y="265"/>
                </a:cxn>
                <a:cxn ang="0">
                  <a:pos x="96" y="357"/>
                </a:cxn>
                <a:cxn ang="0">
                  <a:pos x="78" y="379"/>
                </a:cxn>
                <a:cxn ang="0">
                  <a:pos x="61" y="375"/>
                </a:cxn>
                <a:cxn ang="0">
                  <a:pos x="56" y="266"/>
                </a:cxn>
                <a:cxn ang="0">
                  <a:pos x="45" y="212"/>
                </a:cxn>
                <a:cxn ang="0">
                  <a:pos x="23" y="160"/>
                </a:cxn>
                <a:cxn ang="0">
                  <a:pos x="0" y="89"/>
                </a:cxn>
                <a:cxn ang="0">
                  <a:pos x="2" y="12"/>
                </a:cxn>
                <a:cxn ang="0">
                  <a:pos x="17" y="0"/>
                </a:cxn>
                <a:cxn ang="0">
                  <a:pos x="27" y="15"/>
                </a:cxn>
                <a:cxn ang="0">
                  <a:pos x="27" y="15"/>
                </a:cxn>
                <a:cxn ang="0">
                  <a:pos x="27" y="15"/>
                </a:cxn>
              </a:cxnLst>
              <a:rect l="0" t="0" r="r" b="b"/>
              <a:pathLst>
                <a:path w="96" h="379">
                  <a:moveTo>
                    <a:pt x="27" y="15"/>
                  </a:moveTo>
                  <a:lnTo>
                    <a:pt x="33" y="81"/>
                  </a:lnTo>
                  <a:lnTo>
                    <a:pt x="60" y="144"/>
                  </a:lnTo>
                  <a:lnTo>
                    <a:pt x="91" y="265"/>
                  </a:lnTo>
                  <a:lnTo>
                    <a:pt x="96" y="357"/>
                  </a:lnTo>
                  <a:lnTo>
                    <a:pt x="78" y="379"/>
                  </a:lnTo>
                  <a:lnTo>
                    <a:pt x="61" y="375"/>
                  </a:lnTo>
                  <a:lnTo>
                    <a:pt x="56" y="266"/>
                  </a:lnTo>
                  <a:lnTo>
                    <a:pt x="45" y="212"/>
                  </a:lnTo>
                  <a:lnTo>
                    <a:pt x="23" y="160"/>
                  </a:lnTo>
                  <a:lnTo>
                    <a:pt x="0" y="89"/>
                  </a:lnTo>
                  <a:lnTo>
                    <a:pt x="2" y="12"/>
                  </a:lnTo>
                  <a:lnTo>
                    <a:pt x="17" y="0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6" name="Freeform 78"/>
            <p:cNvSpPr>
              <a:spLocks/>
            </p:cNvSpPr>
            <p:nvPr/>
          </p:nvSpPr>
          <p:spPr bwMode="auto">
            <a:xfrm>
              <a:off x="3606" y="1155"/>
              <a:ext cx="67" cy="101"/>
            </a:xfrm>
            <a:custGeom>
              <a:avLst/>
              <a:gdLst/>
              <a:ahLst/>
              <a:cxnLst>
                <a:cxn ang="0">
                  <a:pos x="62" y="28"/>
                </a:cxn>
                <a:cxn ang="0">
                  <a:pos x="28" y="64"/>
                </a:cxn>
                <a:cxn ang="0">
                  <a:pos x="32" y="91"/>
                </a:cxn>
                <a:cxn ang="0">
                  <a:pos x="60" y="124"/>
                </a:cxn>
                <a:cxn ang="0">
                  <a:pos x="100" y="147"/>
                </a:cxn>
                <a:cxn ang="0">
                  <a:pos x="121" y="157"/>
                </a:cxn>
                <a:cxn ang="0">
                  <a:pos x="134" y="201"/>
                </a:cxn>
                <a:cxn ang="0">
                  <a:pos x="75" y="175"/>
                </a:cxn>
                <a:cxn ang="0">
                  <a:pos x="30" y="149"/>
                </a:cxn>
                <a:cxn ang="0">
                  <a:pos x="0" y="99"/>
                </a:cxn>
                <a:cxn ang="0">
                  <a:pos x="4" y="44"/>
                </a:cxn>
                <a:cxn ang="0">
                  <a:pos x="57" y="0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2" y="28"/>
                </a:cxn>
              </a:cxnLst>
              <a:rect l="0" t="0" r="r" b="b"/>
              <a:pathLst>
                <a:path w="134" h="201">
                  <a:moveTo>
                    <a:pt x="62" y="28"/>
                  </a:moveTo>
                  <a:lnTo>
                    <a:pt x="28" y="64"/>
                  </a:lnTo>
                  <a:lnTo>
                    <a:pt x="32" y="91"/>
                  </a:lnTo>
                  <a:lnTo>
                    <a:pt x="60" y="124"/>
                  </a:lnTo>
                  <a:lnTo>
                    <a:pt x="100" y="147"/>
                  </a:lnTo>
                  <a:lnTo>
                    <a:pt x="121" y="157"/>
                  </a:lnTo>
                  <a:lnTo>
                    <a:pt x="134" y="201"/>
                  </a:lnTo>
                  <a:lnTo>
                    <a:pt x="75" y="175"/>
                  </a:lnTo>
                  <a:lnTo>
                    <a:pt x="30" y="149"/>
                  </a:lnTo>
                  <a:lnTo>
                    <a:pt x="0" y="99"/>
                  </a:lnTo>
                  <a:lnTo>
                    <a:pt x="4" y="44"/>
                  </a:lnTo>
                  <a:lnTo>
                    <a:pt x="57" y="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7" name="Freeform 79"/>
            <p:cNvSpPr>
              <a:spLocks/>
            </p:cNvSpPr>
            <p:nvPr/>
          </p:nvSpPr>
          <p:spPr bwMode="auto">
            <a:xfrm>
              <a:off x="3894" y="840"/>
              <a:ext cx="46" cy="9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1" y="33"/>
                </a:cxn>
                <a:cxn ang="0">
                  <a:pos x="91" y="51"/>
                </a:cxn>
                <a:cxn ang="0">
                  <a:pos x="67" y="79"/>
                </a:cxn>
                <a:cxn ang="0">
                  <a:pos x="78" y="122"/>
                </a:cxn>
                <a:cxn ang="0">
                  <a:pos x="70" y="150"/>
                </a:cxn>
                <a:cxn ang="0">
                  <a:pos x="17" y="185"/>
                </a:cxn>
                <a:cxn ang="0">
                  <a:pos x="0" y="152"/>
                </a:cxn>
                <a:cxn ang="0">
                  <a:pos x="57" y="124"/>
                </a:cxn>
                <a:cxn ang="0">
                  <a:pos x="47" y="79"/>
                </a:cxn>
                <a:cxn ang="0">
                  <a:pos x="65" y="43"/>
                </a:cxn>
                <a:cxn ang="0">
                  <a:pos x="45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91" h="185">
                  <a:moveTo>
                    <a:pt x="60" y="0"/>
                  </a:moveTo>
                  <a:lnTo>
                    <a:pt x="91" y="33"/>
                  </a:lnTo>
                  <a:lnTo>
                    <a:pt x="91" y="51"/>
                  </a:lnTo>
                  <a:lnTo>
                    <a:pt x="67" y="79"/>
                  </a:lnTo>
                  <a:lnTo>
                    <a:pt x="78" y="122"/>
                  </a:lnTo>
                  <a:lnTo>
                    <a:pt x="70" y="150"/>
                  </a:lnTo>
                  <a:lnTo>
                    <a:pt x="17" y="185"/>
                  </a:lnTo>
                  <a:lnTo>
                    <a:pt x="0" y="152"/>
                  </a:lnTo>
                  <a:lnTo>
                    <a:pt x="57" y="124"/>
                  </a:lnTo>
                  <a:lnTo>
                    <a:pt x="47" y="79"/>
                  </a:lnTo>
                  <a:lnTo>
                    <a:pt x="65" y="43"/>
                  </a:lnTo>
                  <a:lnTo>
                    <a:pt x="45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8" name="Freeform 80"/>
            <p:cNvSpPr>
              <a:spLocks/>
            </p:cNvSpPr>
            <p:nvPr/>
          </p:nvSpPr>
          <p:spPr bwMode="auto">
            <a:xfrm>
              <a:off x="4099" y="1137"/>
              <a:ext cx="1068" cy="86"/>
            </a:xfrm>
            <a:custGeom>
              <a:avLst/>
              <a:gdLst/>
              <a:ahLst/>
              <a:cxnLst>
                <a:cxn ang="0">
                  <a:pos x="14" y="146"/>
                </a:cxn>
                <a:cxn ang="0">
                  <a:pos x="197" y="126"/>
                </a:cxn>
                <a:cxn ang="0">
                  <a:pos x="381" y="108"/>
                </a:cxn>
                <a:cxn ang="0">
                  <a:pos x="620" y="81"/>
                </a:cxn>
                <a:cxn ang="0">
                  <a:pos x="733" y="60"/>
                </a:cxn>
                <a:cxn ang="0">
                  <a:pos x="860" y="33"/>
                </a:cxn>
                <a:cxn ang="0">
                  <a:pos x="1077" y="17"/>
                </a:cxn>
                <a:cxn ang="0">
                  <a:pos x="1475" y="0"/>
                </a:cxn>
                <a:cxn ang="0">
                  <a:pos x="1875" y="5"/>
                </a:cxn>
                <a:cxn ang="0">
                  <a:pos x="1958" y="5"/>
                </a:cxn>
                <a:cxn ang="0">
                  <a:pos x="2108" y="15"/>
                </a:cxn>
                <a:cxn ang="0">
                  <a:pos x="2130" y="27"/>
                </a:cxn>
                <a:cxn ang="0">
                  <a:pos x="2137" y="50"/>
                </a:cxn>
                <a:cxn ang="0">
                  <a:pos x="2127" y="70"/>
                </a:cxn>
                <a:cxn ang="0">
                  <a:pos x="2102" y="76"/>
                </a:cxn>
                <a:cxn ang="0">
                  <a:pos x="1958" y="66"/>
                </a:cxn>
                <a:cxn ang="0">
                  <a:pos x="1875" y="66"/>
                </a:cxn>
                <a:cxn ang="0">
                  <a:pos x="1479" y="60"/>
                </a:cxn>
                <a:cxn ang="0">
                  <a:pos x="1080" y="76"/>
                </a:cxn>
                <a:cxn ang="0">
                  <a:pos x="872" y="91"/>
                </a:cxn>
                <a:cxn ang="0">
                  <a:pos x="743" y="116"/>
                </a:cxn>
                <a:cxn ang="0">
                  <a:pos x="627" y="133"/>
                </a:cxn>
                <a:cxn ang="0">
                  <a:pos x="384" y="152"/>
                </a:cxn>
                <a:cxn ang="0">
                  <a:pos x="15" y="172"/>
                </a:cxn>
                <a:cxn ang="0">
                  <a:pos x="0" y="159"/>
                </a:cxn>
                <a:cxn ang="0">
                  <a:pos x="14" y="146"/>
                </a:cxn>
                <a:cxn ang="0">
                  <a:pos x="14" y="146"/>
                </a:cxn>
                <a:cxn ang="0">
                  <a:pos x="14" y="146"/>
                </a:cxn>
              </a:cxnLst>
              <a:rect l="0" t="0" r="r" b="b"/>
              <a:pathLst>
                <a:path w="2137" h="172">
                  <a:moveTo>
                    <a:pt x="14" y="146"/>
                  </a:moveTo>
                  <a:lnTo>
                    <a:pt x="197" y="126"/>
                  </a:lnTo>
                  <a:lnTo>
                    <a:pt x="381" y="108"/>
                  </a:lnTo>
                  <a:lnTo>
                    <a:pt x="620" y="81"/>
                  </a:lnTo>
                  <a:lnTo>
                    <a:pt x="733" y="60"/>
                  </a:lnTo>
                  <a:lnTo>
                    <a:pt x="860" y="33"/>
                  </a:lnTo>
                  <a:lnTo>
                    <a:pt x="1077" y="17"/>
                  </a:lnTo>
                  <a:lnTo>
                    <a:pt x="1475" y="0"/>
                  </a:lnTo>
                  <a:lnTo>
                    <a:pt x="1875" y="5"/>
                  </a:lnTo>
                  <a:lnTo>
                    <a:pt x="1958" y="5"/>
                  </a:lnTo>
                  <a:lnTo>
                    <a:pt x="2108" y="15"/>
                  </a:lnTo>
                  <a:lnTo>
                    <a:pt x="2130" y="27"/>
                  </a:lnTo>
                  <a:lnTo>
                    <a:pt x="2137" y="50"/>
                  </a:lnTo>
                  <a:lnTo>
                    <a:pt x="2127" y="70"/>
                  </a:lnTo>
                  <a:lnTo>
                    <a:pt x="2102" y="76"/>
                  </a:lnTo>
                  <a:lnTo>
                    <a:pt x="1958" y="66"/>
                  </a:lnTo>
                  <a:lnTo>
                    <a:pt x="1875" y="66"/>
                  </a:lnTo>
                  <a:lnTo>
                    <a:pt x="1479" y="60"/>
                  </a:lnTo>
                  <a:lnTo>
                    <a:pt x="1080" y="76"/>
                  </a:lnTo>
                  <a:lnTo>
                    <a:pt x="872" y="91"/>
                  </a:lnTo>
                  <a:lnTo>
                    <a:pt x="743" y="116"/>
                  </a:lnTo>
                  <a:lnTo>
                    <a:pt x="627" y="133"/>
                  </a:lnTo>
                  <a:lnTo>
                    <a:pt x="384" y="152"/>
                  </a:lnTo>
                  <a:lnTo>
                    <a:pt x="15" y="172"/>
                  </a:lnTo>
                  <a:lnTo>
                    <a:pt x="0" y="159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4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29" name="Freeform 81"/>
            <p:cNvSpPr>
              <a:spLocks/>
            </p:cNvSpPr>
            <p:nvPr/>
          </p:nvSpPr>
          <p:spPr bwMode="auto">
            <a:xfrm>
              <a:off x="5111" y="1146"/>
              <a:ext cx="68" cy="327"/>
            </a:xfrm>
            <a:custGeom>
              <a:avLst/>
              <a:gdLst/>
              <a:ahLst/>
              <a:cxnLst>
                <a:cxn ang="0">
                  <a:pos x="136" y="29"/>
                </a:cxn>
                <a:cxn ang="0">
                  <a:pos x="121" y="211"/>
                </a:cxn>
                <a:cxn ang="0">
                  <a:pos x="93" y="393"/>
                </a:cxn>
                <a:cxn ang="0">
                  <a:pos x="75" y="509"/>
                </a:cxn>
                <a:cxn ang="0">
                  <a:pos x="53" y="652"/>
                </a:cxn>
                <a:cxn ang="0">
                  <a:pos x="0" y="560"/>
                </a:cxn>
                <a:cxn ang="0">
                  <a:pos x="15" y="482"/>
                </a:cxn>
                <a:cxn ang="0">
                  <a:pos x="43" y="385"/>
                </a:cxn>
                <a:cxn ang="0">
                  <a:pos x="73" y="29"/>
                </a:cxn>
                <a:cxn ang="0">
                  <a:pos x="83" y="6"/>
                </a:cxn>
                <a:cxn ang="0">
                  <a:pos x="104" y="0"/>
                </a:cxn>
                <a:cxn ang="0">
                  <a:pos x="136" y="29"/>
                </a:cxn>
                <a:cxn ang="0">
                  <a:pos x="136" y="29"/>
                </a:cxn>
              </a:cxnLst>
              <a:rect l="0" t="0" r="r" b="b"/>
              <a:pathLst>
                <a:path w="136" h="652">
                  <a:moveTo>
                    <a:pt x="136" y="29"/>
                  </a:moveTo>
                  <a:lnTo>
                    <a:pt x="121" y="211"/>
                  </a:lnTo>
                  <a:lnTo>
                    <a:pt x="93" y="393"/>
                  </a:lnTo>
                  <a:lnTo>
                    <a:pt x="75" y="509"/>
                  </a:lnTo>
                  <a:lnTo>
                    <a:pt x="53" y="652"/>
                  </a:lnTo>
                  <a:lnTo>
                    <a:pt x="0" y="560"/>
                  </a:lnTo>
                  <a:lnTo>
                    <a:pt x="15" y="482"/>
                  </a:lnTo>
                  <a:lnTo>
                    <a:pt x="43" y="385"/>
                  </a:lnTo>
                  <a:lnTo>
                    <a:pt x="73" y="29"/>
                  </a:lnTo>
                  <a:lnTo>
                    <a:pt x="83" y="6"/>
                  </a:lnTo>
                  <a:lnTo>
                    <a:pt x="104" y="0"/>
                  </a:lnTo>
                  <a:lnTo>
                    <a:pt x="136" y="29"/>
                  </a:lnTo>
                  <a:lnTo>
                    <a:pt x="136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0" name="Freeform 82"/>
            <p:cNvSpPr>
              <a:spLocks/>
            </p:cNvSpPr>
            <p:nvPr/>
          </p:nvSpPr>
          <p:spPr bwMode="auto">
            <a:xfrm>
              <a:off x="4767" y="1234"/>
              <a:ext cx="31" cy="110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45" y="84"/>
                </a:cxn>
                <a:cxn ang="0">
                  <a:pos x="28" y="208"/>
                </a:cxn>
                <a:cxn ang="0">
                  <a:pos x="15" y="220"/>
                </a:cxn>
                <a:cxn ang="0">
                  <a:pos x="4" y="206"/>
                </a:cxn>
                <a:cxn ang="0">
                  <a:pos x="0" y="81"/>
                </a:cxn>
                <a:cxn ang="0">
                  <a:pos x="23" y="11"/>
                </a:cxn>
                <a:cxn ang="0">
                  <a:pos x="35" y="0"/>
                </a:cxn>
                <a:cxn ang="0">
                  <a:pos x="50" y="0"/>
                </a:cxn>
                <a:cxn ang="0">
                  <a:pos x="61" y="26"/>
                </a:cxn>
                <a:cxn ang="0">
                  <a:pos x="61" y="26"/>
                </a:cxn>
                <a:cxn ang="0">
                  <a:pos x="61" y="26"/>
                </a:cxn>
              </a:cxnLst>
              <a:rect l="0" t="0" r="r" b="b"/>
              <a:pathLst>
                <a:path w="61" h="220">
                  <a:moveTo>
                    <a:pt x="61" y="26"/>
                  </a:moveTo>
                  <a:lnTo>
                    <a:pt x="45" y="84"/>
                  </a:lnTo>
                  <a:lnTo>
                    <a:pt x="28" y="208"/>
                  </a:lnTo>
                  <a:lnTo>
                    <a:pt x="15" y="220"/>
                  </a:lnTo>
                  <a:lnTo>
                    <a:pt x="4" y="206"/>
                  </a:lnTo>
                  <a:lnTo>
                    <a:pt x="0" y="81"/>
                  </a:lnTo>
                  <a:lnTo>
                    <a:pt x="23" y="11"/>
                  </a:lnTo>
                  <a:lnTo>
                    <a:pt x="35" y="0"/>
                  </a:lnTo>
                  <a:lnTo>
                    <a:pt x="50" y="0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1" name="Freeform 83"/>
            <p:cNvSpPr>
              <a:spLocks/>
            </p:cNvSpPr>
            <p:nvPr/>
          </p:nvSpPr>
          <p:spPr bwMode="auto">
            <a:xfrm>
              <a:off x="4780" y="1219"/>
              <a:ext cx="334" cy="28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238" y="0"/>
                </a:cxn>
                <a:cxn ang="0">
                  <a:pos x="458" y="7"/>
                </a:cxn>
                <a:cxn ang="0">
                  <a:pos x="657" y="31"/>
                </a:cxn>
                <a:cxn ang="0">
                  <a:pos x="668" y="45"/>
                </a:cxn>
                <a:cxn ang="0">
                  <a:pos x="655" y="56"/>
                </a:cxn>
                <a:cxn ang="0">
                  <a:pos x="456" y="56"/>
                </a:cxn>
                <a:cxn ang="0">
                  <a:pos x="240" y="45"/>
                </a:cxn>
                <a:cxn ang="0">
                  <a:pos x="25" y="56"/>
                </a:cxn>
                <a:cxn ang="0">
                  <a:pos x="0" y="40"/>
                </a:cxn>
                <a:cxn ang="0">
                  <a:pos x="3" y="25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668" h="56">
                  <a:moveTo>
                    <a:pt x="18" y="17"/>
                  </a:moveTo>
                  <a:lnTo>
                    <a:pt x="238" y="0"/>
                  </a:lnTo>
                  <a:lnTo>
                    <a:pt x="458" y="7"/>
                  </a:lnTo>
                  <a:lnTo>
                    <a:pt x="657" y="31"/>
                  </a:lnTo>
                  <a:lnTo>
                    <a:pt x="668" y="45"/>
                  </a:lnTo>
                  <a:lnTo>
                    <a:pt x="655" y="56"/>
                  </a:lnTo>
                  <a:lnTo>
                    <a:pt x="456" y="56"/>
                  </a:lnTo>
                  <a:lnTo>
                    <a:pt x="240" y="45"/>
                  </a:lnTo>
                  <a:lnTo>
                    <a:pt x="25" y="5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2" name="Freeform 84"/>
            <p:cNvSpPr>
              <a:spLocks/>
            </p:cNvSpPr>
            <p:nvPr/>
          </p:nvSpPr>
          <p:spPr bwMode="auto">
            <a:xfrm>
              <a:off x="4895" y="1279"/>
              <a:ext cx="190" cy="54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26" y="79"/>
                </a:cxn>
                <a:cxn ang="0">
                  <a:pos x="62" y="61"/>
                </a:cxn>
                <a:cxn ang="0">
                  <a:pos x="81" y="26"/>
                </a:cxn>
                <a:cxn ang="0">
                  <a:pos x="87" y="8"/>
                </a:cxn>
                <a:cxn ang="0">
                  <a:pos x="105" y="2"/>
                </a:cxn>
                <a:cxn ang="0">
                  <a:pos x="170" y="0"/>
                </a:cxn>
                <a:cxn ang="0">
                  <a:pos x="299" y="0"/>
                </a:cxn>
                <a:cxn ang="0">
                  <a:pos x="365" y="15"/>
                </a:cxn>
                <a:cxn ang="0">
                  <a:pos x="378" y="26"/>
                </a:cxn>
                <a:cxn ang="0">
                  <a:pos x="365" y="38"/>
                </a:cxn>
                <a:cxn ang="0">
                  <a:pos x="299" y="58"/>
                </a:cxn>
                <a:cxn ang="0">
                  <a:pos x="170" y="58"/>
                </a:cxn>
                <a:cxn ang="0">
                  <a:pos x="125" y="56"/>
                </a:cxn>
                <a:cxn ang="0">
                  <a:pos x="107" y="79"/>
                </a:cxn>
                <a:cxn ang="0">
                  <a:pos x="79" y="96"/>
                </a:cxn>
                <a:cxn ang="0">
                  <a:pos x="13" y="109"/>
                </a:cxn>
                <a:cxn ang="0">
                  <a:pos x="0" y="98"/>
                </a:cxn>
                <a:cxn ang="0">
                  <a:pos x="11" y="17"/>
                </a:cxn>
                <a:cxn ang="0">
                  <a:pos x="28" y="10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</a:cxnLst>
              <a:rect l="0" t="0" r="r" b="b"/>
              <a:pathLst>
                <a:path w="378" h="109">
                  <a:moveTo>
                    <a:pt x="34" y="26"/>
                  </a:moveTo>
                  <a:lnTo>
                    <a:pt x="26" y="79"/>
                  </a:lnTo>
                  <a:lnTo>
                    <a:pt x="62" y="61"/>
                  </a:lnTo>
                  <a:lnTo>
                    <a:pt x="81" y="26"/>
                  </a:lnTo>
                  <a:lnTo>
                    <a:pt x="87" y="8"/>
                  </a:lnTo>
                  <a:lnTo>
                    <a:pt x="105" y="2"/>
                  </a:lnTo>
                  <a:lnTo>
                    <a:pt x="170" y="0"/>
                  </a:lnTo>
                  <a:lnTo>
                    <a:pt x="299" y="0"/>
                  </a:lnTo>
                  <a:lnTo>
                    <a:pt x="365" y="15"/>
                  </a:lnTo>
                  <a:lnTo>
                    <a:pt x="378" y="26"/>
                  </a:lnTo>
                  <a:lnTo>
                    <a:pt x="365" y="38"/>
                  </a:lnTo>
                  <a:lnTo>
                    <a:pt x="299" y="58"/>
                  </a:lnTo>
                  <a:lnTo>
                    <a:pt x="170" y="58"/>
                  </a:lnTo>
                  <a:lnTo>
                    <a:pt x="125" y="56"/>
                  </a:lnTo>
                  <a:lnTo>
                    <a:pt x="107" y="79"/>
                  </a:lnTo>
                  <a:lnTo>
                    <a:pt x="79" y="96"/>
                  </a:lnTo>
                  <a:lnTo>
                    <a:pt x="13" y="109"/>
                  </a:lnTo>
                  <a:lnTo>
                    <a:pt x="0" y="98"/>
                  </a:lnTo>
                  <a:lnTo>
                    <a:pt x="11" y="17"/>
                  </a:lnTo>
                  <a:lnTo>
                    <a:pt x="28" y="1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3" name="Freeform 85"/>
            <p:cNvSpPr>
              <a:spLocks/>
            </p:cNvSpPr>
            <p:nvPr/>
          </p:nvSpPr>
          <p:spPr bwMode="auto">
            <a:xfrm>
              <a:off x="4034" y="1312"/>
              <a:ext cx="1020" cy="7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7" y="17"/>
                </a:cxn>
                <a:cxn ang="0">
                  <a:pos x="1481" y="56"/>
                </a:cxn>
                <a:cxn ang="0">
                  <a:pos x="1761" y="66"/>
                </a:cxn>
                <a:cxn ang="0">
                  <a:pos x="2010" y="83"/>
                </a:cxn>
                <a:cxn ang="0">
                  <a:pos x="2033" y="91"/>
                </a:cxn>
                <a:cxn ang="0">
                  <a:pos x="2040" y="113"/>
                </a:cxn>
                <a:cxn ang="0">
                  <a:pos x="2033" y="134"/>
                </a:cxn>
                <a:cxn ang="0">
                  <a:pos x="2010" y="144"/>
                </a:cxn>
                <a:cxn ang="0">
                  <a:pos x="1756" y="127"/>
                </a:cxn>
                <a:cxn ang="0">
                  <a:pos x="1476" y="117"/>
                </a:cxn>
                <a:cxn ang="0">
                  <a:pos x="514" y="61"/>
                </a:cxn>
                <a:cxn ang="0">
                  <a:pos x="263" y="38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040" h="144">
                  <a:moveTo>
                    <a:pt x="13" y="0"/>
                  </a:moveTo>
                  <a:lnTo>
                    <a:pt x="517" y="17"/>
                  </a:lnTo>
                  <a:lnTo>
                    <a:pt x="1481" y="56"/>
                  </a:lnTo>
                  <a:lnTo>
                    <a:pt x="1761" y="66"/>
                  </a:lnTo>
                  <a:lnTo>
                    <a:pt x="2010" y="83"/>
                  </a:lnTo>
                  <a:lnTo>
                    <a:pt x="2033" y="91"/>
                  </a:lnTo>
                  <a:lnTo>
                    <a:pt x="2040" y="113"/>
                  </a:lnTo>
                  <a:lnTo>
                    <a:pt x="2033" y="134"/>
                  </a:lnTo>
                  <a:lnTo>
                    <a:pt x="2010" y="144"/>
                  </a:lnTo>
                  <a:lnTo>
                    <a:pt x="1756" y="127"/>
                  </a:lnTo>
                  <a:lnTo>
                    <a:pt x="1476" y="117"/>
                  </a:lnTo>
                  <a:lnTo>
                    <a:pt x="514" y="61"/>
                  </a:lnTo>
                  <a:lnTo>
                    <a:pt x="263" y="38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4" name="Freeform 86"/>
            <p:cNvSpPr>
              <a:spLocks/>
            </p:cNvSpPr>
            <p:nvPr/>
          </p:nvSpPr>
          <p:spPr bwMode="auto">
            <a:xfrm>
              <a:off x="3882" y="1529"/>
              <a:ext cx="929" cy="5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355" y="0"/>
                </a:cxn>
                <a:cxn ang="0">
                  <a:pos x="911" y="20"/>
                </a:cxn>
                <a:cxn ang="0">
                  <a:pos x="1170" y="35"/>
                </a:cxn>
                <a:cxn ang="0">
                  <a:pos x="1464" y="48"/>
                </a:cxn>
                <a:cxn ang="0">
                  <a:pos x="1656" y="61"/>
                </a:cxn>
                <a:cxn ang="0">
                  <a:pos x="1846" y="71"/>
                </a:cxn>
                <a:cxn ang="0">
                  <a:pos x="1858" y="82"/>
                </a:cxn>
                <a:cxn ang="0">
                  <a:pos x="1846" y="96"/>
                </a:cxn>
                <a:cxn ang="0">
                  <a:pos x="1655" y="104"/>
                </a:cxn>
                <a:cxn ang="0">
                  <a:pos x="1463" y="111"/>
                </a:cxn>
                <a:cxn ang="0">
                  <a:pos x="909" y="82"/>
                </a:cxn>
                <a:cxn ang="0">
                  <a:pos x="649" y="69"/>
                </a:cxn>
                <a:cxn ang="0">
                  <a:pos x="355" y="64"/>
                </a:cxn>
                <a:cxn ang="0">
                  <a:pos x="21" y="48"/>
                </a:cxn>
                <a:cxn ang="0">
                  <a:pos x="0" y="26"/>
                </a:cxn>
                <a:cxn ang="0">
                  <a:pos x="5" y="11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858" h="111">
                  <a:moveTo>
                    <a:pt x="19" y="5"/>
                  </a:moveTo>
                  <a:lnTo>
                    <a:pt x="355" y="0"/>
                  </a:lnTo>
                  <a:lnTo>
                    <a:pt x="911" y="20"/>
                  </a:lnTo>
                  <a:lnTo>
                    <a:pt x="1170" y="35"/>
                  </a:lnTo>
                  <a:lnTo>
                    <a:pt x="1464" y="48"/>
                  </a:lnTo>
                  <a:lnTo>
                    <a:pt x="1656" y="61"/>
                  </a:lnTo>
                  <a:lnTo>
                    <a:pt x="1846" y="71"/>
                  </a:lnTo>
                  <a:lnTo>
                    <a:pt x="1858" y="82"/>
                  </a:lnTo>
                  <a:lnTo>
                    <a:pt x="1846" y="96"/>
                  </a:lnTo>
                  <a:lnTo>
                    <a:pt x="1655" y="104"/>
                  </a:lnTo>
                  <a:lnTo>
                    <a:pt x="1463" y="111"/>
                  </a:lnTo>
                  <a:lnTo>
                    <a:pt x="909" y="82"/>
                  </a:lnTo>
                  <a:lnTo>
                    <a:pt x="649" y="69"/>
                  </a:lnTo>
                  <a:lnTo>
                    <a:pt x="355" y="64"/>
                  </a:lnTo>
                  <a:lnTo>
                    <a:pt x="21" y="48"/>
                  </a:lnTo>
                  <a:lnTo>
                    <a:pt x="0" y="26"/>
                  </a:lnTo>
                  <a:lnTo>
                    <a:pt x="5" y="11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5" name="Freeform 87"/>
            <p:cNvSpPr>
              <a:spLocks/>
            </p:cNvSpPr>
            <p:nvPr/>
          </p:nvSpPr>
          <p:spPr bwMode="auto">
            <a:xfrm>
              <a:off x="5081" y="1372"/>
              <a:ext cx="124" cy="183"/>
            </a:xfrm>
            <a:custGeom>
              <a:avLst/>
              <a:gdLst/>
              <a:ahLst/>
              <a:cxnLst>
                <a:cxn ang="0">
                  <a:pos x="21" y="6"/>
                </a:cxn>
                <a:cxn ang="0">
                  <a:pos x="46" y="59"/>
                </a:cxn>
                <a:cxn ang="0">
                  <a:pos x="71" y="104"/>
                </a:cxn>
                <a:cxn ang="0">
                  <a:pos x="100" y="147"/>
                </a:cxn>
                <a:cxn ang="0">
                  <a:pos x="138" y="193"/>
                </a:cxn>
                <a:cxn ang="0">
                  <a:pos x="248" y="339"/>
                </a:cxn>
                <a:cxn ang="0">
                  <a:pos x="241" y="360"/>
                </a:cxn>
                <a:cxn ang="0">
                  <a:pos x="223" y="367"/>
                </a:cxn>
                <a:cxn ang="0">
                  <a:pos x="195" y="342"/>
                </a:cxn>
                <a:cxn ang="0">
                  <a:pos x="185" y="304"/>
                </a:cxn>
                <a:cxn ang="0">
                  <a:pos x="163" y="274"/>
                </a:cxn>
                <a:cxn ang="0">
                  <a:pos x="107" y="218"/>
                </a:cxn>
                <a:cxn ang="0">
                  <a:pos x="44" y="122"/>
                </a:cxn>
                <a:cxn ang="0">
                  <a:pos x="0" y="16"/>
                </a:cxn>
                <a:cxn ang="0">
                  <a:pos x="6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21" y="6"/>
                </a:cxn>
              </a:cxnLst>
              <a:rect l="0" t="0" r="r" b="b"/>
              <a:pathLst>
                <a:path w="248" h="367">
                  <a:moveTo>
                    <a:pt x="21" y="6"/>
                  </a:moveTo>
                  <a:lnTo>
                    <a:pt x="46" y="59"/>
                  </a:lnTo>
                  <a:lnTo>
                    <a:pt x="71" y="104"/>
                  </a:lnTo>
                  <a:lnTo>
                    <a:pt x="100" y="147"/>
                  </a:lnTo>
                  <a:lnTo>
                    <a:pt x="138" y="193"/>
                  </a:lnTo>
                  <a:lnTo>
                    <a:pt x="248" y="339"/>
                  </a:lnTo>
                  <a:lnTo>
                    <a:pt x="241" y="360"/>
                  </a:lnTo>
                  <a:lnTo>
                    <a:pt x="223" y="367"/>
                  </a:lnTo>
                  <a:lnTo>
                    <a:pt x="195" y="342"/>
                  </a:lnTo>
                  <a:lnTo>
                    <a:pt x="185" y="304"/>
                  </a:lnTo>
                  <a:lnTo>
                    <a:pt x="163" y="274"/>
                  </a:lnTo>
                  <a:lnTo>
                    <a:pt x="107" y="218"/>
                  </a:lnTo>
                  <a:lnTo>
                    <a:pt x="44" y="122"/>
                  </a:lnTo>
                  <a:lnTo>
                    <a:pt x="0" y="16"/>
                  </a:lnTo>
                  <a:lnTo>
                    <a:pt x="6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6" name="Freeform 88"/>
            <p:cNvSpPr>
              <a:spLocks/>
            </p:cNvSpPr>
            <p:nvPr/>
          </p:nvSpPr>
          <p:spPr bwMode="auto">
            <a:xfrm>
              <a:off x="5138" y="1573"/>
              <a:ext cx="71" cy="70"/>
            </a:xfrm>
            <a:custGeom>
              <a:avLst/>
              <a:gdLst/>
              <a:ahLst/>
              <a:cxnLst>
                <a:cxn ang="0">
                  <a:pos x="142" y="19"/>
                </a:cxn>
                <a:cxn ang="0">
                  <a:pos x="117" y="53"/>
                </a:cxn>
                <a:cxn ang="0">
                  <a:pos x="92" y="83"/>
                </a:cxn>
                <a:cxn ang="0">
                  <a:pos x="36" y="141"/>
                </a:cxn>
                <a:cxn ang="0">
                  <a:pos x="5" y="141"/>
                </a:cxn>
                <a:cxn ang="0">
                  <a:pos x="0" y="128"/>
                </a:cxn>
                <a:cxn ang="0">
                  <a:pos x="5" y="111"/>
                </a:cxn>
                <a:cxn ang="0">
                  <a:pos x="120" y="4"/>
                </a:cxn>
                <a:cxn ang="0">
                  <a:pos x="139" y="0"/>
                </a:cxn>
                <a:cxn ang="0">
                  <a:pos x="142" y="19"/>
                </a:cxn>
                <a:cxn ang="0">
                  <a:pos x="142" y="19"/>
                </a:cxn>
                <a:cxn ang="0">
                  <a:pos x="142" y="19"/>
                </a:cxn>
              </a:cxnLst>
              <a:rect l="0" t="0" r="r" b="b"/>
              <a:pathLst>
                <a:path w="142" h="141">
                  <a:moveTo>
                    <a:pt x="142" y="19"/>
                  </a:moveTo>
                  <a:lnTo>
                    <a:pt x="117" y="53"/>
                  </a:lnTo>
                  <a:lnTo>
                    <a:pt x="92" y="83"/>
                  </a:lnTo>
                  <a:lnTo>
                    <a:pt x="36" y="141"/>
                  </a:lnTo>
                  <a:lnTo>
                    <a:pt x="5" y="141"/>
                  </a:lnTo>
                  <a:lnTo>
                    <a:pt x="0" y="128"/>
                  </a:lnTo>
                  <a:lnTo>
                    <a:pt x="5" y="111"/>
                  </a:lnTo>
                  <a:lnTo>
                    <a:pt x="120" y="4"/>
                  </a:lnTo>
                  <a:lnTo>
                    <a:pt x="139" y="0"/>
                  </a:lnTo>
                  <a:lnTo>
                    <a:pt x="142" y="19"/>
                  </a:lnTo>
                  <a:lnTo>
                    <a:pt x="142" y="19"/>
                  </a:lnTo>
                  <a:lnTo>
                    <a:pt x="14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7" name="Freeform 89"/>
            <p:cNvSpPr>
              <a:spLocks/>
            </p:cNvSpPr>
            <p:nvPr/>
          </p:nvSpPr>
          <p:spPr bwMode="auto">
            <a:xfrm>
              <a:off x="3857" y="1599"/>
              <a:ext cx="1304" cy="53"/>
            </a:xfrm>
            <a:custGeom>
              <a:avLst/>
              <a:gdLst/>
              <a:ahLst/>
              <a:cxnLst>
                <a:cxn ang="0">
                  <a:pos x="21" y="19"/>
                </a:cxn>
                <a:cxn ang="0">
                  <a:pos x="165" y="30"/>
                </a:cxn>
                <a:cxn ang="0">
                  <a:pos x="281" y="14"/>
                </a:cxn>
                <a:cxn ang="0">
                  <a:pos x="382" y="4"/>
                </a:cxn>
                <a:cxn ang="0">
                  <a:pos x="598" y="0"/>
                </a:cxn>
                <a:cxn ang="0">
                  <a:pos x="689" y="0"/>
                </a:cxn>
                <a:cxn ang="0">
                  <a:pos x="1645" y="19"/>
                </a:cxn>
                <a:cxn ang="0">
                  <a:pos x="1724" y="20"/>
                </a:cxn>
                <a:cxn ang="0">
                  <a:pos x="1766" y="22"/>
                </a:cxn>
                <a:cxn ang="0">
                  <a:pos x="2001" y="28"/>
                </a:cxn>
                <a:cxn ang="0">
                  <a:pos x="2040" y="35"/>
                </a:cxn>
                <a:cxn ang="0">
                  <a:pos x="2546" y="53"/>
                </a:cxn>
                <a:cxn ang="0">
                  <a:pos x="2609" y="53"/>
                </a:cxn>
                <a:cxn ang="0">
                  <a:pos x="2586" y="98"/>
                </a:cxn>
                <a:cxn ang="0">
                  <a:pos x="2546" y="106"/>
                </a:cxn>
                <a:cxn ang="0">
                  <a:pos x="2292" y="93"/>
                </a:cxn>
                <a:cxn ang="0">
                  <a:pos x="2039" y="80"/>
                </a:cxn>
                <a:cxn ang="0">
                  <a:pos x="1997" y="78"/>
                </a:cxn>
                <a:cxn ang="0">
                  <a:pos x="1762" y="71"/>
                </a:cxn>
                <a:cxn ang="0">
                  <a:pos x="1723" y="65"/>
                </a:cxn>
                <a:cxn ang="0">
                  <a:pos x="1645" y="68"/>
                </a:cxn>
                <a:cxn ang="0">
                  <a:pos x="689" y="48"/>
                </a:cxn>
                <a:cxn ang="0">
                  <a:pos x="598" y="48"/>
                </a:cxn>
                <a:cxn ang="0">
                  <a:pos x="384" y="40"/>
                </a:cxn>
                <a:cxn ang="0">
                  <a:pos x="169" y="55"/>
                </a:cxn>
                <a:cxn ang="0">
                  <a:pos x="15" y="55"/>
                </a:cxn>
                <a:cxn ang="0">
                  <a:pos x="0" y="33"/>
                </a:cxn>
                <a:cxn ang="0">
                  <a:pos x="7" y="22"/>
                </a:cxn>
                <a:cxn ang="0">
                  <a:pos x="21" y="19"/>
                </a:cxn>
                <a:cxn ang="0">
                  <a:pos x="21" y="19"/>
                </a:cxn>
                <a:cxn ang="0">
                  <a:pos x="21" y="19"/>
                </a:cxn>
              </a:cxnLst>
              <a:rect l="0" t="0" r="r" b="b"/>
              <a:pathLst>
                <a:path w="2609" h="106">
                  <a:moveTo>
                    <a:pt x="21" y="19"/>
                  </a:moveTo>
                  <a:lnTo>
                    <a:pt x="165" y="30"/>
                  </a:lnTo>
                  <a:lnTo>
                    <a:pt x="281" y="14"/>
                  </a:lnTo>
                  <a:lnTo>
                    <a:pt x="382" y="4"/>
                  </a:lnTo>
                  <a:lnTo>
                    <a:pt x="598" y="0"/>
                  </a:lnTo>
                  <a:lnTo>
                    <a:pt x="689" y="0"/>
                  </a:lnTo>
                  <a:lnTo>
                    <a:pt x="1645" y="19"/>
                  </a:lnTo>
                  <a:lnTo>
                    <a:pt x="1724" y="20"/>
                  </a:lnTo>
                  <a:lnTo>
                    <a:pt x="1766" y="22"/>
                  </a:lnTo>
                  <a:lnTo>
                    <a:pt x="2001" y="28"/>
                  </a:lnTo>
                  <a:lnTo>
                    <a:pt x="2040" y="35"/>
                  </a:lnTo>
                  <a:lnTo>
                    <a:pt x="2546" y="53"/>
                  </a:lnTo>
                  <a:lnTo>
                    <a:pt x="2609" y="53"/>
                  </a:lnTo>
                  <a:lnTo>
                    <a:pt x="2586" y="98"/>
                  </a:lnTo>
                  <a:lnTo>
                    <a:pt x="2546" y="106"/>
                  </a:lnTo>
                  <a:lnTo>
                    <a:pt x="2292" y="93"/>
                  </a:lnTo>
                  <a:lnTo>
                    <a:pt x="2039" y="80"/>
                  </a:lnTo>
                  <a:lnTo>
                    <a:pt x="1997" y="78"/>
                  </a:lnTo>
                  <a:lnTo>
                    <a:pt x="1762" y="71"/>
                  </a:lnTo>
                  <a:lnTo>
                    <a:pt x="1723" y="65"/>
                  </a:lnTo>
                  <a:lnTo>
                    <a:pt x="1645" y="68"/>
                  </a:lnTo>
                  <a:lnTo>
                    <a:pt x="689" y="48"/>
                  </a:lnTo>
                  <a:lnTo>
                    <a:pt x="598" y="48"/>
                  </a:lnTo>
                  <a:lnTo>
                    <a:pt x="384" y="40"/>
                  </a:lnTo>
                  <a:lnTo>
                    <a:pt x="169" y="55"/>
                  </a:lnTo>
                  <a:lnTo>
                    <a:pt x="15" y="55"/>
                  </a:lnTo>
                  <a:lnTo>
                    <a:pt x="0" y="33"/>
                  </a:lnTo>
                  <a:lnTo>
                    <a:pt x="7" y="22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8" name="Freeform 90"/>
            <p:cNvSpPr>
              <a:spLocks/>
            </p:cNvSpPr>
            <p:nvPr/>
          </p:nvSpPr>
          <p:spPr bwMode="auto">
            <a:xfrm>
              <a:off x="4103" y="1381"/>
              <a:ext cx="695" cy="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7" y="13"/>
                </a:cxn>
                <a:cxn ang="0">
                  <a:pos x="559" y="35"/>
                </a:cxn>
                <a:cxn ang="0">
                  <a:pos x="744" y="51"/>
                </a:cxn>
                <a:cxn ang="0">
                  <a:pos x="1142" y="86"/>
                </a:cxn>
                <a:cxn ang="0">
                  <a:pos x="1260" y="104"/>
                </a:cxn>
                <a:cxn ang="0">
                  <a:pos x="1379" y="119"/>
                </a:cxn>
                <a:cxn ang="0">
                  <a:pos x="1390" y="132"/>
                </a:cxn>
                <a:cxn ang="0">
                  <a:pos x="1379" y="144"/>
                </a:cxn>
                <a:cxn ang="0">
                  <a:pos x="1138" y="145"/>
                </a:cxn>
                <a:cxn ang="0">
                  <a:pos x="341" y="71"/>
                </a:cxn>
                <a:cxn ang="0">
                  <a:pos x="20" y="45"/>
                </a:cxn>
                <a:cxn ang="0">
                  <a:pos x="0" y="20"/>
                </a:cxn>
                <a:cxn ang="0">
                  <a:pos x="8" y="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390" h="145">
                  <a:moveTo>
                    <a:pt x="25" y="0"/>
                  </a:moveTo>
                  <a:lnTo>
                    <a:pt x="347" y="13"/>
                  </a:lnTo>
                  <a:lnTo>
                    <a:pt x="559" y="35"/>
                  </a:lnTo>
                  <a:lnTo>
                    <a:pt x="744" y="51"/>
                  </a:lnTo>
                  <a:lnTo>
                    <a:pt x="1142" y="86"/>
                  </a:lnTo>
                  <a:lnTo>
                    <a:pt x="1260" y="104"/>
                  </a:lnTo>
                  <a:lnTo>
                    <a:pt x="1379" y="119"/>
                  </a:lnTo>
                  <a:lnTo>
                    <a:pt x="1390" y="132"/>
                  </a:lnTo>
                  <a:lnTo>
                    <a:pt x="1379" y="144"/>
                  </a:lnTo>
                  <a:lnTo>
                    <a:pt x="1138" y="145"/>
                  </a:lnTo>
                  <a:lnTo>
                    <a:pt x="341" y="71"/>
                  </a:lnTo>
                  <a:lnTo>
                    <a:pt x="20" y="45"/>
                  </a:lnTo>
                  <a:lnTo>
                    <a:pt x="0" y="20"/>
                  </a:lnTo>
                  <a:lnTo>
                    <a:pt x="8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39" name="Freeform 91"/>
            <p:cNvSpPr>
              <a:spLocks/>
            </p:cNvSpPr>
            <p:nvPr/>
          </p:nvSpPr>
          <p:spPr bwMode="auto">
            <a:xfrm>
              <a:off x="4068" y="1447"/>
              <a:ext cx="506" cy="5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19" y="13"/>
                </a:cxn>
                <a:cxn ang="0">
                  <a:pos x="506" y="28"/>
                </a:cxn>
                <a:cxn ang="0">
                  <a:pos x="754" y="53"/>
                </a:cxn>
                <a:cxn ang="0">
                  <a:pos x="868" y="70"/>
                </a:cxn>
                <a:cxn ang="0">
                  <a:pos x="1000" y="85"/>
                </a:cxn>
                <a:cxn ang="0">
                  <a:pos x="1011" y="98"/>
                </a:cxn>
                <a:cxn ang="0">
                  <a:pos x="998" y="108"/>
                </a:cxn>
                <a:cxn ang="0">
                  <a:pos x="504" y="81"/>
                </a:cxn>
                <a:cxn ang="0">
                  <a:pos x="314" y="66"/>
                </a:cxn>
                <a:cxn ang="0">
                  <a:pos x="163" y="40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11" h="108">
                  <a:moveTo>
                    <a:pt x="13" y="0"/>
                  </a:moveTo>
                  <a:lnTo>
                    <a:pt x="319" y="13"/>
                  </a:lnTo>
                  <a:lnTo>
                    <a:pt x="506" y="28"/>
                  </a:lnTo>
                  <a:lnTo>
                    <a:pt x="754" y="53"/>
                  </a:lnTo>
                  <a:lnTo>
                    <a:pt x="868" y="70"/>
                  </a:lnTo>
                  <a:lnTo>
                    <a:pt x="1000" y="85"/>
                  </a:lnTo>
                  <a:lnTo>
                    <a:pt x="1011" y="98"/>
                  </a:lnTo>
                  <a:lnTo>
                    <a:pt x="998" y="108"/>
                  </a:lnTo>
                  <a:lnTo>
                    <a:pt x="504" y="81"/>
                  </a:lnTo>
                  <a:lnTo>
                    <a:pt x="314" y="66"/>
                  </a:lnTo>
                  <a:lnTo>
                    <a:pt x="163" y="40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0" name="Freeform 92"/>
            <p:cNvSpPr>
              <a:spLocks/>
            </p:cNvSpPr>
            <p:nvPr/>
          </p:nvSpPr>
          <p:spPr bwMode="auto">
            <a:xfrm>
              <a:off x="4896" y="1431"/>
              <a:ext cx="153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80" y="6"/>
                </a:cxn>
                <a:cxn ang="0">
                  <a:pos x="306" y="33"/>
                </a:cxn>
                <a:cxn ang="0">
                  <a:pos x="300" y="51"/>
                </a:cxn>
                <a:cxn ang="0">
                  <a:pos x="280" y="59"/>
                </a:cxn>
                <a:cxn ang="0">
                  <a:pos x="144" y="46"/>
                </a:cxn>
                <a:cxn ang="0">
                  <a:pos x="10" y="25"/>
                </a:cxn>
                <a:cxn ang="0">
                  <a:pos x="0" y="11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06" h="59">
                  <a:moveTo>
                    <a:pt x="13" y="0"/>
                  </a:moveTo>
                  <a:lnTo>
                    <a:pt x="280" y="6"/>
                  </a:lnTo>
                  <a:lnTo>
                    <a:pt x="306" y="33"/>
                  </a:lnTo>
                  <a:lnTo>
                    <a:pt x="300" y="51"/>
                  </a:lnTo>
                  <a:lnTo>
                    <a:pt x="280" y="59"/>
                  </a:lnTo>
                  <a:lnTo>
                    <a:pt x="144" y="46"/>
                  </a:lnTo>
                  <a:lnTo>
                    <a:pt x="10" y="25"/>
                  </a:lnTo>
                  <a:lnTo>
                    <a:pt x="0" y="1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1" name="Freeform 93"/>
            <p:cNvSpPr>
              <a:spLocks/>
            </p:cNvSpPr>
            <p:nvPr/>
          </p:nvSpPr>
          <p:spPr bwMode="auto">
            <a:xfrm>
              <a:off x="4930" y="1470"/>
              <a:ext cx="155" cy="27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47" y="15"/>
                </a:cxn>
                <a:cxn ang="0">
                  <a:pos x="283" y="0"/>
                </a:cxn>
                <a:cxn ang="0">
                  <a:pos x="311" y="25"/>
                </a:cxn>
                <a:cxn ang="0">
                  <a:pos x="306" y="43"/>
                </a:cxn>
                <a:cxn ang="0">
                  <a:pos x="288" y="53"/>
                </a:cxn>
                <a:cxn ang="0">
                  <a:pos x="149" y="53"/>
                </a:cxn>
                <a:cxn ang="0">
                  <a:pos x="10" y="42"/>
                </a:cxn>
                <a:cxn ang="0">
                  <a:pos x="0" y="29"/>
                </a:cxn>
                <a:cxn ang="0">
                  <a:pos x="13" y="17"/>
                </a:cxn>
                <a:cxn ang="0">
                  <a:pos x="13" y="17"/>
                </a:cxn>
                <a:cxn ang="0">
                  <a:pos x="13" y="17"/>
                </a:cxn>
              </a:cxnLst>
              <a:rect l="0" t="0" r="r" b="b"/>
              <a:pathLst>
                <a:path w="311" h="53">
                  <a:moveTo>
                    <a:pt x="13" y="17"/>
                  </a:moveTo>
                  <a:lnTo>
                    <a:pt x="147" y="15"/>
                  </a:lnTo>
                  <a:lnTo>
                    <a:pt x="283" y="0"/>
                  </a:lnTo>
                  <a:lnTo>
                    <a:pt x="311" y="25"/>
                  </a:lnTo>
                  <a:lnTo>
                    <a:pt x="306" y="43"/>
                  </a:lnTo>
                  <a:lnTo>
                    <a:pt x="288" y="53"/>
                  </a:lnTo>
                  <a:lnTo>
                    <a:pt x="149" y="53"/>
                  </a:lnTo>
                  <a:lnTo>
                    <a:pt x="10" y="42"/>
                  </a:lnTo>
                  <a:lnTo>
                    <a:pt x="0" y="2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2" name="Freeform 94"/>
            <p:cNvSpPr>
              <a:spLocks/>
            </p:cNvSpPr>
            <p:nvPr/>
          </p:nvSpPr>
          <p:spPr bwMode="auto">
            <a:xfrm>
              <a:off x="4943" y="1516"/>
              <a:ext cx="179" cy="31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85" y="12"/>
                </a:cxn>
                <a:cxn ang="0">
                  <a:pos x="343" y="0"/>
                </a:cxn>
                <a:cxn ang="0">
                  <a:pos x="358" y="9"/>
                </a:cxn>
                <a:cxn ang="0">
                  <a:pos x="351" y="24"/>
                </a:cxn>
                <a:cxn ang="0">
                  <a:pos x="323" y="42"/>
                </a:cxn>
                <a:cxn ang="0">
                  <a:pos x="293" y="60"/>
                </a:cxn>
                <a:cxn ang="0">
                  <a:pos x="158" y="63"/>
                </a:cxn>
                <a:cxn ang="0">
                  <a:pos x="22" y="58"/>
                </a:cxn>
                <a:cxn ang="0">
                  <a:pos x="0" y="37"/>
                </a:cxn>
                <a:cxn ang="0">
                  <a:pos x="5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</a:cxnLst>
              <a:rect l="0" t="0" r="r" b="b"/>
              <a:pathLst>
                <a:path w="358" h="63">
                  <a:moveTo>
                    <a:pt x="22" y="15"/>
                  </a:moveTo>
                  <a:lnTo>
                    <a:pt x="285" y="12"/>
                  </a:lnTo>
                  <a:lnTo>
                    <a:pt x="343" y="0"/>
                  </a:lnTo>
                  <a:lnTo>
                    <a:pt x="358" y="9"/>
                  </a:lnTo>
                  <a:lnTo>
                    <a:pt x="351" y="24"/>
                  </a:lnTo>
                  <a:lnTo>
                    <a:pt x="323" y="42"/>
                  </a:lnTo>
                  <a:lnTo>
                    <a:pt x="293" y="60"/>
                  </a:lnTo>
                  <a:lnTo>
                    <a:pt x="158" y="63"/>
                  </a:lnTo>
                  <a:lnTo>
                    <a:pt x="22" y="58"/>
                  </a:lnTo>
                  <a:lnTo>
                    <a:pt x="0" y="37"/>
                  </a:lnTo>
                  <a:lnTo>
                    <a:pt x="5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3" name="Freeform 95"/>
            <p:cNvSpPr>
              <a:spLocks/>
            </p:cNvSpPr>
            <p:nvPr/>
          </p:nvSpPr>
          <p:spPr bwMode="auto">
            <a:xfrm>
              <a:off x="4078" y="12"/>
              <a:ext cx="950" cy="258"/>
            </a:xfrm>
            <a:custGeom>
              <a:avLst/>
              <a:gdLst/>
              <a:ahLst/>
              <a:cxnLst>
                <a:cxn ang="0">
                  <a:pos x="4" y="496"/>
                </a:cxn>
                <a:cxn ang="0">
                  <a:pos x="72" y="448"/>
                </a:cxn>
                <a:cxn ang="0">
                  <a:pos x="136" y="407"/>
                </a:cxn>
                <a:cxn ang="0">
                  <a:pos x="260" y="342"/>
                </a:cxn>
                <a:cxn ang="0">
                  <a:pos x="392" y="291"/>
                </a:cxn>
                <a:cxn ang="0">
                  <a:pos x="546" y="246"/>
                </a:cxn>
                <a:cxn ang="0">
                  <a:pos x="650" y="217"/>
                </a:cxn>
                <a:cxn ang="0">
                  <a:pos x="739" y="187"/>
                </a:cxn>
                <a:cxn ang="0">
                  <a:pos x="830" y="159"/>
                </a:cxn>
                <a:cxn ang="0">
                  <a:pos x="935" y="136"/>
                </a:cxn>
                <a:cxn ang="0">
                  <a:pos x="1083" y="99"/>
                </a:cxn>
                <a:cxn ang="0">
                  <a:pos x="1235" y="56"/>
                </a:cxn>
                <a:cxn ang="0">
                  <a:pos x="1406" y="23"/>
                </a:cxn>
                <a:cxn ang="0">
                  <a:pos x="1558" y="7"/>
                </a:cxn>
                <a:cxn ang="0">
                  <a:pos x="1887" y="0"/>
                </a:cxn>
                <a:cxn ang="0">
                  <a:pos x="1900" y="13"/>
                </a:cxn>
                <a:cxn ang="0">
                  <a:pos x="1887" y="27"/>
                </a:cxn>
                <a:cxn ang="0">
                  <a:pos x="1566" y="51"/>
                </a:cxn>
                <a:cxn ang="0">
                  <a:pos x="1417" y="83"/>
                </a:cxn>
                <a:cxn ang="0">
                  <a:pos x="1250" y="122"/>
                </a:cxn>
                <a:cxn ang="0">
                  <a:pos x="1098" y="164"/>
                </a:cxn>
                <a:cxn ang="0">
                  <a:pos x="946" y="198"/>
                </a:cxn>
                <a:cxn ang="0">
                  <a:pos x="754" y="250"/>
                </a:cxn>
                <a:cxn ang="0">
                  <a:pos x="665" y="278"/>
                </a:cxn>
                <a:cxn ang="0">
                  <a:pos x="561" y="308"/>
                </a:cxn>
                <a:cxn ang="0">
                  <a:pos x="409" y="346"/>
                </a:cxn>
                <a:cxn ang="0">
                  <a:pos x="277" y="384"/>
                </a:cxn>
                <a:cxn ang="0">
                  <a:pos x="149" y="437"/>
                </a:cxn>
                <a:cxn ang="0">
                  <a:pos x="86" y="473"/>
                </a:cxn>
                <a:cxn ang="0">
                  <a:pos x="19" y="517"/>
                </a:cxn>
                <a:cxn ang="0">
                  <a:pos x="0" y="514"/>
                </a:cxn>
                <a:cxn ang="0">
                  <a:pos x="4" y="496"/>
                </a:cxn>
                <a:cxn ang="0">
                  <a:pos x="4" y="496"/>
                </a:cxn>
              </a:cxnLst>
              <a:rect l="0" t="0" r="r" b="b"/>
              <a:pathLst>
                <a:path w="1900" h="517">
                  <a:moveTo>
                    <a:pt x="4" y="496"/>
                  </a:moveTo>
                  <a:lnTo>
                    <a:pt x="72" y="448"/>
                  </a:lnTo>
                  <a:lnTo>
                    <a:pt x="136" y="407"/>
                  </a:lnTo>
                  <a:lnTo>
                    <a:pt x="260" y="342"/>
                  </a:lnTo>
                  <a:lnTo>
                    <a:pt x="392" y="291"/>
                  </a:lnTo>
                  <a:lnTo>
                    <a:pt x="546" y="246"/>
                  </a:lnTo>
                  <a:lnTo>
                    <a:pt x="650" y="217"/>
                  </a:lnTo>
                  <a:lnTo>
                    <a:pt x="739" y="187"/>
                  </a:lnTo>
                  <a:lnTo>
                    <a:pt x="830" y="159"/>
                  </a:lnTo>
                  <a:lnTo>
                    <a:pt x="935" y="136"/>
                  </a:lnTo>
                  <a:lnTo>
                    <a:pt x="1083" y="99"/>
                  </a:lnTo>
                  <a:lnTo>
                    <a:pt x="1235" y="56"/>
                  </a:lnTo>
                  <a:lnTo>
                    <a:pt x="1406" y="23"/>
                  </a:lnTo>
                  <a:lnTo>
                    <a:pt x="1558" y="7"/>
                  </a:lnTo>
                  <a:lnTo>
                    <a:pt x="1887" y="0"/>
                  </a:lnTo>
                  <a:lnTo>
                    <a:pt x="1900" y="13"/>
                  </a:lnTo>
                  <a:lnTo>
                    <a:pt x="1887" y="27"/>
                  </a:lnTo>
                  <a:lnTo>
                    <a:pt x="1566" y="51"/>
                  </a:lnTo>
                  <a:lnTo>
                    <a:pt x="1417" y="83"/>
                  </a:lnTo>
                  <a:lnTo>
                    <a:pt x="1250" y="122"/>
                  </a:lnTo>
                  <a:lnTo>
                    <a:pt x="1098" y="164"/>
                  </a:lnTo>
                  <a:lnTo>
                    <a:pt x="946" y="198"/>
                  </a:lnTo>
                  <a:lnTo>
                    <a:pt x="754" y="250"/>
                  </a:lnTo>
                  <a:lnTo>
                    <a:pt x="665" y="278"/>
                  </a:lnTo>
                  <a:lnTo>
                    <a:pt x="561" y="308"/>
                  </a:lnTo>
                  <a:lnTo>
                    <a:pt x="409" y="346"/>
                  </a:lnTo>
                  <a:lnTo>
                    <a:pt x="277" y="384"/>
                  </a:lnTo>
                  <a:lnTo>
                    <a:pt x="149" y="437"/>
                  </a:lnTo>
                  <a:lnTo>
                    <a:pt x="86" y="473"/>
                  </a:lnTo>
                  <a:lnTo>
                    <a:pt x="19" y="517"/>
                  </a:lnTo>
                  <a:lnTo>
                    <a:pt x="0" y="514"/>
                  </a:lnTo>
                  <a:lnTo>
                    <a:pt x="4" y="496"/>
                  </a:lnTo>
                  <a:lnTo>
                    <a:pt x="4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4" name="Freeform 96"/>
            <p:cNvSpPr>
              <a:spLocks/>
            </p:cNvSpPr>
            <p:nvPr/>
          </p:nvSpPr>
          <p:spPr bwMode="auto">
            <a:xfrm>
              <a:off x="5060" y="32"/>
              <a:ext cx="97" cy="14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9" y="60"/>
                </a:cxn>
                <a:cxn ang="0">
                  <a:pos x="125" y="116"/>
                </a:cxn>
                <a:cxn ang="0">
                  <a:pos x="195" y="253"/>
                </a:cxn>
                <a:cxn ang="0">
                  <a:pos x="193" y="280"/>
                </a:cxn>
                <a:cxn ang="0">
                  <a:pos x="175" y="295"/>
                </a:cxn>
                <a:cxn ang="0">
                  <a:pos x="150" y="295"/>
                </a:cxn>
                <a:cxn ang="0">
                  <a:pos x="134" y="275"/>
                </a:cxn>
                <a:cxn ang="0">
                  <a:pos x="107" y="202"/>
                </a:cxn>
                <a:cxn ang="0">
                  <a:pos x="84" y="138"/>
                </a:cxn>
                <a:cxn ang="0">
                  <a:pos x="51" y="78"/>
                </a:cxn>
                <a:cxn ang="0">
                  <a:pos x="29" y="48"/>
                </a:cxn>
                <a:cxn ang="0">
                  <a:pos x="3" y="19"/>
                </a:cxn>
                <a:cxn ang="0">
                  <a:pos x="0" y="9"/>
                </a:cxn>
                <a:cxn ang="0">
                  <a:pos x="3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95" h="295">
                  <a:moveTo>
                    <a:pt x="21" y="0"/>
                  </a:moveTo>
                  <a:lnTo>
                    <a:pt x="79" y="60"/>
                  </a:lnTo>
                  <a:lnTo>
                    <a:pt x="125" y="116"/>
                  </a:lnTo>
                  <a:lnTo>
                    <a:pt x="195" y="253"/>
                  </a:lnTo>
                  <a:lnTo>
                    <a:pt x="193" y="280"/>
                  </a:lnTo>
                  <a:lnTo>
                    <a:pt x="175" y="295"/>
                  </a:lnTo>
                  <a:lnTo>
                    <a:pt x="150" y="295"/>
                  </a:lnTo>
                  <a:lnTo>
                    <a:pt x="134" y="275"/>
                  </a:lnTo>
                  <a:lnTo>
                    <a:pt x="107" y="202"/>
                  </a:lnTo>
                  <a:lnTo>
                    <a:pt x="84" y="138"/>
                  </a:lnTo>
                  <a:lnTo>
                    <a:pt x="51" y="78"/>
                  </a:lnTo>
                  <a:lnTo>
                    <a:pt x="29" y="4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5" name="Freeform 97"/>
            <p:cNvSpPr>
              <a:spLocks/>
            </p:cNvSpPr>
            <p:nvPr/>
          </p:nvSpPr>
          <p:spPr bwMode="auto">
            <a:xfrm>
              <a:off x="4995" y="158"/>
              <a:ext cx="165" cy="862"/>
            </a:xfrm>
            <a:custGeom>
              <a:avLst/>
              <a:gdLst/>
              <a:ahLst/>
              <a:cxnLst>
                <a:cxn ang="0">
                  <a:pos x="329" y="31"/>
                </a:cxn>
                <a:cxn ang="0">
                  <a:pos x="277" y="428"/>
                </a:cxn>
                <a:cxn ang="0">
                  <a:pos x="254" y="553"/>
                </a:cxn>
                <a:cxn ang="0">
                  <a:pos x="229" y="677"/>
                </a:cxn>
                <a:cxn ang="0">
                  <a:pos x="208" y="780"/>
                </a:cxn>
                <a:cxn ang="0">
                  <a:pos x="190" y="872"/>
                </a:cxn>
                <a:cxn ang="0">
                  <a:pos x="155" y="1043"/>
                </a:cxn>
                <a:cxn ang="0">
                  <a:pos x="102" y="1413"/>
                </a:cxn>
                <a:cxn ang="0">
                  <a:pos x="64" y="1692"/>
                </a:cxn>
                <a:cxn ang="0">
                  <a:pos x="53" y="1717"/>
                </a:cxn>
                <a:cxn ang="0">
                  <a:pos x="29" y="1724"/>
                </a:cxn>
                <a:cxn ang="0">
                  <a:pos x="0" y="1691"/>
                </a:cxn>
                <a:cxn ang="0">
                  <a:pos x="16" y="1548"/>
                </a:cxn>
                <a:cxn ang="0">
                  <a:pos x="39" y="1406"/>
                </a:cxn>
                <a:cxn ang="0">
                  <a:pos x="64" y="1208"/>
                </a:cxn>
                <a:cxn ang="0">
                  <a:pos x="96" y="1034"/>
                </a:cxn>
                <a:cxn ang="0">
                  <a:pos x="134" y="863"/>
                </a:cxn>
                <a:cxn ang="0">
                  <a:pos x="153" y="770"/>
                </a:cxn>
                <a:cxn ang="0">
                  <a:pos x="175" y="667"/>
                </a:cxn>
                <a:cxn ang="0">
                  <a:pos x="226" y="420"/>
                </a:cxn>
                <a:cxn ang="0">
                  <a:pos x="274" y="21"/>
                </a:cxn>
                <a:cxn ang="0">
                  <a:pos x="286" y="3"/>
                </a:cxn>
                <a:cxn ang="0">
                  <a:pos x="306" y="0"/>
                </a:cxn>
                <a:cxn ang="0">
                  <a:pos x="329" y="31"/>
                </a:cxn>
                <a:cxn ang="0">
                  <a:pos x="329" y="31"/>
                </a:cxn>
                <a:cxn ang="0">
                  <a:pos x="329" y="31"/>
                </a:cxn>
              </a:cxnLst>
              <a:rect l="0" t="0" r="r" b="b"/>
              <a:pathLst>
                <a:path w="329" h="1724">
                  <a:moveTo>
                    <a:pt x="329" y="31"/>
                  </a:moveTo>
                  <a:lnTo>
                    <a:pt x="277" y="428"/>
                  </a:lnTo>
                  <a:lnTo>
                    <a:pt x="254" y="553"/>
                  </a:lnTo>
                  <a:lnTo>
                    <a:pt x="229" y="677"/>
                  </a:lnTo>
                  <a:lnTo>
                    <a:pt x="208" y="780"/>
                  </a:lnTo>
                  <a:lnTo>
                    <a:pt x="190" y="872"/>
                  </a:lnTo>
                  <a:lnTo>
                    <a:pt x="155" y="1043"/>
                  </a:lnTo>
                  <a:lnTo>
                    <a:pt x="102" y="1413"/>
                  </a:lnTo>
                  <a:lnTo>
                    <a:pt x="64" y="1692"/>
                  </a:lnTo>
                  <a:lnTo>
                    <a:pt x="53" y="1717"/>
                  </a:lnTo>
                  <a:lnTo>
                    <a:pt x="29" y="1724"/>
                  </a:lnTo>
                  <a:lnTo>
                    <a:pt x="0" y="1691"/>
                  </a:lnTo>
                  <a:lnTo>
                    <a:pt x="16" y="1548"/>
                  </a:lnTo>
                  <a:lnTo>
                    <a:pt x="39" y="1406"/>
                  </a:lnTo>
                  <a:lnTo>
                    <a:pt x="64" y="1208"/>
                  </a:lnTo>
                  <a:lnTo>
                    <a:pt x="96" y="1034"/>
                  </a:lnTo>
                  <a:lnTo>
                    <a:pt x="134" y="863"/>
                  </a:lnTo>
                  <a:lnTo>
                    <a:pt x="153" y="770"/>
                  </a:lnTo>
                  <a:lnTo>
                    <a:pt x="175" y="667"/>
                  </a:lnTo>
                  <a:lnTo>
                    <a:pt x="226" y="420"/>
                  </a:lnTo>
                  <a:lnTo>
                    <a:pt x="274" y="21"/>
                  </a:lnTo>
                  <a:lnTo>
                    <a:pt x="286" y="3"/>
                  </a:lnTo>
                  <a:lnTo>
                    <a:pt x="306" y="0"/>
                  </a:lnTo>
                  <a:lnTo>
                    <a:pt x="329" y="31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6" name="Freeform 98"/>
            <p:cNvSpPr>
              <a:spLocks/>
            </p:cNvSpPr>
            <p:nvPr/>
          </p:nvSpPr>
          <p:spPr bwMode="auto">
            <a:xfrm>
              <a:off x="4952" y="88"/>
              <a:ext cx="106" cy="781"/>
            </a:xfrm>
            <a:custGeom>
              <a:avLst/>
              <a:gdLst/>
              <a:ahLst/>
              <a:cxnLst>
                <a:cxn ang="0">
                  <a:pos x="211" y="21"/>
                </a:cxn>
                <a:cxn ang="0">
                  <a:pos x="210" y="215"/>
                </a:cxn>
                <a:cxn ang="0">
                  <a:pos x="201" y="289"/>
                </a:cxn>
                <a:cxn ang="0">
                  <a:pos x="188" y="529"/>
                </a:cxn>
                <a:cxn ang="0">
                  <a:pos x="177" y="768"/>
                </a:cxn>
                <a:cxn ang="0">
                  <a:pos x="147" y="973"/>
                </a:cxn>
                <a:cxn ang="0">
                  <a:pos x="112" y="1180"/>
                </a:cxn>
                <a:cxn ang="0">
                  <a:pos x="91" y="1279"/>
                </a:cxn>
                <a:cxn ang="0">
                  <a:pos x="67" y="1365"/>
                </a:cxn>
                <a:cxn ang="0">
                  <a:pos x="24" y="1550"/>
                </a:cxn>
                <a:cxn ang="0">
                  <a:pos x="10" y="1562"/>
                </a:cxn>
                <a:cxn ang="0">
                  <a:pos x="0" y="1545"/>
                </a:cxn>
                <a:cxn ang="0">
                  <a:pos x="46" y="1168"/>
                </a:cxn>
                <a:cxn ang="0">
                  <a:pos x="110" y="763"/>
                </a:cxn>
                <a:cxn ang="0">
                  <a:pos x="127" y="525"/>
                </a:cxn>
                <a:cxn ang="0">
                  <a:pos x="142" y="286"/>
                </a:cxn>
                <a:cxn ang="0">
                  <a:pos x="147" y="215"/>
                </a:cxn>
                <a:cxn ang="0">
                  <a:pos x="168" y="23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11" y="21"/>
                </a:cxn>
                <a:cxn ang="0">
                  <a:pos x="211" y="21"/>
                </a:cxn>
                <a:cxn ang="0">
                  <a:pos x="211" y="21"/>
                </a:cxn>
              </a:cxnLst>
              <a:rect l="0" t="0" r="r" b="b"/>
              <a:pathLst>
                <a:path w="211" h="1562">
                  <a:moveTo>
                    <a:pt x="211" y="21"/>
                  </a:moveTo>
                  <a:lnTo>
                    <a:pt x="210" y="215"/>
                  </a:lnTo>
                  <a:lnTo>
                    <a:pt x="201" y="289"/>
                  </a:lnTo>
                  <a:lnTo>
                    <a:pt x="188" y="529"/>
                  </a:lnTo>
                  <a:lnTo>
                    <a:pt x="177" y="768"/>
                  </a:lnTo>
                  <a:lnTo>
                    <a:pt x="147" y="973"/>
                  </a:lnTo>
                  <a:lnTo>
                    <a:pt x="112" y="1180"/>
                  </a:lnTo>
                  <a:lnTo>
                    <a:pt x="91" y="1279"/>
                  </a:lnTo>
                  <a:lnTo>
                    <a:pt x="67" y="1365"/>
                  </a:lnTo>
                  <a:lnTo>
                    <a:pt x="24" y="1550"/>
                  </a:lnTo>
                  <a:lnTo>
                    <a:pt x="10" y="1562"/>
                  </a:lnTo>
                  <a:lnTo>
                    <a:pt x="0" y="1545"/>
                  </a:lnTo>
                  <a:lnTo>
                    <a:pt x="46" y="1168"/>
                  </a:lnTo>
                  <a:lnTo>
                    <a:pt x="110" y="763"/>
                  </a:lnTo>
                  <a:lnTo>
                    <a:pt x="127" y="525"/>
                  </a:lnTo>
                  <a:lnTo>
                    <a:pt x="142" y="286"/>
                  </a:lnTo>
                  <a:lnTo>
                    <a:pt x="147" y="215"/>
                  </a:lnTo>
                  <a:lnTo>
                    <a:pt x="168" y="23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7" name="Freeform 99"/>
            <p:cNvSpPr>
              <a:spLocks/>
            </p:cNvSpPr>
            <p:nvPr/>
          </p:nvSpPr>
          <p:spPr bwMode="auto">
            <a:xfrm>
              <a:off x="4077" y="292"/>
              <a:ext cx="183" cy="727"/>
            </a:xfrm>
            <a:custGeom>
              <a:avLst/>
              <a:gdLst/>
              <a:ahLst/>
              <a:cxnLst>
                <a:cxn ang="0">
                  <a:pos x="26" y="12"/>
                </a:cxn>
                <a:cxn ang="0">
                  <a:pos x="48" y="204"/>
                </a:cxn>
                <a:cxn ang="0">
                  <a:pos x="64" y="288"/>
                </a:cxn>
                <a:cxn ang="0">
                  <a:pos x="84" y="369"/>
                </a:cxn>
                <a:cxn ang="0">
                  <a:pos x="109" y="450"/>
                </a:cxn>
                <a:cxn ang="0">
                  <a:pos x="135" y="534"/>
                </a:cxn>
                <a:cxn ang="0">
                  <a:pos x="163" y="622"/>
                </a:cxn>
                <a:cxn ang="0">
                  <a:pos x="195" y="718"/>
                </a:cxn>
                <a:cxn ang="0">
                  <a:pos x="289" y="1115"/>
                </a:cxn>
                <a:cxn ang="0">
                  <a:pos x="362" y="1405"/>
                </a:cxn>
                <a:cxn ang="0">
                  <a:pos x="365" y="1425"/>
                </a:cxn>
                <a:cxn ang="0">
                  <a:pos x="354" y="1455"/>
                </a:cxn>
                <a:cxn ang="0">
                  <a:pos x="325" y="1445"/>
                </a:cxn>
                <a:cxn ang="0">
                  <a:pos x="307" y="1422"/>
                </a:cxn>
                <a:cxn ang="0">
                  <a:pos x="294" y="1343"/>
                </a:cxn>
                <a:cxn ang="0">
                  <a:pos x="278" y="1273"/>
                </a:cxn>
                <a:cxn ang="0">
                  <a:pos x="259" y="1205"/>
                </a:cxn>
                <a:cxn ang="0">
                  <a:pos x="236" y="1129"/>
                </a:cxn>
                <a:cxn ang="0">
                  <a:pos x="155" y="731"/>
                </a:cxn>
                <a:cxn ang="0">
                  <a:pos x="124" y="634"/>
                </a:cxn>
                <a:cxn ang="0">
                  <a:pos x="97" y="543"/>
                </a:cxn>
                <a:cxn ang="0">
                  <a:pos x="53" y="37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26" y="12"/>
                </a:cxn>
              </a:cxnLst>
              <a:rect l="0" t="0" r="r" b="b"/>
              <a:pathLst>
                <a:path w="365" h="1455">
                  <a:moveTo>
                    <a:pt x="26" y="12"/>
                  </a:moveTo>
                  <a:lnTo>
                    <a:pt x="48" y="204"/>
                  </a:lnTo>
                  <a:lnTo>
                    <a:pt x="64" y="288"/>
                  </a:lnTo>
                  <a:lnTo>
                    <a:pt x="84" y="369"/>
                  </a:lnTo>
                  <a:lnTo>
                    <a:pt x="109" y="450"/>
                  </a:lnTo>
                  <a:lnTo>
                    <a:pt x="135" y="534"/>
                  </a:lnTo>
                  <a:lnTo>
                    <a:pt x="163" y="622"/>
                  </a:lnTo>
                  <a:lnTo>
                    <a:pt x="195" y="718"/>
                  </a:lnTo>
                  <a:lnTo>
                    <a:pt x="289" y="1115"/>
                  </a:lnTo>
                  <a:lnTo>
                    <a:pt x="362" y="1405"/>
                  </a:lnTo>
                  <a:lnTo>
                    <a:pt x="365" y="1425"/>
                  </a:lnTo>
                  <a:lnTo>
                    <a:pt x="354" y="1455"/>
                  </a:lnTo>
                  <a:lnTo>
                    <a:pt x="325" y="1445"/>
                  </a:lnTo>
                  <a:lnTo>
                    <a:pt x="307" y="1422"/>
                  </a:lnTo>
                  <a:lnTo>
                    <a:pt x="294" y="1343"/>
                  </a:lnTo>
                  <a:lnTo>
                    <a:pt x="278" y="1273"/>
                  </a:lnTo>
                  <a:lnTo>
                    <a:pt x="259" y="1205"/>
                  </a:lnTo>
                  <a:lnTo>
                    <a:pt x="236" y="1129"/>
                  </a:lnTo>
                  <a:lnTo>
                    <a:pt x="155" y="731"/>
                  </a:lnTo>
                  <a:lnTo>
                    <a:pt x="124" y="634"/>
                  </a:lnTo>
                  <a:lnTo>
                    <a:pt x="97" y="543"/>
                  </a:lnTo>
                  <a:lnTo>
                    <a:pt x="53" y="37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8" name="Freeform 100"/>
            <p:cNvSpPr>
              <a:spLocks/>
            </p:cNvSpPr>
            <p:nvPr/>
          </p:nvSpPr>
          <p:spPr bwMode="auto">
            <a:xfrm>
              <a:off x="4278" y="1023"/>
              <a:ext cx="597" cy="3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71" y="14"/>
                </a:cxn>
                <a:cxn ang="0">
                  <a:pos x="330" y="0"/>
                </a:cxn>
                <a:cxn ang="0">
                  <a:pos x="1162" y="10"/>
                </a:cxn>
                <a:cxn ang="0">
                  <a:pos x="1187" y="20"/>
                </a:cxn>
                <a:cxn ang="0">
                  <a:pos x="1195" y="43"/>
                </a:cxn>
                <a:cxn ang="0">
                  <a:pos x="1187" y="66"/>
                </a:cxn>
                <a:cxn ang="0">
                  <a:pos x="1162" y="76"/>
                </a:cxn>
                <a:cxn ang="0">
                  <a:pos x="747" y="66"/>
                </a:cxn>
                <a:cxn ang="0">
                  <a:pos x="330" y="56"/>
                </a:cxn>
                <a:cxn ang="0">
                  <a:pos x="168" y="55"/>
                </a:cxn>
                <a:cxn ang="0">
                  <a:pos x="9" y="35"/>
                </a:cxn>
                <a:cxn ang="0">
                  <a:pos x="0" y="18"/>
                </a:cxn>
                <a:cxn ang="0">
                  <a:pos x="14" y="9"/>
                </a:cxn>
                <a:cxn ang="0">
                  <a:pos x="14" y="9"/>
                </a:cxn>
                <a:cxn ang="0">
                  <a:pos x="14" y="9"/>
                </a:cxn>
              </a:cxnLst>
              <a:rect l="0" t="0" r="r" b="b"/>
              <a:pathLst>
                <a:path w="1195" h="76">
                  <a:moveTo>
                    <a:pt x="14" y="9"/>
                  </a:moveTo>
                  <a:lnTo>
                    <a:pt x="171" y="14"/>
                  </a:lnTo>
                  <a:lnTo>
                    <a:pt x="330" y="0"/>
                  </a:lnTo>
                  <a:lnTo>
                    <a:pt x="1162" y="10"/>
                  </a:lnTo>
                  <a:lnTo>
                    <a:pt x="1187" y="20"/>
                  </a:lnTo>
                  <a:lnTo>
                    <a:pt x="1195" y="43"/>
                  </a:lnTo>
                  <a:lnTo>
                    <a:pt x="1187" y="66"/>
                  </a:lnTo>
                  <a:lnTo>
                    <a:pt x="1162" y="76"/>
                  </a:lnTo>
                  <a:lnTo>
                    <a:pt x="747" y="66"/>
                  </a:lnTo>
                  <a:lnTo>
                    <a:pt x="330" y="56"/>
                  </a:lnTo>
                  <a:lnTo>
                    <a:pt x="168" y="55"/>
                  </a:lnTo>
                  <a:lnTo>
                    <a:pt x="9" y="35"/>
                  </a:lnTo>
                  <a:lnTo>
                    <a:pt x="0" y="1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49" name="Freeform 101"/>
            <p:cNvSpPr>
              <a:spLocks/>
            </p:cNvSpPr>
            <p:nvPr/>
          </p:nvSpPr>
          <p:spPr bwMode="auto">
            <a:xfrm>
              <a:off x="4888" y="1025"/>
              <a:ext cx="113" cy="41"/>
            </a:xfrm>
            <a:custGeom>
              <a:avLst/>
              <a:gdLst/>
              <a:ahLst/>
              <a:cxnLst>
                <a:cxn ang="0">
                  <a:pos x="23" y="34"/>
                </a:cxn>
                <a:cxn ang="0">
                  <a:pos x="89" y="21"/>
                </a:cxn>
                <a:cxn ang="0">
                  <a:pos x="210" y="0"/>
                </a:cxn>
                <a:cxn ang="0">
                  <a:pos x="226" y="6"/>
                </a:cxn>
                <a:cxn ang="0">
                  <a:pos x="218" y="24"/>
                </a:cxn>
                <a:cxn ang="0">
                  <a:pos x="160" y="51"/>
                </a:cxn>
                <a:cxn ang="0">
                  <a:pos x="104" y="79"/>
                </a:cxn>
                <a:cxn ang="0">
                  <a:pos x="23" y="82"/>
                </a:cxn>
                <a:cxn ang="0">
                  <a:pos x="0" y="59"/>
                </a:cxn>
                <a:cxn ang="0">
                  <a:pos x="5" y="43"/>
                </a:cxn>
                <a:cxn ang="0">
                  <a:pos x="23" y="34"/>
                </a:cxn>
                <a:cxn ang="0">
                  <a:pos x="23" y="34"/>
                </a:cxn>
                <a:cxn ang="0">
                  <a:pos x="23" y="34"/>
                </a:cxn>
              </a:cxnLst>
              <a:rect l="0" t="0" r="r" b="b"/>
              <a:pathLst>
                <a:path w="226" h="82">
                  <a:moveTo>
                    <a:pt x="23" y="34"/>
                  </a:moveTo>
                  <a:lnTo>
                    <a:pt x="89" y="21"/>
                  </a:lnTo>
                  <a:lnTo>
                    <a:pt x="210" y="0"/>
                  </a:lnTo>
                  <a:lnTo>
                    <a:pt x="226" y="6"/>
                  </a:lnTo>
                  <a:lnTo>
                    <a:pt x="218" y="24"/>
                  </a:lnTo>
                  <a:lnTo>
                    <a:pt x="160" y="51"/>
                  </a:lnTo>
                  <a:lnTo>
                    <a:pt x="104" y="79"/>
                  </a:lnTo>
                  <a:lnTo>
                    <a:pt x="23" y="82"/>
                  </a:lnTo>
                  <a:lnTo>
                    <a:pt x="0" y="59"/>
                  </a:lnTo>
                  <a:lnTo>
                    <a:pt x="5" y="4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0" name="Freeform 102"/>
            <p:cNvSpPr>
              <a:spLocks/>
            </p:cNvSpPr>
            <p:nvPr/>
          </p:nvSpPr>
          <p:spPr bwMode="auto">
            <a:xfrm>
              <a:off x="4338" y="1033"/>
              <a:ext cx="91" cy="123"/>
            </a:xfrm>
            <a:custGeom>
              <a:avLst/>
              <a:gdLst/>
              <a:ahLst/>
              <a:cxnLst>
                <a:cxn ang="0">
                  <a:pos x="147" y="17"/>
                </a:cxn>
                <a:cxn ang="0">
                  <a:pos x="182" y="86"/>
                </a:cxn>
                <a:cxn ang="0">
                  <a:pos x="180" y="108"/>
                </a:cxn>
                <a:cxn ang="0">
                  <a:pos x="152" y="160"/>
                </a:cxn>
                <a:cxn ang="0">
                  <a:pos x="116" y="197"/>
                </a:cxn>
                <a:cxn ang="0">
                  <a:pos x="70" y="223"/>
                </a:cxn>
                <a:cxn ang="0">
                  <a:pos x="18" y="246"/>
                </a:cxn>
                <a:cxn ang="0">
                  <a:pos x="0" y="240"/>
                </a:cxn>
                <a:cxn ang="0">
                  <a:pos x="7" y="223"/>
                </a:cxn>
                <a:cxn ang="0">
                  <a:pos x="73" y="172"/>
                </a:cxn>
                <a:cxn ang="0">
                  <a:pos x="113" y="96"/>
                </a:cxn>
                <a:cxn ang="0">
                  <a:pos x="90" y="41"/>
                </a:cxn>
                <a:cxn ang="0">
                  <a:pos x="90" y="17"/>
                </a:cxn>
                <a:cxn ang="0">
                  <a:pos x="106" y="0"/>
                </a:cxn>
                <a:cxn ang="0">
                  <a:pos x="147" y="17"/>
                </a:cxn>
                <a:cxn ang="0">
                  <a:pos x="147" y="17"/>
                </a:cxn>
                <a:cxn ang="0">
                  <a:pos x="147" y="17"/>
                </a:cxn>
              </a:cxnLst>
              <a:rect l="0" t="0" r="r" b="b"/>
              <a:pathLst>
                <a:path w="182" h="246">
                  <a:moveTo>
                    <a:pt x="147" y="17"/>
                  </a:moveTo>
                  <a:lnTo>
                    <a:pt x="182" y="86"/>
                  </a:lnTo>
                  <a:lnTo>
                    <a:pt x="180" y="108"/>
                  </a:lnTo>
                  <a:lnTo>
                    <a:pt x="152" y="160"/>
                  </a:lnTo>
                  <a:lnTo>
                    <a:pt x="116" y="197"/>
                  </a:lnTo>
                  <a:lnTo>
                    <a:pt x="70" y="223"/>
                  </a:lnTo>
                  <a:lnTo>
                    <a:pt x="18" y="246"/>
                  </a:lnTo>
                  <a:lnTo>
                    <a:pt x="0" y="240"/>
                  </a:lnTo>
                  <a:lnTo>
                    <a:pt x="7" y="223"/>
                  </a:lnTo>
                  <a:lnTo>
                    <a:pt x="73" y="172"/>
                  </a:lnTo>
                  <a:lnTo>
                    <a:pt x="113" y="96"/>
                  </a:lnTo>
                  <a:lnTo>
                    <a:pt x="90" y="41"/>
                  </a:lnTo>
                  <a:lnTo>
                    <a:pt x="90" y="17"/>
                  </a:lnTo>
                  <a:lnTo>
                    <a:pt x="106" y="0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1" name="Freeform 103"/>
            <p:cNvSpPr>
              <a:spLocks/>
            </p:cNvSpPr>
            <p:nvPr/>
          </p:nvSpPr>
          <p:spPr bwMode="auto">
            <a:xfrm>
              <a:off x="4286" y="1146"/>
              <a:ext cx="44" cy="56"/>
            </a:xfrm>
            <a:custGeom>
              <a:avLst/>
              <a:gdLst/>
              <a:ahLst/>
              <a:cxnLst>
                <a:cxn ang="0">
                  <a:pos x="25" y="105"/>
                </a:cxn>
                <a:cxn ang="0">
                  <a:pos x="0" y="69"/>
                </a:cxn>
                <a:cxn ang="0">
                  <a:pos x="3" y="49"/>
                </a:cxn>
                <a:cxn ang="0">
                  <a:pos x="33" y="21"/>
                </a:cxn>
                <a:cxn ang="0">
                  <a:pos x="68" y="0"/>
                </a:cxn>
                <a:cxn ang="0">
                  <a:pos x="88" y="5"/>
                </a:cxn>
                <a:cxn ang="0">
                  <a:pos x="83" y="24"/>
                </a:cxn>
                <a:cxn ang="0">
                  <a:pos x="46" y="66"/>
                </a:cxn>
                <a:cxn ang="0">
                  <a:pos x="53" y="90"/>
                </a:cxn>
                <a:cxn ang="0">
                  <a:pos x="46" y="112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25" y="105"/>
                </a:cxn>
              </a:cxnLst>
              <a:rect l="0" t="0" r="r" b="b"/>
              <a:pathLst>
                <a:path w="88" h="112">
                  <a:moveTo>
                    <a:pt x="25" y="105"/>
                  </a:moveTo>
                  <a:lnTo>
                    <a:pt x="0" y="69"/>
                  </a:lnTo>
                  <a:lnTo>
                    <a:pt x="3" y="49"/>
                  </a:lnTo>
                  <a:lnTo>
                    <a:pt x="33" y="21"/>
                  </a:lnTo>
                  <a:lnTo>
                    <a:pt x="68" y="0"/>
                  </a:lnTo>
                  <a:lnTo>
                    <a:pt x="88" y="5"/>
                  </a:lnTo>
                  <a:lnTo>
                    <a:pt x="83" y="24"/>
                  </a:lnTo>
                  <a:lnTo>
                    <a:pt x="46" y="66"/>
                  </a:lnTo>
                  <a:lnTo>
                    <a:pt x="53" y="90"/>
                  </a:lnTo>
                  <a:lnTo>
                    <a:pt x="46" y="112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2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2" name="Freeform 104"/>
            <p:cNvSpPr>
              <a:spLocks/>
            </p:cNvSpPr>
            <p:nvPr/>
          </p:nvSpPr>
          <p:spPr bwMode="auto">
            <a:xfrm>
              <a:off x="4785" y="1031"/>
              <a:ext cx="132" cy="81"/>
            </a:xfrm>
            <a:custGeom>
              <a:avLst/>
              <a:gdLst/>
              <a:ahLst/>
              <a:cxnLst>
                <a:cxn ang="0">
                  <a:pos x="58" y="25"/>
                </a:cxn>
                <a:cxn ang="0">
                  <a:pos x="66" y="55"/>
                </a:cxn>
                <a:cxn ang="0">
                  <a:pos x="83" y="76"/>
                </a:cxn>
                <a:cxn ang="0">
                  <a:pos x="106" y="93"/>
                </a:cxn>
                <a:cxn ang="0">
                  <a:pos x="132" y="108"/>
                </a:cxn>
                <a:cxn ang="0">
                  <a:pos x="250" y="111"/>
                </a:cxn>
                <a:cxn ang="0">
                  <a:pos x="265" y="122"/>
                </a:cxn>
                <a:cxn ang="0">
                  <a:pos x="255" y="136"/>
                </a:cxn>
                <a:cxn ang="0">
                  <a:pos x="187" y="152"/>
                </a:cxn>
                <a:cxn ang="0">
                  <a:pos x="121" y="162"/>
                </a:cxn>
                <a:cxn ang="0">
                  <a:pos x="41" y="113"/>
                </a:cxn>
                <a:cxn ang="0">
                  <a:pos x="0" y="32"/>
                </a:cxn>
                <a:cxn ang="0">
                  <a:pos x="7" y="8"/>
                </a:cxn>
                <a:cxn ang="0">
                  <a:pos x="26" y="0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58" y="25"/>
                </a:cxn>
              </a:cxnLst>
              <a:rect l="0" t="0" r="r" b="b"/>
              <a:pathLst>
                <a:path w="265" h="162">
                  <a:moveTo>
                    <a:pt x="58" y="25"/>
                  </a:moveTo>
                  <a:lnTo>
                    <a:pt x="66" y="55"/>
                  </a:lnTo>
                  <a:lnTo>
                    <a:pt x="83" y="76"/>
                  </a:lnTo>
                  <a:lnTo>
                    <a:pt x="106" y="93"/>
                  </a:lnTo>
                  <a:lnTo>
                    <a:pt x="132" y="108"/>
                  </a:lnTo>
                  <a:lnTo>
                    <a:pt x="250" y="111"/>
                  </a:lnTo>
                  <a:lnTo>
                    <a:pt x="265" y="122"/>
                  </a:lnTo>
                  <a:lnTo>
                    <a:pt x="255" y="136"/>
                  </a:lnTo>
                  <a:lnTo>
                    <a:pt x="187" y="152"/>
                  </a:lnTo>
                  <a:lnTo>
                    <a:pt x="121" y="162"/>
                  </a:lnTo>
                  <a:lnTo>
                    <a:pt x="41" y="113"/>
                  </a:lnTo>
                  <a:lnTo>
                    <a:pt x="0" y="32"/>
                  </a:lnTo>
                  <a:lnTo>
                    <a:pt x="7" y="8"/>
                  </a:lnTo>
                  <a:lnTo>
                    <a:pt x="26" y="0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3" name="Freeform 105"/>
            <p:cNvSpPr>
              <a:spLocks/>
            </p:cNvSpPr>
            <p:nvPr/>
          </p:nvSpPr>
          <p:spPr bwMode="auto">
            <a:xfrm>
              <a:off x="4935" y="1090"/>
              <a:ext cx="21" cy="73"/>
            </a:xfrm>
            <a:custGeom>
              <a:avLst/>
              <a:gdLst/>
              <a:ahLst/>
              <a:cxnLst>
                <a:cxn ang="0">
                  <a:pos x="38" y="15"/>
                </a:cxn>
                <a:cxn ang="0">
                  <a:pos x="43" y="61"/>
                </a:cxn>
                <a:cxn ang="0">
                  <a:pos x="35" y="132"/>
                </a:cxn>
                <a:cxn ang="0">
                  <a:pos x="21" y="146"/>
                </a:cxn>
                <a:cxn ang="0">
                  <a:pos x="8" y="132"/>
                </a:cxn>
                <a:cxn ang="0">
                  <a:pos x="0" y="61"/>
                </a:cxn>
                <a:cxn ang="0">
                  <a:pos x="5" y="15"/>
                </a:cxn>
                <a:cxn ang="0">
                  <a:pos x="21" y="0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38" y="15"/>
                </a:cxn>
              </a:cxnLst>
              <a:rect l="0" t="0" r="r" b="b"/>
              <a:pathLst>
                <a:path w="43" h="146">
                  <a:moveTo>
                    <a:pt x="38" y="15"/>
                  </a:moveTo>
                  <a:lnTo>
                    <a:pt x="43" y="61"/>
                  </a:lnTo>
                  <a:lnTo>
                    <a:pt x="35" y="132"/>
                  </a:lnTo>
                  <a:lnTo>
                    <a:pt x="21" y="146"/>
                  </a:lnTo>
                  <a:lnTo>
                    <a:pt x="8" y="132"/>
                  </a:lnTo>
                  <a:lnTo>
                    <a:pt x="0" y="61"/>
                  </a:lnTo>
                  <a:lnTo>
                    <a:pt x="5" y="15"/>
                  </a:lnTo>
                  <a:lnTo>
                    <a:pt x="21" y="0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4" name="Freeform 106"/>
            <p:cNvSpPr>
              <a:spLocks/>
            </p:cNvSpPr>
            <p:nvPr/>
          </p:nvSpPr>
          <p:spPr bwMode="auto">
            <a:xfrm>
              <a:off x="4327" y="940"/>
              <a:ext cx="28" cy="61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58" y="106"/>
                </a:cxn>
                <a:cxn ang="0">
                  <a:pos x="50" y="123"/>
                </a:cxn>
                <a:cxn ang="0">
                  <a:pos x="33" y="116"/>
                </a:cxn>
                <a:cxn ang="0">
                  <a:pos x="0" y="27"/>
                </a:cxn>
                <a:cxn ang="0">
                  <a:pos x="5" y="7"/>
                </a:cxn>
                <a:cxn ang="0">
                  <a:pos x="18" y="0"/>
                </a:cxn>
                <a:cxn ang="0">
                  <a:pos x="45" y="23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58" h="123">
                  <a:moveTo>
                    <a:pt x="45" y="23"/>
                  </a:moveTo>
                  <a:lnTo>
                    <a:pt x="58" y="106"/>
                  </a:lnTo>
                  <a:lnTo>
                    <a:pt x="50" y="123"/>
                  </a:lnTo>
                  <a:lnTo>
                    <a:pt x="33" y="116"/>
                  </a:lnTo>
                  <a:lnTo>
                    <a:pt x="0" y="27"/>
                  </a:lnTo>
                  <a:lnTo>
                    <a:pt x="5" y="7"/>
                  </a:lnTo>
                  <a:lnTo>
                    <a:pt x="18" y="0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5" name="Freeform 107"/>
            <p:cNvSpPr>
              <a:spLocks/>
            </p:cNvSpPr>
            <p:nvPr/>
          </p:nvSpPr>
          <p:spPr bwMode="auto">
            <a:xfrm>
              <a:off x="4329" y="902"/>
              <a:ext cx="527" cy="53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106" y="64"/>
                </a:cxn>
                <a:cxn ang="0">
                  <a:pos x="536" y="16"/>
                </a:cxn>
                <a:cxn ang="0">
                  <a:pos x="790" y="0"/>
                </a:cxn>
                <a:cxn ang="0">
                  <a:pos x="1043" y="5"/>
                </a:cxn>
                <a:cxn ang="0">
                  <a:pos x="1055" y="18"/>
                </a:cxn>
                <a:cxn ang="0">
                  <a:pos x="1043" y="31"/>
                </a:cxn>
                <a:cxn ang="0">
                  <a:pos x="516" y="61"/>
                </a:cxn>
                <a:cxn ang="0">
                  <a:pos x="108" y="99"/>
                </a:cxn>
                <a:cxn ang="0">
                  <a:pos x="22" y="104"/>
                </a:cxn>
                <a:cxn ang="0">
                  <a:pos x="0" y="93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2" y="76"/>
                </a:cxn>
              </a:cxnLst>
              <a:rect l="0" t="0" r="r" b="b"/>
              <a:pathLst>
                <a:path w="1055" h="104">
                  <a:moveTo>
                    <a:pt x="2" y="76"/>
                  </a:moveTo>
                  <a:lnTo>
                    <a:pt x="106" y="64"/>
                  </a:lnTo>
                  <a:lnTo>
                    <a:pt x="536" y="16"/>
                  </a:lnTo>
                  <a:lnTo>
                    <a:pt x="790" y="0"/>
                  </a:lnTo>
                  <a:lnTo>
                    <a:pt x="1043" y="5"/>
                  </a:lnTo>
                  <a:lnTo>
                    <a:pt x="1055" y="18"/>
                  </a:lnTo>
                  <a:lnTo>
                    <a:pt x="1043" y="31"/>
                  </a:lnTo>
                  <a:lnTo>
                    <a:pt x="516" y="61"/>
                  </a:lnTo>
                  <a:lnTo>
                    <a:pt x="108" y="99"/>
                  </a:lnTo>
                  <a:lnTo>
                    <a:pt x="22" y="104"/>
                  </a:lnTo>
                  <a:lnTo>
                    <a:pt x="0" y="93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6" name="Freeform 108"/>
            <p:cNvSpPr>
              <a:spLocks/>
            </p:cNvSpPr>
            <p:nvPr/>
          </p:nvSpPr>
          <p:spPr bwMode="auto">
            <a:xfrm>
              <a:off x="4842" y="905"/>
              <a:ext cx="20" cy="69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33" y="127"/>
                </a:cxn>
                <a:cxn ang="0">
                  <a:pos x="20" y="139"/>
                </a:cxn>
                <a:cxn ang="0">
                  <a:pos x="7" y="127"/>
                </a:cxn>
                <a:cxn ang="0">
                  <a:pos x="0" y="21"/>
                </a:cxn>
                <a:cxn ang="0">
                  <a:pos x="7" y="5"/>
                </a:cxn>
                <a:cxn ang="0">
                  <a:pos x="20" y="0"/>
                </a:cxn>
                <a:cxn ang="0">
                  <a:pos x="41" y="21"/>
                </a:cxn>
                <a:cxn ang="0">
                  <a:pos x="41" y="21"/>
                </a:cxn>
                <a:cxn ang="0">
                  <a:pos x="41" y="21"/>
                </a:cxn>
              </a:cxnLst>
              <a:rect l="0" t="0" r="r" b="b"/>
              <a:pathLst>
                <a:path w="41" h="139">
                  <a:moveTo>
                    <a:pt x="41" y="21"/>
                  </a:moveTo>
                  <a:lnTo>
                    <a:pt x="33" y="127"/>
                  </a:lnTo>
                  <a:lnTo>
                    <a:pt x="20" y="139"/>
                  </a:lnTo>
                  <a:lnTo>
                    <a:pt x="7" y="127"/>
                  </a:lnTo>
                  <a:lnTo>
                    <a:pt x="0" y="21"/>
                  </a:lnTo>
                  <a:lnTo>
                    <a:pt x="7" y="5"/>
                  </a:lnTo>
                  <a:lnTo>
                    <a:pt x="20" y="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7" name="Freeform 109"/>
            <p:cNvSpPr>
              <a:spLocks/>
            </p:cNvSpPr>
            <p:nvPr/>
          </p:nvSpPr>
          <p:spPr bwMode="auto">
            <a:xfrm>
              <a:off x="4733" y="932"/>
              <a:ext cx="20" cy="53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3" y="95"/>
                </a:cxn>
                <a:cxn ang="0">
                  <a:pos x="19" y="106"/>
                </a:cxn>
                <a:cxn ang="0">
                  <a:pos x="8" y="91"/>
                </a:cxn>
                <a:cxn ang="0">
                  <a:pos x="0" y="20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20"/>
                </a:cxn>
              </a:cxnLst>
              <a:rect l="0" t="0" r="r" b="b"/>
              <a:pathLst>
                <a:path w="39" h="106">
                  <a:moveTo>
                    <a:pt x="39" y="20"/>
                  </a:moveTo>
                  <a:lnTo>
                    <a:pt x="33" y="95"/>
                  </a:lnTo>
                  <a:lnTo>
                    <a:pt x="19" y="106"/>
                  </a:lnTo>
                  <a:lnTo>
                    <a:pt x="8" y="91"/>
                  </a:lnTo>
                  <a:lnTo>
                    <a:pt x="0" y="20"/>
                  </a:lnTo>
                  <a:lnTo>
                    <a:pt x="6" y="5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8" name="Freeform 110"/>
            <p:cNvSpPr>
              <a:spLocks/>
            </p:cNvSpPr>
            <p:nvPr/>
          </p:nvSpPr>
          <p:spPr bwMode="auto">
            <a:xfrm>
              <a:off x="4634" y="931"/>
              <a:ext cx="25" cy="53"/>
            </a:xfrm>
            <a:custGeom>
              <a:avLst/>
              <a:gdLst/>
              <a:ahLst/>
              <a:cxnLst>
                <a:cxn ang="0">
                  <a:pos x="50" y="15"/>
                </a:cxn>
                <a:cxn ang="0">
                  <a:pos x="41" y="84"/>
                </a:cxn>
                <a:cxn ang="0">
                  <a:pos x="28" y="106"/>
                </a:cxn>
                <a:cxn ang="0">
                  <a:pos x="15" y="89"/>
                </a:cxn>
                <a:cxn ang="0">
                  <a:pos x="0" y="13"/>
                </a:cxn>
                <a:cxn ang="0">
                  <a:pos x="8" y="1"/>
                </a:cxn>
                <a:cxn ang="0">
                  <a:pos x="25" y="0"/>
                </a:cxn>
                <a:cxn ang="0">
                  <a:pos x="50" y="15"/>
                </a:cxn>
                <a:cxn ang="0">
                  <a:pos x="50" y="15"/>
                </a:cxn>
                <a:cxn ang="0">
                  <a:pos x="50" y="15"/>
                </a:cxn>
              </a:cxnLst>
              <a:rect l="0" t="0" r="r" b="b"/>
              <a:pathLst>
                <a:path w="50" h="106">
                  <a:moveTo>
                    <a:pt x="50" y="15"/>
                  </a:moveTo>
                  <a:lnTo>
                    <a:pt x="41" y="84"/>
                  </a:lnTo>
                  <a:lnTo>
                    <a:pt x="28" y="106"/>
                  </a:lnTo>
                  <a:lnTo>
                    <a:pt x="15" y="89"/>
                  </a:lnTo>
                  <a:lnTo>
                    <a:pt x="0" y="13"/>
                  </a:lnTo>
                  <a:lnTo>
                    <a:pt x="8" y="1"/>
                  </a:lnTo>
                  <a:lnTo>
                    <a:pt x="25" y="0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59" name="Freeform 111"/>
            <p:cNvSpPr>
              <a:spLocks/>
            </p:cNvSpPr>
            <p:nvPr/>
          </p:nvSpPr>
          <p:spPr bwMode="auto">
            <a:xfrm>
              <a:off x="4520" y="928"/>
              <a:ext cx="23" cy="55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1" y="91"/>
                </a:cxn>
                <a:cxn ang="0">
                  <a:pos x="26" y="111"/>
                </a:cxn>
                <a:cxn ang="0">
                  <a:pos x="10" y="94"/>
                </a:cxn>
                <a:cxn ang="0">
                  <a:pos x="0" y="22"/>
                </a:cxn>
                <a:cxn ang="0">
                  <a:pos x="7" y="7"/>
                </a:cxn>
                <a:cxn ang="0">
                  <a:pos x="23" y="0"/>
                </a:cxn>
                <a:cxn ang="0">
                  <a:pos x="46" y="22"/>
                </a:cxn>
                <a:cxn ang="0">
                  <a:pos x="46" y="22"/>
                </a:cxn>
                <a:cxn ang="0">
                  <a:pos x="46" y="22"/>
                </a:cxn>
              </a:cxnLst>
              <a:rect l="0" t="0" r="r" b="b"/>
              <a:pathLst>
                <a:path w="46" h="111">
                  <a:moveTo>
                    <a:pt x="46" y="22"/>
                  </a:moveTo>
                  <a:lnTo>
                    <a:pt x="41" y="91"/>
                  </a:lnTo>
                  <a:lnTo>
                    <a:pt x="26" y="111"/>
                  </a:lnTo>
                  <a:lnTo>
                    <a:pt x="10" y="94"/>
                  </a:lnTo>
                  <a:lnTo>
                    <a:pt x="0" y="22"/>
                  </a:lnTo>
                  <a:lnTo>
                    <a:pt x="7" y="7"/>
                  </a:lnTo>
                  <a:lnTo>
                    <a:pt x="23" y="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0" name="Freeform 112"/>
            <p:cNvSpPr>
              <a:spLocks/>
            </p:cNvSpPr>
            <p:nvPr/>
          </p:nvSpPr>
          <p:spPr bwMode="auto">
            <a:xfrm>
              <a:off x="4421" y="934"/>
              <a:ext cx="25" cy="59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6" y="51"/>
                </a:cxn>
                <a:cxn ang="0">
                  <a:pos x="46" y="106"/>
                </a:cxn>
                <a:cxn ang="0">
                  <a:pos x="33" y="119"/>
                </a:cxn>
                <a:cxn ang="0">
                  <a:pos x="19" y="106"/>
                </a:cxn>
                <a:cxn ang="0">
                  <a:pos x="6" y="54"/>
                </a:cxn>
                <a:cxn ang="0">
                  <a:pos x="0" y="16"/>
                </a:cxn>
                <a:cxn ang="0">
                  <a:pos x="6" y="3"/>
                </a:cxn>
                <a:cxn ang="0">
                  <a:pos x="24" y="0"/>
                </a:cxn>
                <a:cxn ang="0">
                  <a:pos x="49" y="18"/>
                </a:cxn>
                <a:cxn ang="0">
                  <a:pos x="49" y="18"/>
                </a:cxn>
                <a:cxn ang="0">
                  <a:pos x="49" y="18"/>
                </a:cxn>
              </a:cxnLst>
              <a:rect l="0" t="0" r="r" b="b"/>
              <a:pathLst>
                <a:path w="49" h="119">
                  <a:moveTo>
                    <a:pt x="49" y="18"/>
                  </a:moveTo>
                  <a:lnTo>
                    <a:pt x="46" y="51"/>
                  </a:lnTo>
                  <a:lnTo>
                    <a:pt x="46" y="106"/>
                  </a:lnTo>
                  <a:lnTo>
                    <a:pt x="33" y="119"/>
                  </a:lnTo>
                  <a:lnTo>
                    <a:pt x="19" y="106"/>
                  </a:lnTo>
                  <a:lnTo>
                    <a:pt x="6" y="54"/>
                  </a:lnTo>
                  <a:lnTo>
                    <a:pt x="0" y="16"/>
                  </a:lnTo>
                  <a:lnTo>
                    <a:pt x="6" y="3"/>
                  </a:lnTo>
                  <a:lnTo>
                    <a:pt x="24" y="0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1" name="Freeform 113"/>
            <p:cNvSpPr>
              <a:spLocks/>
            </p:cNvSpPr>
            <p:nvPr/>
          </p:nvSpPr>
          <p:spPr bwMode="auto">
            <a:xfrm>
              <a:off x="4711" y="193"/>
              <a:ext cx="190" cy="8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13" y="8"/>
                </a:cxn>
                <a:cxn ang="0">
                  <a:pos x="297" y="38"/>
                </a:cxn>
                <a:cxn ang="0">
                  <a:pos x="365" y="101"/>
                </a:cxn>
                <a:cxn ang="0">
                  <a:pos x="375" y="120"/>
                </a:cxn>
                <a:cxn ang="0">
                  <a:pos x="380" y="144"/>
                </a:cxn>
                <a:cxn ang="0">
                  <a:pos x="367" y="160"/>
                </a:cxn>
                <a:cxn ang="0">
                  <a:pos x="327" y="150"/>
                </a:cxn>
                <a:cxn ang="0">
                  <a:pos x="314" y="134"/>
                </a:cxn>
                <a:cxn ang="0">
                  <a:pos x="288" y="101"/>
                </a:cxn>
                <a:cxn ang="0">
                  <a:pos x="256" y="74"/>
                </a:cxn>
                <a:cxn ang="0">
                  <a:pos x="221" y="56"/>
                </a:cxn>
                <a:cxn ang="0">
                  <a:pos x="185" y="43"/>
                </a:cxn>
                <a:cxn ang="0">
                  <a:pos x="15" y="26"/>
                </a:cxn>
                <a:cxn ang="0">
                  <a:pos x="0" y="13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380" h="160">
                  <a:moveTo>
                    <a:pt x="15" y="0"/>
                  </a:moveTo>
                  <a:lnTo>
                    <a:pt x="213" y="8"/>
                  </a:lnTo>
                  <a:lnTo>
                    <a:pt x="297" y="38"/>
                  </a:lnTo>
                  <a:lnTo>
                    <a:pt x="365" y="101"/>
                  </a:lnTo>
                  <a:lnTo>
                    <a:pt x="375" y="120"/>
                  </a:lnTo>
                  <a:lnTo>
                    <a:pt x="380" y="144"/>
                  </a:lnTo>
                  <a:lnTo>
                    <a:pt x="367" y="160"/>
                  </a:lnTo>
                  <a:lnTo>
                    <a:pt x="327" y="150"/>
                  </a:lnTo>
                  <a:lnTo>
                    <a:pt x="314" y="134"/>
                  </a:lnTo>
                  <a:lnTo>
                    <a:pt x="288" y="101"/>
                  </a:lnTo>
                  <a:lnTo>
                    <a:pt x="256" y="74"/>
                  </a:lnTo>
                  <a:lnTo>
                    <a:pt x="221" y="56"/>
                  </a:lnTo>
                  <a:lnTo>
                    <a:pt x="185" y="43"/>
                  </a:lnTo>
                  <a:lnTo>
                    <a:pt x="15" y="26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2" name="Freeform 114"/>
            <p:cNvSpPr>
              <a:spLocks/>
            </p:cNvSpPr>
            <p:nvPr/>
          </p:nvSpPr>
          <p:spPr bwMode="auto">
            <a:xfrm>
              <a:off x="4184" y="441"/>
              <a:ext cx="152" cy="432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69" y="132"/>
                </a:cxn>
                <a:cxn ang="0">
                  <a:pos x="88" y="239"/>
                </a:cxn>
                <a:cxn ang="0">
                  <a:pos x="122" y="319"/>
                </a:cxn>
                <a:cxn ang="0">
                  <a:pos x="205" y="525"/>
                </a:cxn>
                <a:cxn ang="0">
                  <a:pos x="251" y="662"/>
                </a:cxn>
                <a:cxn ang="0">
                  <a:pos x="304" y="819"/>
                </a:cxn>
                <a:cxn ang="0">
                  <a:pos x="303" y="848"/>
                </a:cxn>
                <a:cxn ang="0">
                  <a:pos x="281" y="862"/>
                </a:cxn>
                <a:cxn ang="0">
                  <a:pos x="256" y="862"/>
                </a:cxn>
                <a:cxn ang="0">
                  <a:pos x="238" y="841"/>
                </a:cxn>
                <a:cxn ang="0">
                  <a:pos x="190" y="682"/>
                </a:cxn>
                <a:cxn ang="0">
                  <a:pos x="157" y="540"/>
                </a:cxn>
                <a:cxn ang="0">
                  <a:pos x="61" y="246"/>
                </a:cxn>
                <a:cxn ang="0">
                  <a:pos x="27" y="137"/>
                </a:cxn>
                <a:cxn ang="0">
                  <a:pos x="0" y="28"/>
                </a:cxn>
                <a:cxn ang="0">
                  <a:pos x="8" y="6"/>
                </a:cxn>
                <a:cxn ang="0">
                  <a:pos x="28" y="0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304" h="862">
                  <a:moveTo>
                    <a:pt x="58" y="26"/>
                  </a:moveTo>
                  <a:lnTo>
                    <a:pt x="69" y="132"/>
                  </a:lnTo>
                  <a:lnTo>
                    <a:pt x="88" y="239"/>
                  </a:lnTo>
                  <a:lnTo>
                    <a:pt x="122" y="319"/>
                  </a:lnTo>
                  <a:lnTo>
                    <a:pt x="205" y="525"/>
                  </a:lnTo>
                  <a:lnTo>
                    <a:pt x="251" y="662"/>
                  </a:lnTo>
                  <a:lnTo>
                    <a:pt x="304" y="819"/>
                  </a:lnTo>
                  <a:lnTo>
                    <a:pt x="303" y="848"/>
                  </a:lnTo>
                  <a:lnTo>
                    <a:pt x="281" y="862"/>
                  </a:lnTo>
                  <a:lnTo>
                    <a:pt x="256" y="862"/>
                  </a:lnTo>
                  <a:lnTo>
                    <a:pt x="238" y="841"/>
                  </a:lnTo>
                  <a:lnTo>
                    <a:pt x="190" y="682"/>
                  </a:lnTo>
                  <a:lnTo>
                    <a:pt x="157" y="540"/>
                  </a:lnTo>
                  <a:lnTo>
                    <a:pt x="61" y="246"/>
                  </a:lnTo>
                  <a:lnTo>
                    <a:pt x="27" y="137"/>
                  </a:lnTo>
                  <a:lnTo>
                    <a:pt x="0" y="28"/>
                  </a:lnTo>
                  <a:lnTo>
                    <a:pt x="8" y="6"/>
                  </a:lnTo>
                  <a:lnTo>
                    <a:pt x="28" y="0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3" name="Freeform 115"/>
            <p:cNvSpPr>
              <a:spLocks/>
            </p:cNvSpPr>
            <p:nvPr/>
          </p:nvSpPr>
          <p:spPr bwMode="auto">
            <a:xfrm>
              <a:off x="4334" y="810"/>
              <a:ext cx="542" cy="79"/>
            </a:xfrm>
            <a:custGeom>
              <a:avLst/>
              <a:gdLst/>
              <a:ahLst/>
              <a:cxnLst>
                <a:cxn ang="0">
                  <a:pos x="33" y="116"/>
                </a:cxn>
                <a:cxn ang="0">
                  <a:pos x="230" y="89"/>
                </a:cxn>
                <a:cxn ang="0">
                  <a:pos x="415" y="73"/>
                </a:cxn>
                <a:cxn ang="0">
                  <a:pos x="732" y="30"/>
                </a:cxn>
                <a:cxn ang="0">
                  <a:pos x="881" y="10"/>
                </a:cxn>
                <a:cxn ang="0">
                  <a:pos x="1050" y="0"/>
                </a:cxn>
                <a:cxn ang="0">
                  <a:pos x="1076" y="11"/>
                </a:cxn>
                <a:cxn ang="0">
                  <a:pos x="1085" y="33"/>
                </a:cxn>
                <a:cxn ang="0">
                  <a:pos x="1076" y="56"/>
                </a:cxn>
                <a:cxn ang="0">
                  <a:pos x="1050" y="66"/>
                </a:cxn>
                <a:cxn ang="0">
                  <a:pos x="736" y="91"/>
                </a:cxn>
                <a:cxn ang="0">
                  <a:pos x="589" y="112"/>
                </a:cxn>
                <a:cxn ang="0">
                  <a:pos x="420" y="129"/>
                </a:cxn>
                <a:cxn ang="0">
                  <a:pos x="0" y="159"/>
                </a:cxn>
                <a:cxn ang="0">
                  <a:pos x="3" y="140"/>
                </a:cxn>
                <a:cxn ang="0">
                  <a:pos x="33" y="116"/>
                </a:cxn>
                <a:cxn ang="0">
                  <a:pos x="33" y="116"/>
                </a:cxn>
                <a:cxn ang="0">
                  <a:pos x="33" y="116"/>
                </a:cxn>
              </a:cxnLst>
              <a:rect l="0" t="0" r="r" b="b"/>
              <a:pathLst>
                <a:path w="1085" h="159">
                  <a:moveTo>
                    <a:pt x="33" y="116"/>
                  </a:moveTo>
                  <a:lnTo>
                    <a:pt x="230" y="89"/>
                  </a:lnTo>
                  <a:lnTo>
                    <a:pt x="415" y="73"/>
                  </a:lnTo>
                  <a:lnTo>
                    <a:pt x="732" y="30"/>
                  </a:lnTo>
                  <a:lnTo>
                    <a:pt x="881" y="10"/>
                  </a:lnTo>
                  <a:lnTo>
                    <a:pt x="1050" y="0"/>
                  </a:lnTo>
                  <a:lnTo>
                    <a:pt x="1076" y="11"/>
                  </a:lnTo>
                  <a:lnTo>
                    <a:pt x="1085" y="33"/>
                  </a:lnTo>
                  <a:lnTo>
                    <a:pt x="1076" y="56"/>
                  </a:lnTo>
                  <a:lnTo>
                    <a:pt x="1050" y="66"/>
                  </a:lnTo>
                  <a:lnTo>
                    <a:pt x="736" y="91"/>
                  </a:lnTo>
                  <a:lnTo>
                    <a:pt x="589" y="112"/>
                  </a:lnTo>
                  <a:lnTo>
                    <a:pt x="420" y="129"/>
                  </a:lnTo>
                  <a:lnTo>
                    <a:pt x="0" y="159"/>
                  </a:lnTo>
                  <a:lnTo>
                    <a:pt x="3" y="140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3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4" name="Freeform 116"/>
            <p:cNvSpPr>
              <a:spLocks/>
            </p:cNvSpPr>
            <p:nvPr/>
          </p:nvSpPr>
          <p:spPr bwMode="auto">
            <a:xfrm>
              <a:off x="4841" y="172"/>
              <a:ext cx="112" cy="672"/>
            </a:xfrm>
            <a:custGeom>
              <a:avLst/>
              <a:gdLst/>
              <a:ahLst/>
              <a:cxnLst>
                <a:cxn ang="0">
                  <a:pos x="212" y="18"/>
                </a:cxn>
                <a:cxn ang="0">
                  <a:pos x="225" y="144"/>
                </a:cxn>
                <a:cxn ang="0">
                  <a:pos x="215" y="345"/>
                </a:cxn>
                <a:cxn ang="0">
                  <a:pos x="191" y="519"/>
                </a:cxn>
                <a:cxn ang="0">
                  <a:pos x="158" y="692"/>
                </a:cxn>
                <a:cxn ang="0">
                  <a:pos x="121" y="896"/>
                </a:cxn>
                <a:cxn ang="0">
                  <a:pos x="95" y="1111"/>
                </a:cxn>
                <a:cxn ang="0">
                  <a:pos x="85" y="1213"/>
                </a:cxn>
                <a:cxn ang="0">
                  <a:pos x="67" y="1316"/>
                </a:cxn>
                <a:cxn ang="0">
                  <a:pos x="53" y="1339"/>
                </a:cxn>
                <a:cxn ang="0">
                  <a:pos x="29" y="1344"/>
                </a:cxn>
                <a:cxn ang="0">
                  <a:pos x="0" y="1306"/>
                </a:cxn>
                <a:cxn ang="0">
                  <a:pos x="24" y="1107"/>
                </a:cxn>
                <a:cxn ang="0">
                  <a:pos x="53" y="884"/>
                </a:cxn>
                <a:cxn ang="0">
                  <a:pos x="73" y="778"/>
                </a:cxn>
                <a:cxn ang="0">
                  <a:pos x="93" y="682"/>
                </a:cxn>
                <a:cxn ang="0">
                  <a:pos x="133" y="507"/>
                </a:cxn>
                <a:cxn ang="0">
                  <a:pos x="176" y="130"/>
                </a:cxn>
                <a:cxn ang="0">
                  <a:pos x="161" y="56"/>
                </a:cxn>
                <a:cxn ang="0">
                  <a:pos x="169" y="26"/>
                </a:cxn>
                <a:cxn ang="0">
                  <a:pos x="187" y="5"/>
                </a:cxn>
                <a:cxn ang="0">
                  <a:pos x="204" y="0"/>
                </a:cxn>
                <a:cxn ang="0">
                  <a:pos x="212" y="18"/>
                </a:cxn>
                <a:cxn ang="0">
                  <a:pos x="212" y="18"/>
                </a:cxn>
                <a:cxn ang="0">
                  <a:pos x="212" y="18"/>
                </a:cxn>
              </a:cxnLst>
              <a:rect l="0" t="0" r="r" b="b"/>
              <a:pathLst>
                <a:path w="225" h="1344">
                  <a:moveTo>
                    <a:pt x="212" y="18"/>
                  </a:moveTo>
                  <a:lnTo>
                    <a:pt x="225" y="144"/>
                  </a:lnTo>
                  <a:lnTo>
                    <a:pt x="215" y="345"/>
                  </a:lnTo>
                  <a:lnTo>
                    <a:pt x="191" y="519"/>
                  </a:lnTo>
                  <a:lnTo>
                    <a:pt x="158" y="692"/>
                  </a:lnTo>
                  <a:lnTo>
                    <a:pt x="121" y="896"/>
                  </a:lnTo>
                  <a:lnTo>
                    <a:pt x="95" y="1111"/>
                  </a:lnTo>
                  <a:lnTo>
                    <a:pt x="85" y="1213"/>
                  </a:lnTo>
                  <a:lnTo>
                    <a:pt x="67" y="1316"/>
                  </a:lnTo>
                  <a:lnTo>
                    <a:pt x="53" y="1339"/>
                  </a:lnTo>
                  <a:lnTo>
                    <a:pt x="29" y="1344"/>
                  </a:lnTo>
                  <a:lnTo>
                    <a:pt x="0" y="1306"/>
                  </a:lnTo>
                  <a:lnTo>
                    <a:pt x="24" y="1107"/>
                  </a:lnTo>
                  <a:lnTo>
                    <a:pt x="53" y="884"/>
                  </a:lnTo>
                  <a:lnTo>
                    <a:pt x="73" y="778"/>
                  </a:lnTo>
                  <a:lnTo>
                    <a:pt x="93" y="682"/>
                  </a:lnTo>
                  <a:lnTo>
                    <a:pt x="133" y="507"/>
                  </a:lnTo>
                  <a:lnTo>
                    <a:pt x="176" y="130"/>
                  </a:lnTo>
                  <a:lnTo>
                    <a:pt x="161" y="56"/>
                  </a:lnTo>
                  <a:lnTo>
                    <a:pt x="169" y="26"/>
                  </a:lnTo>
                  <a:lnTo>
                    <a:pt x="187" y="5"/>
                  </a:lnTo>
                  <a:lnTo>
                    <a:pt x="204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5" name="Freeform 117"/>
            <p:cNvSpPr>
              <a:spLocks/>
            </p:cNvSpPr>
            <p:nvPr/>
          </p:nvSpPr>
          <p:spPr bwMode="auto">
            <a:xfrm>
              <a:off x="3832" y="1337"/>
              <a:ext cx="191" cy="219"/>
            </a:xfrm>
            <a:custGeom>
              <a:avLst/>
              <a:gdLst/>
              <a:ahLst/>
              <a:cxnLst>
                <a:cxn ang="0">
                  <a:pos x="382" y="19"/>
                </a:cxn>
                <a:cxn ang="0">
                  <a:pos x="283" y="118"/>
                </a:cxn>
                <a:cxn ang="0">
                  <a:pos x="205" y="214"/>
                </a:cxn>
                <a:cxn ang="0">
                  <a:pos x="131" y="314"/>
                </a:cxn>
                <a:cxn ang="0">
                  <a:pos x="48" y="427"/>
                </a:cxn>
                <a:cxn ang="0">
                  <a:pos x="27" y="438"/>
                </a:cxn>
                <a:cxn ang="0">
                  <a:pos x="5" y="432"/>
                </a:cxn>
                <a:cxn ang="0">
                  <a:pos x="0" y="389"/>
                </a:cxn>
                <a:cxn ang="0">
                  <a:pos x="88" y="280"/>
                </a:cxn>
                <a:cxn ang="0">
                  <a:pos x="172" y="187"/>
                </a:cxn>
                <a:cxn ang="0">
                  <a:pos x="262" y="98"/>
                </a:cxn>
                <a:cxn ang="0">
                  <a:pos x="364" y="0"/>
                </a:cxn>
                <a:cxn ang="0">
                  <a:pos x="382" y="0"/>
                </a:cxn>
                <a:cxn ang="0">
                  <a:pos x="382" y="19"/>
                </a:cxn>
                <a:cxn ang="0">
                  <a:pos x="382" y="19"/>
                </a:cxn>
              </a:cxnLst>
              <a:rect l="0" t="0" r="r" b="b"/>
              <a:pathLst>
                <a:path w="382" h="438">
                  <a:moveTo>
                    <a:pt x="382" y="19"/>
                  </a:moveTo>
                  <a:lnTo>
                    <a:pt x="283" y="118"/>
                  </a:lnTo>
                  <a:lnTo>
                    <a:pt x="205" y="214"/>
                  </a:lnTo>
                  <a:lnTo>
                    <a:pt x="131" y="314"/>
                  </a:lnTo>
                  <a:lnTo>
                    <a:pt x="48" y="427"/>
                  </a:lnTo>
                  <a:lnTo>
                    <a:pt x="27" y="438"/>
                  </a:lnTo>
                  <a:lnTo>
                    <a:pt x="5" y="432"/>
                  </a:lnTo>
                  <a:lnTo>
                    <a:pt x="0" y="389"/>
                  </a:lnTo>
                  <a:lnTo>
                    <a:pt x="88" y="280"/>
                  </a:lnTo>
                  <a:lnTo>
                    <a:pt x="172" y="187"/>
                  </a:lnTo>
                  <a:lnTo>
                    <a:pt x="262" y="98"/>
                  </a:lnTo>
                  <a:lnTo>
                    <a:pt x="364" y="0"/>
                  </a:lnTo>
                  <a:lnTo>
                    <a:pt x="382" y="0"/>
                  </a:lnTo>
                  <a:lnTo>
                    <a:pt x="382" y="19"/>
                  </a:lnTo>
                  <a:lnTo>
                    <a:pt x="38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6" name="Freeform 118"/>
            <p:cNvSpPr>
              <a:spLocks/>
            </p:cNvSpPr>
            <p:nvPr/>
          </p:nvSpPr>
          <p:spPr bwMode="auto">
            <a:xfrm>
              <a:off x="3549" y="39"/>
              <a:ext cx="971" cy="844"/>
            </a:xfrm>
            <a:custGeom>
              <a:avLst/>
              <a:gdLst/>
              <a:ahLst/>
              <a:cxnLst>
                <a:cxn ang="0">
                  <a:pos x="1941" y="117"/>
                </a:cxn>
                <a:cxn ang="0">
                  <a:pos x="1857" y="89"/>
                </a:cxn>
                <a:cxn ang="0">
                  <a:pos x="1675" y="36"/>
                </a:cxn>
                <a:cxn ang="0">
                  <a:pos x="1443" y="0"/>
                </a:cxn>
                <a:cxn ang="0">
                  <a:pos x="1164" y="15"/>
                </a:cxn>
                <a:cxn ang="0">
                  <a:pos x="899" y="79"/>
                </a:cxn>
                <a:cxn ang="0">
                  <a:pos x="775" y="125"/>
                </a:cxn>
                <a:cxn ang="0">
                  <a:pos x="653" y="190"/>
                </a:cxn>
                <a:cxn ang="0">
                  <a:pos x="526" y="274"/>
                </a:cxn>
                <a:cxn ang="0">
                  <a:pos x="407" y="380"/>
                </a:cxn>
                <a:cxn ang="0">
                  <a:pos x="306" y="486"/>
                </a:cxn>
                <a:cxn ang="0">
                  <a:pos x="233" y="578"/>
                </a:cxn>
                <a:cxn ang="0">
                  <a:pos x="155" y="725"/>
                </a:cxn>
                <a:cxn ang="0">
                  <a:pos x="101" y="905"/>
                </a:cxn>
                <a:cxn ang="0">
                  <a:pos x="68" y="1016"/>
                </a:cxn>
                <a:cxn ang="0">
                  <a:pos x="31" y="1221"/>
                </a:cxn>
                <a:cxn ang="0">
                  <a:pos x="0" y="1548"/>
                </a:cxn>
                <a:cxn ang="0">
                  <a:pos x="45" y="1542"/>
                </a:cxn>
                <a:cxn ang="0">
                  <a:pos x="88" y="1543"/>
                </a:cxn>
                <a:cxn ang="0">
                  <a:pos x="96" y="1687"/>
                </a:cxn>
                <a:cxn ang="0">
                  <a:pos x="124" y="1687"/>
                </a:cxn>
                <a:cxn ang="0">
                  <a:pos x="129" y="1555"/>
                </a:cxn>
                <a:cxn ang="0">
                  <a:pos x="145" y="1322"/>
                </a:cxn>
                <a:cxn ang="0">
                  <a:pos x="172" y="1186"/>
                </a:cxn>
                <a:cxn ang="0">
                  <a:pos x="203" y="1051"/>
                </a:cxn>
                <a:cxn ang="0">
                  <a:pos x="268" y="859"/>
                </a:cxn>
                <a:cxn ang="0">
                  <a:pos x="352" y="717"/>
                </a:cxn>
                <a:cxn ang="0">
                  <a:pos x="468" y="572"/>
                </a:cxn>
                <a:cxn ang="0">
                  <a:pos x="565" y="469"/>
                </a:cxn>
                <a:cxn ang="0">
                  <a:pos x="719" y="342"/>
                </a:cxn>
                <a:cxn ang="0">
                  <a:pos x="889" y="267"/>
                </a:cxn>
                <a:cxn ang="0">
                  <a:pos x="1047" y="211"/>
                </a:cxn>
                <a:cxn ang="0">
                  <a:pos x="1225" y="168"/>
                </a:cxn>
                <a:cxn ang="0">
                  <a:pos x="1460" y="137"/>
                </a:cxn>
                <a:cxn ang="0">
                  <a:pos x="1638" y="150"/>
                </a:cxn>
                <a:cxn ang="0">
                  <a:pos x="1767" y="168"/>
                </a:cxn>
                <a:cxn ang="0">
                  <a:pos x="1941" y="117"/>
                </a:cxn>
                <a:cxn ang="0">
                  <a:pos x="1941" y="117"/>
                </a:cxn>
              </a:cxnLst>
              <a:rect l="0" t="0" r="r" b="b"/>
              <a:pathLst>
                <a:path w="1941" h="1687">
                  <a:moveTo>
                    <a:pt x="1941" y="117"/>
                  </a:moveTo>
                  <a:lnTo>
                    <a:pt x="1857" y="89"/>
                  </a:lnTo>
                  <a:lnTo>
                    <a:pt x="1675" y="36"/>
                  </a:lnTo>
                  <a:lnTo>
                    <a:pt x="1443" y="0"/>
                  </a:lnTo>
                  <a:lnTo>
                    <a:pt x="1164" y="15"/>
                  </a:lnTo>
                  <a:lnTo>
                    <a:pt x="899" y="79"/>
                  </a:lnTo>
                  <a:lnTo>
                    <a:pt x="775" y="125"/>
                  </a:lnTo>
                  <a:lnTo>
                    <a:pt x="653" y="190"/>
                  </a:lnTo>
                  <a:lnTo>
                    <a:pt x="526" y="274"/>
                  </a:lnTo>
                  <a:lnTo>
                    <a:pt x="407" y="380"/>
                  </a:lnTo>
                  <a:lnTo>
                    <a:pt x="306" y="486"/>
                  </a:lnTo>
                  <a:lnTo>
                    <a:pt x="233" y="578"/>
                  </a:lnTo>
                  <a:lnTo>
                    <a:pt x="155" y="725"/>
                  </a:lnTo>
                  <a:lnTo>
                    <a:pt x="101" y="905"/>
                  </a:lnTo>
                  <a:lnTo>
                    <a:pt x="68" y="1016"/>
                  </a:lnTo>
                  <a:lnTo>
                    <a:pt x="31" y="1221"/>
                  </a:lnTo>
                  <a:lnTo>
                    <a:pt x="0" y="1548"/>
                  </a:lnTo>
                  <a:lnTo>
                    <a:pt x="45" y="1542"/>
                  </a:lnTo>
                  <a:lnTo>
                    <a:pt x="88" y="1543"/>
                  </a:lnTo>
                  <a:lnTo>
                    <a:pt x="96" y="1687"/>
                  </a:lnTo>
                  <a:lnTo>
                    <a:pt x="124" y="1687"/>
                  </a:lnTo>
                  <a:lnTo>
                    <a:pt x="129" y="1555"/>
                  </a:lnTo>
                  <a:lnTo>
                    <a:pt x="145" y="1322"/>
                  </a:lnTo>
                  <a:lnTo>
                    <a:pt x="172" y="1186"/>
                  </a:lnTo>
                  <a:lnTo>
                    <a:pt x="203" y="1051"/>
                  </a:lnTo>
                  <a:lnTo>
                    <a:pt x="268" y="859"/>
                  </a:lnTo>
                  <a:lnTo>
                    <a:pt x="352" y="717"/>
                  </a:lnTo>
                  <a:lnTo>
                    <a:pt x="468" y="572"/>
                  </a:lnTo>
                  <a:lnTo>
                    <a:pt x="565" y="469"/>
                  </a:lnTo>
                  <a:lnTo>
                    <a:pt x="719" y="342"/>
                  </a:lnTo>
                  <a:lnTo>
                    <a:pt x="889" y="267"/>
                  </a:lnTo>
                  <a:lnTo>
                    <a:pt x="1047" y="211"/>
                  </a:lnTo>
                  <a:lnTo>
                    <a:pt x="1225" y="168"/>
                  </a:lnTo>
                  <a:lnTo>
                    <a:pt x="1460" y="137"/>
                  </a:lnTo>
                  <a:lnTo>
                    <a:pt x="1638" y="150"/>
                  </a:lnTo>
                  <a:lnTo>
                    <a:pt x="1767" y="168"/>
                  </a:lnTo>
                  <a:lnTo>
                    <a:pt x="1941" y="117"/>
                  </a:lnTo>
                  <a:lnTo>
                    <a:pt x="1941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7" name="Freeform 119"/>
            <p:cNvSpPr>
              <a:spLocks/>
            </p:cNvSpPr>
            <p:nvPr/>
          </p:nvSpPr>
          <p:spPr bwMode="auto">
            <a:xfrm>
              <a:off x="5072" y="527"/>
              <a:ext cx="671" cy="100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5" y="41"/>
                </a:cxn>
                <a:cxn ang="0">
                  <a:pos x="197" y="114"/>
                </a:cxn>
                <a:cxn ang="0">
                  <a:pos x="277" y="160"/>
                </a:cxn>
                <a:cxn ang="0">
                  <a:pos x="359" y="198"/>
                </a:cxn>
                <a:cxn ang="0">
                  <a:pos x="460" y="243"/>
                </a:cxn>
                <a:cxn ang="0">
                  <a:pos x="574" y="290"/>
                </a:cxn>
                <a:cxn ang="0">
                  <a:pos x="690" y="340"/>
                </a:cxn>
                <a:cxn ang="0">
                  <a:pos x="801" y="393"/>
                </a:cxn>
                <a:cxn ang="0">
                  <a:pos x="900" y="446"/>
                </a:cxn>
                <a:cxn ang="0">
                  <a:pos x="1002" y="522"/>
                </a:cxn>
                <a:cxn ang="0">
                  <a:pos x="1093" y="633"/>
                </a:cxn>
                <a:cxn ang="0">
                  <a:pos x="1168" y="747"/>
                </a:cxn>
                <a:cxn ang="0">
                  <a:pos x="1227" y="866"/>
                </a:cxn>
                <a:cxn ang="0">
                  <a:pos x="1308" y="1081"/>
                </a:cxn>
                <a:cxn ang="0">
                  <a:pos x="1335" y="1200"/>
                </a:cxn>
                <a:cxn ang="0">
                  <a:pos x="1343" y="1380"/>
                </a:cxn>
                <a:cxn ang="0">
                  <a:pos x="1308" y="1575"/>
                </a:cxn>
                <a:cxn ang="0">
                  <a:pos x="1255" y="1694"/>
                </a:cxn>
                <a:cxn ang="0">
                  <a:pos x="1211" y="1778"/>
                </a:cxn>
                <a:cxn ang="0">
                  <a:pos x="1121" y="1930"/>
                </a:cxn>
                <a:cxn ang="0">
                  <a:pos x="1067" y="2006"/>
                </a:cxn>
                <a:cxn ang="0">
                  <a:pos x="958" y="1894"/>
                </a:cxn>
                <a:cxn ang="0">
                  <a:pos x="1014" y="1806"/>
                </a:cxn>
                <a:cxn ang="0">
                  <a:pos x="1064" y="1712"/>
                </a:cxn>
                <a:cxn ang="0">
                  <a:pos x="1113" y="1570"/>
                </a:cxn>
                <a:cxn ang="0">
                  <a:pos x="1146" y="1434"/>
                </a:cxn>
                <a:cxn ang="0">
                  <a:pos x="1164" y="1229"/>
                </a:cxn>
                <a:cxn ang="0">
                  <a:pos x="1158" y="1115"/>
                </a:cxn>
                <a:cxn ang="0">
                  <a:pos x="1121" y="983"/>
                </a:cxn>
                <a:cxn ang="0">
                  <a:pos x="1080" y="874"/>
                </a:cxn>
                <a:cxn ang="0">
                  <a:pos x="1021" y="768"/>
                </a:cxn>
                <a:cxn ang="0">
                  <a:pos x="943" y="664"/>
                </a:cxn>
                <a:cxn ang="0">
                  <a:pos x="845" y="557"/>
                </a:cxn>
                <a:cxn ang="0">
                  <a:pos x="749" y="471"/>
                </a:cxn>
                <a:cxn ang="0">
                  <a:pos x="653" y="419"/>
                </a:cxn>
                <a:cxn ang="0">
                  <a:pos x="485" y="368"/>
                </a:cxn>
                <a:cxn ang="0">
                  <a:pos x="366" y="343"/>
                </a:cxn>
                <a:cxn ang="0">
                  <a:pos x="248" y="317"/>
                </a:cxn>
                <a:cxn ang="0">
                  <a:pos x="144" y="285"/>
                </a:cxn>
                <a:cxn ang="0">
                  <a:pos x="58" y="243"/>
                </a:cxn>
                <a:cxn ang="0">
                  <a:pos x="0" y="185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343" h="2006">
                  <a:moveTo>
                    <a:pt x="52" y="0"/>
                  </a:moveTo>
                  <a:lnTo>
                    <a:pt x="95" y="41"/>
                  </a:lnTo>
                  <a:lnTo>
                    <a:pt x="197" y="114"/>
                  </a:lnTo>
                  <a:lnTo>
                    <a:pt x="277" y="160"/>
                  </a:lnTo>
                  <a:lnTo>
                    <a:pt x="359" y="198"/>
                  </a:lnTo>
                  <a:lnTo>
                    <a:pt x="460" y="243"/>
                  </a:lnTo>
                  <a:lnTo>
                    <a:pt x="574" y="290"/>
                  </a:lnTo>
                  <a:lnTo>
                    <a:pt x="690" y="340"/>
                  </a:lnTo>
                  <a:lnTo>
                    <a:pt x="801" y="393"/>
                  </a:lnTo>
                  <a:lnTo>
                    <a:pt x="900" y="446"/>
                  </a:lnTo>
                  <a:lnTo>
                    <a:pt x="1002" y="522"/>
                  </a:lnTo>
                  <a:lnTo>
                    <a:pt x="1093" y="633"/>
                  </a:lnTo>
                  <a:lnTo>
                    <a:pt x="1168" y="747"/>
                  </a:lnTo>
                  <a:lnTo>
                    <a:pt x="1227" y="866"/>
                  </a:lnTo>
                  <a:lnTo>
                    <a:pt x="1308" y="1081"/>
                  </a:lnTo>
                  <a:lnTo>
                    <a:pt x="1335" y="1200"/>
                  </a:lnTo>
                  <a:lnTo>
                    <a:pt x="1343" y="1380"/>
                  </a:lnTo>
                  <a:lnTo>
                    <a:pt x="1308" y="1575"/>
                  </a:lnTo>
                  <a:lnTo>
                    <a:pt x="1255" y="1694"/>
                  </a:lnTo>
                  <a:lnTo>
                    <a:pt x="1211" y="1778"/>
                  </a:lnTo>
                  <a:lnTo>
                    <a:pt x="1121" y="1930"/>
                  </a:lnTo>
                  <a:lnTo>
                    <a:pt x="1067" y="2006"/>
                  </a:lnTo>
                  <a:lnTo>
                    <a:pt x="958" y="1894"/>
                  </a:lnTo>
                  <a:lnTo>
                    <a:pt x="1014" y="1806"/>
                  </a:lnTo>
                  <a:lnTo>
                    <a:pt x="1064" y="1712"/>
                  </a:lnTo>
                  <a:lnTo>
                    <a:pt x="1113" y="1570"/>
                  </a:lnTo>
                  <a:lnTo>
                    <a:pt x="1146" y="1434"/>
                  </a:lnTo>
                  <a:lnTo>
                    <a:pt x="1164" y="1229"/>
                  </a:lnTo>
                  <a:lnTo>
                    <a:pt x="1158" y="1115"/>
                  </a:lnTo>
                  <a:lnTo>
                    <a:pt x="1121" y="983"/>
                  </a:lnTo>
                  <a:lnTo>
                    <a:pt x="1080" y="874"/>
                  </a:lnTo>
                  <a:lnTo>
                    <a:pt x="1021" y="768"/>
                  </a:lnTo>
                  <a:lnTo>
                    <a:pt x="943" y="664"/>
                  </a:lnTo>
                  <a:lnTo>
                    <a:pt x="845" y="557"/>
                  </a:lnTo>
                  <a:lnTo>
                    <a:pt x="749" y="471"/>
                  </a:lnTo>
                  <a:lnTo>
                    <a:pt x="653" y="419"/>
                  </a:lnTo>
                  <a:lnTo>
                    <a:pt x="485" y="368"/>
                  </a:lnTo>
                  <a:lnTo>
                    <a:pt x="366" y="343"/>
                  </a:lnTo>
                  <a:lnTo>
                    <a:pt x="248" y="317"/>
                  </a:lnTo>
                  <a:lnTo>
                    <a:pt x="144" y="285"/>
                  </a:lnTo>
                  <a:lnTo>
                    <a:pt x="58" y="243"/>
                  </a:lnTo>
                  <a:lnTo>
                    <a:pt x="0" y="18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8" name="Freeform 120"/>
            <p:cNvSpPr>
              <a:spLocks/>
            </p:cNvSpPr>
            <p:nvPr/>
          </p:nvSpPr>
          <p:spPr bwMode="auto">
            <a:xfrm>
              <a:off x="3823" y="1541"/>
              <a:ext cx="55" cy="78"/>
            </a:xfrm>
            <a:custGeom>
              <a:avLst/>
              <a:gdLst/>
              <a:ahLst/>
              <a:cxnLst>
                <a:cxn ang="0">
                  <a:pos x="56" y="13"/>
                </a:cxn>
                <a:cxn ang="0">
                  <a:pos x="108" y="117"/>
                </a:cxn>
                <a:cxn ang="0">
                  <a:pos x="111" y="140"/>
                </a:cxn>
                <a:cxn ang="0">
                  <a:pos x="98" y="155"/>
                </a:cxn>
                <a:cxn ang="0">
                  <a:pos x="60" y="145"/>
                </a:cxn>
                <a:cxn ang="0">
                  <a:pos x="2" y="41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6" y="13"/>
                </a:cxn>
              </a:cxnLst>
              <a:rect l="0" t="0" r="r" b="b"/>
              <a:pathLst>
                <a:path w="111" h="155">
                  <a:moveTo>
                    <a:pt x="56" y="13"/>
                  </a:moveTo>
                  <a:lnTo>
                    <a:pt x="108" y="117"/>
                  </a:lnTo>
                  <a:lnTo>
                    <a:pt x="111" y="140"/>
                  </a:lnTo>
                  <a:lnTo>
                    <a:pt x="98" y="155"/>
                  </a:lnTo>
                  <a:lnTo>
                    <a:pt x="60" y="145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15" y="0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69" name="Freeform 121"/>
            <p:cNvSpPr>
              <a:spLocks/>
            </p:cNvSpPr>
            <p:nvPr/>
          </p:nvSpPr>
          <p:spPr bwMode="auto">
            <a:xfrm>
              <a:off x="4159" y="1614"/>
              <a:ext cx="1332" cy="269"/>
            </a:xfrm>
            <a:custGeom>
              <a:avLst/>
              <a:gdLst/>
              <a:ahLst/>
              <a:cxnLst>
                <a:cxn ang="0">
                  <a:pos x="868" y="63"/>
                </a:cxn>
                <a:cxn ang="0">
                  <a:pos x="1004" y="108"/>
                </a:cxn>
                <a:cxn ang="0">
                  <a:pos x="1168" y="164"/>
                </a:cxn>
                <a:cxn ang="0">
                  <a:pos x="1307" y="233"/>
                </a:cxn>
                <a:cxn ang="0">
                  <a:pos x="1445" y="304"/>
                </a:cxn>
                <a:cxn ang="0">
                  <a:pos x="1571" y="359"/>
                </a:cxn>
                <a:cxn ang="0">
                  <a:pos x="1675" y="400"/>
                </a:cxn>
                <a:cxn ang="0">
                  <a:pos x="1851" y="432"/>
                </a:cxn>
                <a:cxn ang="0">
                  <a:pos x="1980" y="448"/>
                </a:cxn>
                <a:cxn ang="0">
                  <a:pos x="2123" y="435"/>
                </a:cxn>
                <a:cxn ang="0">
                  <a:pos x="2208" y="408"/>
                </a:cxn>
                <a:cxn ang="0">
                  <a:pos x="2284" y="362"/>
                </a:cxn>
                <a:cxn ang="0">
                  <a:pos x="2371" y="299"/>
                </a:cxn>
                <a:cxn ang="0">
                  <a:pos x="2419" y="241"/>
                </a:cxn>
                <a:cxn ang="0">
                  <a:pos x="2472" y="192"/>
                </a:cxn>
                <a:cxn ang="0">
                  <a:pos x="2527" y="122"/>
                </a:cxn>
                <a:cxn ang="0">
                  <a:pos x="2664" y="162"/>
                </a:cxn>
                <a:cxn ang="0">
                  <a:pos x="2614" y="238"/>
                </a:cxn>
                <a:cxn ang="0">
                  <a:pos x="2568" y="293"/>
                </a:cxn>
                <a:cxn ang="0">
                  <a:pos x="2510" y="349"/>
                </a:cxn>
                <a:cxn ang="0">
                  <a:pos x="2442" y="402"/>
                </a:cxn>
                <a:cxn ang="0">
                  <a:pos x="2370" y="445"/>
                </a:cxn>
                <a:cxn ang="0">
                  <a:pos x="2292" y="479"/>
                </a:cxn>
                <a:cxn ang="0">
                  <a:pos x="2206" y="506"/>
                </a:cxn>
                <a:cxn ang="0">
                  <a:pos x="2117" y="522"/>
                </a:cxn>
                <a:cxn ang="0">
                  <a:pos x="2008" y="534"/>
                </a:cxn>
                <a:cxn ang="0">
                  <a:pos x="1875" y="539"/>
                </a:cxn>
                <a:cxn ang="0">
                  <a:pos x="1642" y="517"/>
                </a:cxn>
                <a:cxn ang="0">
                  <a:pos x="1454" y="463"/>
                </a:cxn>
                <a:cxn ang="0">
                  <a:pos x="1288" y="397"/>
                </a:cxn>
                <a:cxn ang="0">
                  <a:pos x="1154" y="337"/>
                </a:cxn>
                <a:cxn ang="0">
                  <a:pos x="1027" y="279"/>
                </a:cxn>
                <a:cxn ang="0">
                  <a:pos x="895" y="222"/>
                </a:cxn>
                <a:cxn ang="0">
                  <a:pos x="749" y="160"/>
                </a:cxn>
                <a:cxn ang="0">
                  <a:pos x="609" y="106"/>
                </a:cxn>
                <a:cxn ang="0">
                  <a:pos x="485" y="63"/>
                </a:cxn>
                <a:cxn ang="0">
                  <a:pos x="338" y="38"/>
                </a:cxn>
                <a:cxn ang="0">
                  <a:pos x="162" y="20"/>
                </a:cxn>
                <a:cxn ang="0">
                  <a:pos x="0" y="0"/>
                </a:cxn>
                <a:cxn ang="0">
                  <a:pos x="397" y="8"/>
                </a:cxn>
                <a:cxn ang="0">
                  <a:pos x="741" y="23"/>
                </a:cxn>
                <a:cxn ang="0">
                  <a:pos x="868" y="63"/>
                </a:cxn>
                <a:cxn ang="0">
                  <a:pos x="868" y="63"/>
                </a:cxn>
              </a:cxnLst>
              <a:rect l="0" t="0" r="r" b="b"/>
              <a:pathLst>
                <a:path w="2664" h="539">
                  <a:moveTo>
                    <a:pt x="868" y="63"/>
                  </a:moveTo>
                  <a:lnTo>
                    <a:pt x="1004" y="108"/>
                  </a:lnTo>
                  <a:lnTo>
                    <a:pt x="1168" y="164"/>
                  </a:lnTo>
                  <a:lnTo>
                    <a:pt x="1307" y="233"/>
                  </a:lnTo>
                  <a:lnTo>
                    <a:pt x="1445" y="304"/>
                  </a:lnTo>
                  <a:lnTo>
                    <a:pt x="1571" y="359"/>
                  </a:lnTo>
                  <a:lnTo>
                    <a:pt x="1675" y="400"/>
                  </a:lnTo>
                  <a:lnTo>
                    <a:pt x="1851" y="432"/>
                  </a:lnTo>
                  <a:lnTo>
                    <a:pt x="1980" y="448"/>
                  </a:lnTo>
                  <a:lnTo>
                    <a:pt x="2123" y="435"/>
                  </a:lnTo>
                  <a:lnTo>
                    <a:pt x="2208" y="408"/>
                  </a:lnTo>
                  <a:lnTo>
                    <a:pt x="2284" y="362"/>
                  </a:lnTo>
                  <a:lnTo>
                    <a:pt x="2371" y="299"/>
                  </a:lnTo>
                  <a:lnTo>
                    <a:pt x="2419" y="241"/>
                  </a:lnTo>
                  <a:lnTo>
                    <a:pt x="2472" y="192"/>
                  </a:lnTo>
                  <a:lnTo>
                    <a:pt x="2527" y="122"/>
                  </a:lnTo>
                  <a:lnTo>
                    <a:pt x="2664" y="162"/>
                  </a:lnTo>
                  <a:lnTo>
                    <a:pt x="2614" y="238"/>
                  </a:lnTo>
                  <a:lnTo>
                    <a:pt x="2568" y="293"/>
                  </a:lnTo>
                  <a:lnTo>
                    <a:pt x="2510" y="349"/>
                  </a:lnTo>
                  <a:lnTo>
                    <a:pt x="2442" y="402"/>
                  </a:lnTo>
                  <a:lnTo>
                    <a:pt x="2370" y="445"/>
                  </a:lnTo>
                  <a:lnTo>
                    <a:pt x="2292" y="479"/>
                  </a:lnTo>
                  <a:lnTo>
                    <a:pt x="2206" y="506"/>
                  </a:lnTo>
                  <a:lnTo>
                    <a:pt x="2117" y="522"/>
                  </a:lnTo>
                  <a:lnTo>
                    <a:pt x="2008" y="534"/>
                  </a:lnTo>
                  <a:lnTo>
                    <a:pt x="1875" y="539"/>
                  </a:lnTo>
                  <a:lnTo>
                    <a:pt x="1642" y="517"/>
                  </a:lnTo>
                  <a:lnTo>
                    <a:pt x="1454" y="463"/>
                  </a:lnTo>
                  <a:lnTo>
                    <a:pt x="1288" y="397"/>
                  </a:lnTo>
                  <a:lnTo>
                    <a:pt x="1154" y="337"/>
                  </a:lnTo>
                  <a:lnTo>
                    <a:pt x="1027" y="279"/>
                  </a:lnTo>
                  <a:lnTo>
                    <a:pt x="895" y="222"/>
                  </a:lnTo>
                  <a:lnTo>
                    <a:pt x="749" y="160"/>
                  </a:lnTo>
                  <a:lnTo>
                    <a:pt x="609" y="106"/>
                  </a:lnTo>
                  <a:lnTo>
                    <a:pt x="485" y="63"/>
                  </a:lnTo>
                  <a:lnTo>
                    <a:pt x="338" y="38"/>
                  </a:lnTo>
                  <a:lnTo>
                    <a:pt x="162" y="20"/>
                  </a:lnTo>
                  <a:lnTo>
                    <a:pt x="0" y="0"/>
                  </a:lnTo>
                  <a:lnTo>
                    <a:pt x="397" y="8"/>
                  </a:lnTo>
                  <a:lnTo>
                    <a:pt x="741" y="23"/>
                  </a:lnTo>
                  <a:lnTo>
                    <a:pt x="868" y="63"/>
                  </a:lnTo>
                  <a:lnTo>
                    <a:pt x="868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0" name="Freeform 122"/>
            <p:cNvSpPr>
              <a:spLocks/>
            </p:cNvSpPr>
            <p:nvPr/>
          </p:nvSpPr>
          <p:spPr bwMode="auto">
            <a:xfrm>
              <a:off x="4183" y="165"/>
              <a:ext cx="741" cy="204"/>
            </a:xfrm>
            <a:custGeom>
              <a:avLst/>
              <a:gdLst/>
              <a:ahLst/>
              <a:cxnLst>
                <a:cxn ang="0">
                  <a:pos x="1472" y="26"/>
                </a:cxn>
                <a:cxn ang="0">
                  <a:pos x="1290" y="52"/>
                </a:cxn>
                <a:cxn ang="0">
                  <a:pos x="1131" y="74"/>
                </a:cxn>
                <a:cxn ang="0">
                  <a:pos x="794" y="125"/>
                </a:cxn>
                <a:cxn ang="0">
                  <a:pos x="614" y="171"/>
                </a:cxn>
                <a:cxn ang="0">
                  <a:pos x="439" y="226"/>
                </a:cxn>
                <a:cxn ang="0">
                  <a:pos x="326" y="256"/>
                </a:cxn>
                <a:cxn ang="0">
                  <a:pos x="229" y="286"/>
                </a:cxn>
                <a:cxn ang="0">
                  <a:pos x="139" y="329"/>
                </a:cxn>
                <a:cxn ang="0">
                  <a:pos x="50" y="396"/>
                </a:cxn>
                <a:cxn ang="0">
                  <a:pos x="29" y="406"/>
                </a:cxn>
                <a:cxn ang="0">
                  <a:pos x="9" y="396"/>
                </a:cxn>
                <a:cxn ang="0">
                  <a:pos x="0" y="378"/>
                </a:cxn>
                <a:cxn ang="0">
                  <a:pos x="9" y="357"/>
                </a:cxn>
                <a:cxn ang="0">
                  <a:pos x="57" y="315"/>
                </a:cxn>
                <a:cxn ang="0">
                  <a:pos x="103" y="282"/>
                </a:cxn>
                <a:cxn ang="0">
                  <a:pos x="199" y="236"/>
                </a:cxn>
                <a:cxn ang="0">
                  <a:pos x="303" y="203"/>
                </a:cxn>
                <a:cxn ang="0">
                  <a:pos x="422" y="171"/>
                </a:cxn>
                <a:cxn ang="0">
                  <a:pos x="601" y="117"/>
                </a:cxn>
                <a:cxn ang="0">
                  <a:pos x="782" y="72"/>
                </a:cxn>
                <a:cxn ang="0">
                  <a:pos x="1116" y="18"/>
                </a:cxn>
                <a:cxn ang="0">
                  <a:pos x="1277" y="5"/>
                </a:cxn>
                <a:cxn ang="0">
                  <a:pos x="1467" y="0"/>
                </a:cxn>
                <a:cxn ang="0">
                  <a:pos x="1483" y="11"/>
                </a:cxn>
                <a:cxn ang="0">
                  <a:pos x="1472" y="26"/>
                </a:cxn>
                <a:cxn ang="0">
                  <a:pos x="1472" y="26"/>
                </a:cxn>
              </a:cxnLst>
              <a:rect l="0" t="0" r="r" b="b"/>
              <a:pathLst>
                <a:path w="1483" h="406">
                  <a:moveTo>
                    <a:pt x="1472" y="26"/>
                  </a:moveTo>
                  <a:lnTo>
                    <a:pt x="1290" y="52"/>
                  </a:lnTo>
                  <a:lnTo>
                    <a:pt x="1131" y="74"/>
                  </a:lnTo>
                  <a:lnTo>
                    <a:pt x="794" y="125"/>
                  </a:lnTo>
                  <a:lnTo>
                    <a:pt x="614" y="171"/>
                  </a:lnTo>
                  <a:lnTo>
                    <a:pt x="439" y="226"/>
                  </a:lnTo>
                  <a:lnTo>
                    <a:pt x="326" y="256"/>
                  </a:lnTo>
                  <a:lnTo>
                    <a:pt x="229" y="286"/>
                  </a:lnTo>
                  <a:lnTo>
                    <a:pt x="139" y="329"/>
                  </a:lnTo>
                  <a:lnTo>
                    <a:pt x="50" y="396"/>
                  </a:lnTo>
                  <a:lnTo>
                    <a:pt x="29" y="406"/>
                  </a:lnTo>
                  <a:lnTo>
                    <a:pt x="9" y="396"/>
                  </a:lnTo>
                  <a:lnTo>
                    <a:pt x="0" y="378"/>
                  </a:lnTo>
                  <a:lnTo>
                    <a:pt x="9" y="357"/>
                  </a:lnTo>
                  <a:lnTo>
                    <a:pt x="57" y="315"/>
                  </a:lnTo>
                  <a:lnTo>
                    <a:pt x="103" y="282"/>
                  </a:lnTo>
                  <a:lnTo>
                    <a:pt x="199" y="236"/>
                  </a:lnTo>
                  <a:lnTo>
                    <a:pt x="303" y="203"/>
                  </a:lnTo>
                  <a:lnTo>
                    <a:pt x="422" y="171"/>
                  </a:lnTo>
                  <a:lnTo>
                    <a:pt x="601" y="117"/>
                  </a:lnTo>
                  <a:lnTo>
                    <a:pt x="782" y="72"/>
                  </a:lnTo>
                  <a:lnTo>
                    <a:pt x="1116" y="18"/>
                  </a:lnTo>
                  <a:lnTo>
                    <a:pt x="1277" y="5"/>
                  </a:lnTo>
                  <a:lnTo>
                    <a:pt x="1467" y="0"/>
                  </a:lnTo>
                  <a:lnTo>
                    <a:pt x="1483" y="11"/>
                  </a:lnTo>
                  <a:lnTo>
                    <a:pt x="1472" y="26"/>
                  </a:lnTo>
                  <a:lnTo>
                    <a:pt x="1472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1" name="Freeform 123"/>
            <p:cNvSpPr>
              <a:spLocks/>
            </p:cNvSpPr>
            <p:nvPr/>
          </p:nvSpPr>
          <p:spPr bwMode="auto">
            <a:xfrm>
              <a:off x="4231" y="225"/>
              <a:ext cx="303" cy="339"/>
            </a:xfrm>
            <a:custGeom>
              <a:avLst/>
              <a:gdLst/>
              <a:ahLst/>
              <a:cxnLst>
                <a:cxn ang="0">
                  <a:pos x="40" y="669"/>
                </a:cxn>
                <a:cxn ang="0">
                  <a:pos x="0" y="400"/>
                </a:cxn>
                <a:cxn ang="0">
                  <a:pos x="7" y="340"/>
                </a:cxn>
                <a:cxn ang="0">
                  <a:pos x="25" y="281"/>
                </a:cxn>
                <a:cxn ang="0">
                  <a:pos x="55" y="226"/>
                </a:cxn>
                <a:cxn ang="0">
                  <a:pos x="98" y="171"/>
                </a:cxn>
                <a:cxn ang="0">
                  <a:pos x="185" y="120"/>
                </a:cxn>
                <a:cxn ang="0">
                  <a:pos x="290" y="81"/>
                </a:cxn>
                <a:cxn ang="0">
                  <a:pos x="384" y="52"/>
                </a:cxn>
                <a:cxn ang="0">
                  <a:pos x="480" y="28"/>
                </a:cxn>
                <a:cxn ang="0">
                  <a:pos x="591" y="0"/>
                </a:cxn>
                <a:cxn ang="0">
                  <a:pos x="607" y="8"/>
                </a:cxn>
                <a:cxn ang="0">
                  <a:pos x="599" y="24"/>
                </a:cxn>
                <a:cxn ang="0">
                  <a:pos x="491" y="59"/>
                </a:cxn>
                <a:cxn ang="0">
                  <a:pos x="402" y="95"/>
                </a:cxn>
                <a:cxn ang="0">
                  <a:pos x="313" y="135"/>
                </a:cxn>
                <a:cxn ang="0">
                  <a:pos x="212" y="180"/>
                </a:cxn>
                <a:cxn ang="0">
                  <a:pos x="144" y="219"/>
                </a:cxn>
                <a:cxn ang="0">
                  <a:pos x="103" y="269"/>
                </a:cxn>
                <a:cxn ang="0">
                  <a:pos x="73" y="319"/>
                </a:cxn>
                <a:cxn ang="0">
                  <a:pos x="43" y="424"/>
                </a:cxn>
                <a:cxn ang="0">
                  <a:pos x="45" y="537"/>
                </a:cxn>
                <a:cxn ang="0">
                  <a:pos x="66" y="662"/>
                </a:cxn>
                <a:cxn ang="0">
                  <a:pos x="57" y="679"/>
                </a:cxn>
                <a:cxn ang="0">
                  <a:pos x="40" y="669"/>
                </a:cxn>
                <a:cxn ang="0">
                  <a:pos x="40" y="669"/>
                </a:cxn>
              </a:cxnLst>
              <a:rect l="0" t="0" r="r" b="b"/>
              <a:pathLst>
                <a:path w="607" h="679">
                  <a:moveTo>
                    <a:pt x="40" y="669"/>
                  </a:moveTo>
                  <a:lnTo>
                    <a:pt x="0" y="400"/>
                  </a:lnTo>
                  <a:lnTo>
                    <a:pt x="7" y="340"/>
                  </a:lnTo>
                  <a:lnTo>
                    <a:pt x="25" y="281"/>
                  </a:lnTo>
                  <a:lnTo>
                    <a:pt x="55" y="226"/>
                  </a:lnTo>
                  <a:lnTo>
                    <a:pt x="98" y="171"/>
                  </a:lnTo>
                  <a:lnTo>
                    <a:pt x="185" y="120"/>
                  </a:lnTo>
                  <a:lnTo>
                    <a:pt x="290" y="81"/>
                  </a:lnTo>
                  <a:lnTo>
                    <a:pt x="384" y="52"/>
                  </a:lnTo>
                  <a:lnTo>
                    <a:pt x="480" y="28"/>
                  </a:lnTo>
                  <a:lnTo>
                    <a:pt x="591" y="0"/>
                  </a:lnTo>
                  <a:lnTo>
                    <a:pt x="607" y="8"/>
                  </a:lnTo>
                  <a:lnTo>
                    <a:pt x="599" y="24"/>
                  </a:lnTo>
                  <a:lnTo>
                    <a:pt x="491" y="59"/>
                  </a:lnTo>
                  <a:lnTo>
                    <a:pt x="402" y="95"/>
                  </a:lnTo>
                  <a:lnTo>
                    <a:pt x="313" y="135"/>
                  </a:lnTo>
                  <a:lnTo>
                    <a:pt x="212" y="180"/>
                  </a:lnTo>
                  <a:lnTo>
                    <a:pt x="144" y="219"/>
                  </a:lnTo>
                  <a:lnTo>
                    <a:pt x="103" y="269"/>
                  </a:lnTo>
                  <a:lnTo>
                    <a:pt x="73" y="319"/>
                  </a:lnTo>
                  <a:lnTo>
                    <a:pt x="43" y="424"/>
                  </a:lnTo>
                  <a:lnTo>
                    <a:pt x="45" y="537"/>
                  </a:lnTo>
                  <a:lnTo>
                    <a:pt x="66" y="662"/>
                  </a:lnTo>
                  <a:lnTo>
                    <a:pt x="57" y="679"/>
                  </a:lnTo>
                  <a:lnTo>
                    <a:pt x="40" y="669"/>
                  </a:lnTo>
                  <a:lnTo>
                    <a:pt x="40" y="6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72" name="Freeform 124"/>
            <p:cNvSpPr>
              <a:spLocks/>
            </p:cNvSpPr>
            <p:nvPr/>
          </p:nvSpPr>
          <p:spPr bwMode="auto">
            <a:xfrm>
              <a:off x="4092" y="1208"/>
              <a:ext cx="27" cy="114"/>
            </a:xfrm>
            <a:custGeom>
              <a:avLst/>
              <a:gdLst/>
              <a:ahLst/>
              <a:cxnLst>
                <a:cxn ang="0">
                  <a:pos x="38" y="74"/>
                </a:cxn>
                <a:cxn ang="0">
                  <a:pos x="38" y="120"/>
                </a:cxn>
                <a:cxn ang="0">
                  <a:pos x="54" y="228"/>
                </a:cxn>
                <a:cxn ang="0">
                  <a:pos x="1" y="228"/>
                </a:cxn>
                <a:cxn ang="0">
                  <a:pos x="0" y="8"/>
                </a:cxn>
                <a:cxn ang="0">
                  <a:pos x="34" y="0"/>
                </a:cxn>
                <a:cxn ang="0">
                  <a:pos x="46" y="21"/>
                </a:cxn>
                <a:cxn ang="0">
                  <a:pos x="38" y="74"/>
                </a:cxn>
                <a:cxn ang="0">
                  <a:pos x="38" y="74"/>
                </a:cxn>
              </a:cxnLst>
              <a:rect l="0" t="0" r="r" b="b"/>
              <a:pathLst>
                <a:path w="54" h="228">
                  <a:moveTo>
                    <a:pt x="38" y="74"/>
                  </a:moveTo>
                  <a:lnTo>
                    <a:pt x="38" y="120"/>
                  </a:lnTo>
                  <a:lnTo>
                    <a:pt x="54" y="228"/>
                  </a:lnTo>
                  <a:lnTo>
                    <a:pt x="1" y="228"/>
                  </a:lnTo>
                  <a:lnTo>
                    <a:pt x="0" y="8"/>
                  </a:lnTo>
                  <a:lnTo>
                    <a:pt x="34" y="0"/>
                  </a:lnTo>
                  <a:lnTo>
                    <a:pt x="46" y="21"/>
                  </a:lnTo>
                  <a:lnTo>
                    <a:pt x="38" y="74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90600" y="214290"/>
            <a:ext cx="6581796" cy="6143668"/>
            <a:chOff x="1008" y="336"/>
            <a:chExt cx="3720" cy="3600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056" y="457"/>
              <a:ext cx="3609" cy="3396"/>
              <a:chOff x="1056" y="457"/>
              <a:chExt cx="3609" cy="3396"/>
            </a:xfrm>
          </p:grpSpPr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1056" y="457"/>
                <a:ext cx="3609" cy="3396"/>
              </a:xfrm>
              <a:custGeom>
                <a:avLst/>
                <a:gdLst/>
                <a:ahLst/>
                <a:cxnLst>
                  <a:cxn ang="0">
                    <a:pos x="53" y="1748"/>
                  </a:cxn>
                  <a:cxn ang="0">
                    <a:pos x="192" y="983"/>
                  </a:cxn>
                  <a:cxn ang="0">
                    <a:pos x="262" y="884"/>
                  </a:cxn>
                  <a:cxn ang="0">
                    <a:pos x="331" y="725"/>
                  </a:cxn>
                  <a:cxn ang="0">
                    <a:pos x="589" y="477"/>
                  </a:cxn>
                  <a:cxn ang="0">
                    <a:pos x="768" y="347"/>
                  </a:cxn>
                  <a:cxn ang="0">
                    <a:pos x="868" y="288"/>
                  </a:cxn>
                  <a:cxn ang="0">
                    <a:pos x="1036" y="179"/>
                  </a:cxn>
                  <a:cxn ang="0">
                    <a:pos x="1235" y="109"/>
                  </a:cxn>
                  <a:cxn ang="0">
                    <a:pos x="1751" y="0"/>
                  </a:cxn>
                  <a:cxn ang="0">
                    <a:pos x="2417" y="79"/>
                  </a:cxn>
                  <a:cxn ang="0">
                    <a:pos x="2874" y="357"/>
                  </a:cxn>
                  <a:cxn ang="0">
                    <a:pos x="2983" y="407"/>
                  </a:cxn>
                  <a:cxn ang="0">
                    <a:pos x="3142" y="576"/>
                  </a:cxn>
                  <a:cxn ang="0">
                    <a:pos x="3261" y="705"/>
                  </a:cxn>
                  <a:cxn ang="0">
                    <a:pos x="3460" y="1023"/>
                  </a:cxn>
                  <a:cxn ang="0">
                    <a:pos x="3539" y="1142"/>
                  </a:cxn>
                  <a:cxn ang="0">
                    <a:pos x="3609" y="1648"/>
                  </a:cxn>
                  <a:cxn ang="0">
                    <a:pos x="3519" y="2125"/>
                  </a:cxn>
                  <a:cxn ang="0">
                    <a:pos x="3370" y="2502"/>
                  </a:cxn>
                  <a:cxn ang="0">
                    <a:pos x="3281" y="2651"/>
                  </a:cxn>
                  <a:cxn ang="0">
                    <a:pos x="3082" y="2830"/>
                  </a:cxn>
                  <a:cxn ang="0">
                    <a:pos x="2993" y="2939"/>
                  </a:cxn>
                  <a:cxn ang="0">
                    <a:pos x="2774" y="3108"/>
                  </a:cxn>
                  <a:cxn ang="0">
                    <a:pos x="2625" y="3208"/>
                  </a:cxn>
                  <a:cxn ang="0">
                    <a:pos x="2049" y="3376"/>
                  </a:cxn>
                  <a:cxn ang="0">
                    <a:pos x="1513" y="3386"/>
                  </a:cxn>
                  <a:cxn ang="0">
                    <a:pos x="1205" y="3327"/>
                  </a:cxn>
                  <a:cxn ang="0">
                    <a:pos x="937" y="3158"/>
                  </a:cxn>
                  <a:cxn ang="0">
                    <a:pos x="689" y="2969"/>
                  </a:cxn>
                  <a:cxn ang="0">
                    <a:pos x="560" y="2810"/>
                  </a:cxn>
                  <a:cxn ang="0">
                    <a:pos x="431" y="2701"/>
                  </a:cxn>
                  <a:cxn ang="0">
                    <a:pos x="262" y="2512"/>
                  </a:cxn>
                  <a:cxn ang="0">
                    <a:pos x="93" y="2165"/>
                  </a:cxn>
                  <a:cxn ang="0">
                    <a:pos x="33" y="2006"/>
                  </a:cxn>
                </a:cxnLst>
                <a:rect l="0" t="0" r="r" b="b"/>
                <a:pathLst>
                  <a:path w="3609" h="3396">
                    <a:moveTo>
                      <a:pt x="33" y="2006"/>
                    </a:moveTo>
                    <a:cubicBezTo>
                      <a:pt x="45" y="1897"/>
                      <a:pt x="49" y="1879"/>
                      <a:pt x="53" y="1748"/>
                    </a:cubicBezTo>
                    <a:cubicBezTo>
                      <a:pt x="60" y="1532"/>
                      <a:pt x="0" y="1309"/>
                      <a:pt x="133" y="1132"/>
                    </a:cubicBezTo>
                    <a:cubicBezTo>
                      <a:pt x="143" y="1093"/>
                      <a:pt x="171" y="1017"/>
                      <a:pt x="192" y="983"/>
                    </a:cubicBezTo>
                    <a:cubicBezTo>
                      <a:pt x="201" y="969"/>
                      <a:pt x="212" y="957"/>
                      <a:pt x="222" y="943"/>
                    </a:cubicBezTo>
                    <a:cubicBezTo>
                      <a:pt x="236" y="924"/>
                      <a:pt x="262" y="884"/>
                      <a:pt x="262" y="884"/>
                    </a:cubicBezTo>
                    <a:cubicBezTo>
                      <a:pt x="278" y="821"/>
                      <a:pt x="265" y="856"/>
                      <a:pt x="311" y="784"/>
                    </a:cubicBezTo>
                    <a:cubicBezTo>
                      <a:pt x="322" y="767"/>
                      <a:pt x="320" y="743"/>
                      <a:pt x="331" y="725"/>
                    </a:cubicBezTo>
                    <a:cubicBezTo>
                      <a:pt x="352" y="691"/>
                      <a:pt x="399" y="649"/>
                      <a:pt x="431" y="625"/>
                    </a:cubicBezTo>
                    <a:cubicBezTo>
                      <a:pt x="460" y="536"/>
                      <a:pt x="499" y="505"/>
                      <a:pt x="589" y="477"/>
                    </a:cubicBezTo>
                    <a:cubicBezTo>
                      <a:pt x="618" y="439"/>
                      <a:pt x="664" y="387"/>
                      <a:pt x="709" y="367"/>
                    </a:cubicBezTo>
                    <a:cubicBezTo>
                      <a:pt x="728" y="358"/>
                      <a:pt x="748" y="354"/>
                      <a:pt x="768" y="347"/>
                    </a:cubicBezTo>
                    <a:cubicBezTo>
                      <a:pt x="778" y="344"/>
                      <a:pt x="798" y="337"/>
                      <a:pt x="798" y="337"/>
                    </a:cubicBezTo>
                    <a:cubicBezTo>
                      <a:pt x="821" y="321"/>
                      <a:pt x="856" y="314"/>
                      <a:pt x="868" y="288"/>
                    </a:cubicBezTo>
                    <a:cubicBezTo>
                      <a:pt x="872" y="280"/>
                      <a:pt x="895" y="225"/>
                      <a:pt x="907" y="218"/>
                    </a:cubicBezTo>
                    <a:cubicBezTo>
                      <a:pt x="943" y="196"/>
                      <a:pt x="997" y="194"/>
                      <a:pt x="1036" y="179"/>
                    </a:cubicBezTo>
                    <a:cubicBezTo>
                      <a:pt x="1149" y="136"/>
                      <a:pt x="1027" y="185"/>
                      <a:pt x="1126" y="129"/>
                    </a:cubicBezTo>
                    <a:cubicBezTo>
                      <a:pt x="1152" y="114"/>
                      <a:pt x="1220" y="111"/>
                      <a:pt x="1235" y="109"/>
                    </a:cubicBezTo>
                    <a:cubicBezTo>
                      <a:pt x="1295" y="79"/>
                      <a:pt x="1334" y="77"/>
                      <a:pt x="1404" y="69"/>
                    </a:cubicBezTo>
                    <a:cubicBezTo>
                      <a:pt x="1518" y="32"/>
                      <a:pt x="1635" y="30"/>
                      <a:pt x="1751" y="0"/>
                    </a:cubicBezTo>
                    <a:cubicBezTo>
                      <a:pt x="1877" y="3"/>
                      <a:pt x="2003" y="4"/>
                      <a:pt x="2129" y="10"/>
                    </a:cubicBezTo>
                    <a:cubicBezTo>
                      <a:pt x="2223" y="14"/>
                      <a:pt x="2323" y="63"/>
                      <a:pt x="2417" y="79"/>
                    </a:cubicBezTo>
                    <a:cubicBezTo>
                      <a:pt x="2509" y="148"/>
                      <a:pt x="2644" y="161"/>
                      <a:pt x="2754" y="189"/>
                    </a:cubicBezTo>
                    <a:cubicBezTo>
                      <a:pt x="2825" y="311"/>
                      <a:pt x="2762" y="211"/>
                      <a:pt x="2874" y="357"/>
                    </a:cubicBezTo>
                    <a:cubicBezTo>
                      <a:pt x="2881" y="366"/>
                      <a:pt x="2882" y="382"/>
                      <a:pt x="2893" y="387"/>
                    </a:cubicBezTo>
                    <a:cubicBezTo>
                      <a:pt x="2921" y="400"/>
                      <a:pt x="2953" y="400"/>
                      <a:pt x="2983" y="407"/>
                    </a:cubicBezTo>
                    <a:cubicBezTo>
                      <a:pt x="3039" y="449"/>
                      <a:pt x="3070" y="463"/>
                      <a:pt x="3122" y="496"/>
                    </a:cubicBezTo>
                    <a:cubicBezTo>
                      <a:pt x="3129" y="523"/>
                      <a:pt x="3126" y="554"/>
                      <a:pt x="3142" y="576"/>
                    </a:cubicBezTo>
                    <a:cubicBezTo>
                      <a:pt x="3161" y="603"/>
                      <a:pt x="3199" y="611"/>
                      <a:pt x="3221" y="635"/>
                    </a:cubicBezTo>
                    <a:cubicBezTo>
                      <a:pt x="3239" y="655"/>
                      <a:pt x="3244" y="684"/>
                      <a:pt x="3261" y="705"/>
                    </a:cubicBezTo>
                    <a:cubicBezTo>
                      <a:pt x="3284" y="734"/>
                      <a:pt x="3319" y="753"/>
                      <a:pt x="3340" y="784"/>
                    </a:cubicBezTo>
                    <a:cubicBezTo>
                      <a:pt x="3379" y="839"/>
                      <a:pt x="3405" y="979"/>
                      <a:pt x="3460" y="1023"/>
                    </a:cubicBezTo>
                    <a:cubicBezTo>
                      <a:pt x="3481" y="1039"/>
                      <a:pt x="3506" y="1049"/>
                      <a:pt x="3529" y="1062"/>
                    </a:cubicBezTo>
                    <a:cubicBezTo>
                      <a:pt x="3532" y="1089"/>
                      <a:pt x="3533" y="1116"/>
                      <a:pt x="3539" y="1142"/>
                    </a:cubicBezTo>
                    <a:cubicBezTo>
                      <a:pt x="3546" y="1172"/>
                      <a:pt x="3569" y="1231"/>
                      <a:pt x="3569" y="1231"/>
                    </a:cubicBezTo>
                    <a:cubicBezTo>
                      <a:pt x="3576" y="1371"/>
                      <a:pt x="3586" y="1510"/>
                      <a:pt x="3609" y="1648"/>
                    </a:cubicBezTo>
                    <a:cubicBezTo>
                      <a:pt x="3606" y="1734"/>
                      <a:pt x="3607" y="1821"/>
                      <a:pt x="3599" y="1907"/>
                    </a:cubicBezTo>
                    <a:cubicBezTo>
                      <a:pt x="3593" y="1974"/>
                      <a:pt x="3541" y="2065"/>
                      <a:pt x="3519" y="2125"/>
                    </a:cubicBezTo>
                    <a:cubicBezTo>
                      <a:pt x="3479" y="2234"/>
                      <a:pt x="3437" y="2338"/>
                      <a:pt x="3390" y="2443"/>
                    </a:cubicBezTo>
                    <a:cubicBezTo>
                      <a:pt x="3381" y="2462"/>
                      <a:pt x="3377" y="2482"/>
                      <a:pt x="3370" y="2502"/>
                    </a:cubicBezTo>
                    <a:cubicBezTo>
                      <a:pt x="3358" y="2536"/>
                      <a:pt x="3313" y="2589"/>
                      <a:pt x="3291" y="2622"/>
                    </a:cubicBezTo>
                    <a:cubicBezTo>
                      <a:pt x="3285" y="2631"/>
                      <a:pt x="3287" y="2643"/>
                      <a:pt x="3281" y="2651"/>
                    </a:cubicBezTo>
                    <a:cubicBezTo>
                      <a:pt x="3265" y="2671"/>
                      <a:pt x="3238" y="2681"/>
                      <a:pt x="3221" y="2701"/>
                    </a:cubicBezTo>
                    <a:cubicBezTo>
                      <a:pt x="3171" y="2761"/>
                      <a:pt x="3163" y="2810"/>
                      <a:pt x="3082" y="2830"/>
                    </a:cubicBezTo>
                    <a:cubicBezTo>
                      <a:pt x="3035" y="2900"/>
                      <a:pt x="3055" y="2870"/>
                      <a:pt x="3023" y="2920"/>
                    </a:cubicBezTo>
                    <a:cubicBezTo>
                      <a:pt x="3017" y="2930"/>
                      <a:pt x="3002" y="2932"/>
                      <a:pt x="2993" y="2939"/>
                    </a:cubicBezTo>
                    <a:cubicBezTo>
                      <a:pt x="2961" y="2965"/>
                      <a:pt x="2924" y="2992"/>
                      <a:pt x="2893" y="3019"/>
                    </a:cubicBezTo>
                    <a:cubicBezTo>
                      <a:pt x="2844" y="3063"/>
                      <a:pt x="2834" y="3088"/>
                      <a:pt x="2774" y="3108"/>
                    </a:cubicBezTo>
                    <a:cubicBezTo>
                      <a:pt x="2745" y="3128"/>
                      <a:pt x="2712" y="3135"/>
                      <a:pt x="2685" y="3158"/>
                    </a:cubicBezTo>
                    <a:cubicBezTo>
                      <a:pt x="2659" y="3180"/>
                      <a:pt x="2656" y="3194"/>
                      <a:pt x="2625" y="3208"/>
                    </a:cubicBezTo>
                    <a:cubicBezTo>
                      <a:pt x="2494" y="3266"/>
                      <a:pt x="2361" y="3295"/>
                      <a:pt x="2218" y="3307"/>
                    </a:cubicBezTo>
                    <a:cubicBezTo>
                      <a:pt x="2172" y="3323"/>
                      <a:pt x="2089" y="3370"/>
                      <a:pt x="2049" y="3376"/>
                    </a:cubicBezTo>
                    <a:cubicBezTo>
                      <a:pt x="1964" y="3388"/>
                      <a:pt x="1877" y="3386"/>
                      <a:pt x="1791" y="3396"/>
                    </a:cubicBezTo>
                    <a:cubicBezTo>
                      <a:pt x="1698" y="3393"/>
                      <a:pt x="1606" y="3392"/>
                      <a:pt x="1513" y="3386"/>
                    </a:cubicBezTo>
                    <a:cubicBezTo>
                      <a:pt x="1476" y="3384"/>
                      <a:pt x="1476" y="3373"/>
                      <a:pt x="1444" y="3366"/>
                    </a:cubicBezTo>
                    <a:cubicBezTo>
                      <a:pt x="1366" y="3349"/>
                      <a:pt x="1284" y="3337"/>
                      <a:pt x="1205" y="3327"/>
                    </a:cubicBezTo>
                    <a:cubicBezTo>
                      <a:pt x="1159" y="3304"/>
                      <a:pt x="1107" y="3289"/>
                      <a:pt x="1066" y="3257"/>
                    </a:cubicBezTo>
                    <a:cubicBezTo>
                      <a:pt x="1033" y="3231"/>
                      <a:pt x="979" y="3176"/>
                      <a:pt x="937" y="3158"/>
                    </a:cubicBezTo>
                    <a:cubicBezTo>
                      <a:pt x="874" y="3131"/>
                      <a:pt x="816" y="3096"/>
                      <a:pt x="758" y="3059"/>
                    </a:cubicBezTo>
                    <a:cubicBezTo>
                      <a:pt x="735" y="3029"/>
                      <a:pt x="718" y="2994"/>
                      <a:pt x="689" y="2969"/>
                    </a:cubicBezTo>
                    <a:cubicBezTo>
                      <a:pt x="673" y="2955"/>
                      <a:pt x="642" y="2965"/>
                      <a:pt x="629" y="2949"/>
                    </a:cubicBezTo>
                    <a:cubicBezTo>
                      <a:pt x="596" y="2909"/>
                      <a:pt x="577" y="2859"/>
                      <a:pt x="560" y="2810"/>
                    </a:cubicBezTo>
                    <a:cubicBezTo>
                      <a:pt x="553" y="2790"/>
                      <a:pt x="555" y="2766"/>
                      <a:pt x="540" y="2751"/>
                    </a:cubicBezTo>
                    <a:cubicBezTo>
                      <a:pt x="519" y="2730"/>
                      <a:pt x="465" y="2713"/>
                      <a:pt x="431" y="2701"/>
                    </a:cubicBezTo>
                    <a:cubicBezTo>
                      <a:pt x="431" y="2701"/>
                      <a:pt x="391" y="2661"/>
                      <a:pt x="371" y="2641"/>
                    </a:cubicBezTo>
                    <a:cubicBezTo>
                      <a:pt x="328" y="2599"/>
                      <a:pt x="289" y="2565"/>
                      <a:pt x="262" y="2512"/>
                    </a:cubicBezTo>
                    <a:cubicBezTo>
                      <a:pt x="242" y="2384"/>
                      <a:pt x="242" y="2280"/>
                      <a:pt x="123" y="2205"/>
                    </a:cubicBezTo>
                    <a:cubicBezTo>
                      <a:pt x="113" y="2192"/>
                      <a:pt x="98" y="2181"/>
                      <a:pt x="93" y="2165"/>
                    </a:cubicBezTo>
                    <a:cubicBezTo>
                      <a:pt x="77" y="2117"/>
                      <a:pt x="96" y="2061"/>
                      <a:pt x="73" y="2016"/>
                    </a:cubicBezTo>
                    <a:cubicBezTo>
                      <a:pt x="28" y="1926"/>
                      <a:pt x="33" y="1992"/>
                      <a:pt x="33" y="200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123" name="Rectangle 3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2592" cy="19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 smtClean="0"/>
              </a:p>
              <a:p>
                <a:endParaRPr lang="ru-RU" sz="2400" b="1" dirty="0"/>
              </a:p>
            </p:txBody>
          </p:sp>
        </p:grp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1008" y="336"/>
              <a:ext cx="3720" cy="3600"/>
            </a:xfrm>
            <a:custGeom>
              <a:avLst/>
              <a:gdLst>
                <a:gd name="G0" fmla="+- 1061 0 0"/>
                <a:gd name="G1" fmla="+- 21600 0 1061"/>
                <a:gd name="G2" fmla="+- 21600 0 106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61" y="10800"/>
                  </a:moveTo>
                  <a:cubicBezTo>
                    <a:pt x="1061" y="16179"/>
                    <a:pt x="5421" y="20539"/>
                    <a:pt x="10800" y="20539"/>
                  </a:cubicBezTo>
                  <a:cubicBezTo>
                    <a:pt x="16179" y="20539"/>
                    <a:pt x="20539" y="16179"/>
                    <a:pt x="20539" y="10800"/>
                  </a:cubicBezTo>
                  <a:cubicBezTo>
                    <a:pt x="20539" y="5421"/>
                    <a:pt x="16179" y="1061"/>
                    <a:pt x="10800" y="1061"/>
                  </a:cubicBezTo>
                  <a:cubicBezTo>
                    <a:pt x="5421" y="1061"/>
                    <a:pt x="1061" y="5421"/>
                    <a:pt x="1061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571604" y="500042"/>
            <a:ext cx="5754688" cy="3648075"/>
            <a:chOff x="1248" y="240"/>
            <a:chExt cx="3625" cy="2298"/>
          </a:xfrm>
        </p:grpSpPr>
        <p:pic>
          <p:nvPicPr>
            <p:cNvPr id="5160" name="Picture 40" descr="pe01821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84" y="1530"/>
              <a:ext cx="889" cy="1008"/>
            </a:xfrm>
            <a:prstGeom prst="rect">
              <a:avLst/>
            </a:prstGeom>
            <a:noFill/>
          </p:spPr>
        </p:pic>
        <p:pic>
          <p:nvPicPr>
            <p:cNvPr id="5164" name="Picture 44" descr="bd07214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48" y="240"/>
              <a:ext cx="715" cy="816"/>
            </a:xfrm>
            <a:prstGeom prst="rect">
              <a:avLst/>
            </a:prstGeom>
            <a:noFill/>
          </p:spPr>
        </p:pic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7400925" y="0"/>
            <a:ext cx="1743075" cy="2133600"/>
            <a:chOff x="4662" y="0"/>
            <a:chExt cx="1098" cy="1344"/>
          </a:xfrm>
        </p:grpSpPr>
        <p:pic>
          <p:nvPicPr>
            <p:cNvPr id="5162" name="Picture 42" descr="ag00433_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</p:spPr>
        </p:pic>
        <p:pic>
          <p:nvPicPr>
            <p:cNvPr id="5169" name="Picture 49" descr="j007616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</p:spPr>
        </p:pic>
      </p:grpSp>
      <p:pic>
        <p:nvPicPr>
          <p:cNvPr id="21" name="Picture 41" descr="pe02654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3786190"/>
            <a:ext cx="1752600" cy="1643063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71670" y="1571612"/>
            <a:ext cx="385765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группа: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растительного и животного мира Евразии на примере Китая.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группа: Своеобразие растений и животных Африки.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группа: Растительный и животный мир Северной Америки, его особенности.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группа: Редкие растения и животные Южной Америки.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группа: Особенности растений и животных Австралии.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группа: Особенности растений и животных Антарктиды.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Жизнь на разных материках</a:t>
            </a:r>
            <a:br>
              <a:rPr lang="ru-RU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285720" y="857230"/>
          <a:ext cx="8572560" cy="588647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65524"/>
                <a:gridCol w="1488302"/>
                <a:gridCol w="2232454"/>
                <a:gridCol w="1428760"/>
                <a:gridCol w="1428760"/>
                <a:gridCol w="1428760"/>
              </a:tblGrid>
              <a:tr h="182600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</a:t>
                      </a:r>
                    </a:p>
                    <a:p>
                      <a:r>
                        <a:rPr lang="ru-RU" b="0" dirty="0" err="1" smtClean="0"/>
                        <a:t>п</a:t>
                      </a:r>
                      <a:r>
                        <a:rPr lang="ru-RU" b="0" dirty="0" smtClean="0"/>
                        <a:t>/</a:t>
                      </a:r>
                      <a:r>
                        <a:rPr lang="ru-RU" b="0" dirty="0" err="1" smtClean="0"/>
                        <a:t>п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Название материка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Представитель</a:t>
                      </a:r>
                    </a:p>
                    <a:p>
                      <a:r>
                        <a:rPr lang="ru-RU" b="0" dirty="0" smtClean="0"/>
                        <a:t>растительного мира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Особенности его строения и жизнедеятельности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Представитель</a:t>
                      </a:r>
                    </a:p>
                    <a:p>
                      <a:r>
                        <a:rPr lang="ru-RU" b="0" dirty="0" smtClean="0"/>
                        <a:t>животного мира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Особенности его строения и жизнедеятельности</a:t>
                      </a:r>
                    </a:p>
                    <a:p>
                      <a:endParaRPr lang="ru-RU" b="0" dirty="0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7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9996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8610600" y="6400800"/>
            <a:ext cx="533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14642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/>
              <a:t>Большая панда</a:t>
            </a:r>
            <a:endParaRPr lang="ru-RU" sz="40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3" y="2740025"/>
            <a:ext cx="2641600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Рис</a:t>
            </a:r>
            <a:endParaRPr lang="ru-RU" sz="48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1714480" y="4357694"/>
            <a:ext cx="2132013" cy="1191816"/>
          </a:xfrm>
          <a:prstGeom prst="wedgeRoundRectCallout">
            <a:avLst>
              <a:gd name="adj1" fmla="val -77773"/>
              <a:gd name="adj2" fmla="val -84713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Поля с данным растением полностью залиты водой</a:t>
            </a:r>
            <a:endParaRPr lang="ru-RU" sz="1600" b="1" dirty="0"/>
          </a:p>
        </p:txBody>
      </p:sp>
      <p:sp>
        <p:nvSpPr>
          <p:cNvPr id="40971" name="AutoShape 11" descr="Голубая тисненая бумага"/>
          <p:cNvSpPr>
            <a:spLocks noChangeArrowheads="1"/>
          </p:cNvSpPr>
          <p:nvPr/>
        </p:nvSpPr>
        <p:spPr bwMode="auto">
          <a:xfrm>
            <a:off x="5072066" y="4714884"/>
            <a:ext cx="2081213" cy="919401"/>
          </a:xfrm>
          <a:prstGeom prst="wedgeRoundRectCallout">
            <a:avLst>
              <a:gd name="adj1" fmla="val 96222"/>
              <a:gd name="adj2" fmla="val -84528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r>
              <a:rPr lang="ru-RU" sz="1600" b="1" dirty="0" smtClean="0"/>
              <a:t>1,5 метра, мех густой и красиво окрашен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1636713" y="1999257"/>
            <a:ext cx="1765300" cy="740767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5741988" y="1999258"/>
            <a:ext cx="1684338" cy="740767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402013" y="1403350"/>
            <a:ext cx="2339975" cy="11918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Китай</a:t>
            </a:r>
            <a:r>
              <a:rPr lang="ru-RU" sz="4400" b="1" dirty="0" smtClean="0"/>
              <a:t> </a:t>
            </a:r>
            <a:endParaRPr lang="ru-RU" sz="44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501775" y="304800"/>
            <a:ext cx="6134100" cy="895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Mirror"/>
              </a:rPr>
              <a:t>Евразия</a:t>
            </a:r>
            <a:endParaRPr lang="ru-RU" sz="32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0000CC"/>
              </a:solidFill>
              <a:latin typeface="Mirror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1" grpId="0" animBg="1" autoUpdateAnimBg="0"/>
      <p:bldP spid="4096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/>
              <a:t>Жираф</a:t>
            </a:r>
            <a:endParaRPr lang="ru-RU" sz="48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3" y="2740025"/>
            <a:ext cx="2641600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Баобаб</a:t>
            </a:r>
            <a:endParaRPr lang="ru-RU" sz="48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1357290" y="4357694"/>
            <a:ext cx="2489203" cy="1464231"/>
          </a:xfrm>
          <a:prstGeom prst="wedgeRoundRectCallout">
            <a:avLst>
              <a:gd name="adj1" fmla="val -69737"/>
              <a:gd name="adj2" fmla="val -83737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Толщина ствола 10 метров, запасает воду, древесина мягкая , как губка, накапливает до 120 тонн воды</a:t>
            </a:r>
            <a:endParaRPr lang="ru-RU" sz="1600" b="1" dirty="0"/>
          </a:p>
        </p:txBody>
      </p:sp>
      <p:sp>
        <p:nvSpPr>
          <p:cNvPr id="40971" name="AutoShape 11" descr="Голубая тисненая бумага"/>
          <p:cNvSpPr>
            <a:spLocks noChangeArrowheads="1"/>
          </p:cNvSpPr>
          <p:nvPr/>
        </p:nvSpPr>
        <p:spPr bwMode="auto">
          <a:xfrm>
            <a:off x="4572000" y="4214818"/>
            <a:ext cx="2714644" cy="1464231"/>
          </a:xfrm>
          <a:prstGeom prst="wedgeRoundRectCallout">
            <a:avLst>
              <a:gd name="adj1" fmla="val 87771"/>
              <a:gd name="adj2" fmla="val -73833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r>
              <a:rPr lang="ru-RU" sz="1600" b="1" dirty="0" smtClean="0"/>
              <a:t>Рост до 6 метров, замечает движущиеся предметы на расстоянии 1 км; кормится листьями деревьев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1636714" y="1415753"/>
            <a:ext cx="1935155" cy="1324271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5911843" y="1415754"/>
            <a:ext cx="1514483" cy="1324271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571868" y="785794"/>
            <a:ext cx="2339975" cy="125991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Африка </a:t>
            </a:r>
            <a:endParaRPr lang="ru-RU" sz="4800" b="1" dirty="0">
              <a:solidFill>
                <a:srgbClr val="7030A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1" grpId="0" animBg="1" autoUpdateAnimBg="0"/>
      <p:bldP spid="4096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6024563" y="2740025"/>
            <a:ext cx="2803525" cy="146423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 smtClean="0"/>
              <a:t>Полосатый скунс</a:t>
            </a:r>
            <a:endParaRPr lang="ru-RU" sz="4000" b="1" dirty="0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15913" y="2740025"/>
            <a:ext cx="2641600" cy="91940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Секвойя</a:t>
            </a:r>
            <a:endParaRPr lang="ru-RU" sz="4800" b="1" dirty="0"/>
          </a:p>
        </p:txBody>
      </p:sp>
      <p:sp>
        <p:nvSpPr>
          <p:cNvPr id="40970" name="AutoShape 10" descr="Голубая тисненая бумага"/>
          <p:cNvSpPr>
            <a:spLocks noChangeArrowheads="1"/>
          </p:cNvSpPr>
          <p:nvPr/>
        </p:nvSpPr>
        <p:spPr bwMode="auto">
          <a:xfrm>
            <a:off x="1714480" y="4357694"/>
            <a:ext cx="2132013" cy="1464231"/>
          </a:xfrm>
          <a:prstGeom prst="wedgeRoundRectCallout">
            <a:avLst>
              <a:gd name="adj1" fmla="val -77773"/>
              <a:gd name="adj2" fmla="val -84713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600" b="1" dirty="0" smtClean="0"/>
              <a:t>Высота более 100 м, до 10 м в поперечнике, шишки размером с большую дыню</a:t>
            </a:r>
            <a:endParaRPr lang="ru-RU" sz="1600" b="1" dirty="0"/>
          </a:p>
        </p:txBody>
      </p:sp>
      <p:sp>
        <p:nvSpPr>
          <p:cNvPr id="40971" name="AutoShape 11" descr="Голубая тисненая бумага"/>
          <p:cNvSpPr>
            <a:spLocks noChangeArrowheads="1"/>
          </p:cNvSpPr>
          <p:nvPr/>
        </p:nvSpPr>
        <p:spPr bwMode="auto">
          <a:xfrm>
            <a:off x="4429124" y="4714885"/>
            <a:ext cx="2724155" cy="1191816"/>
          </a:xfrm>
          <a:prstGeom prst="wedgeRoundRectCallout">
            <a:avLst>
              <a:gd name="adj1" fmla="val 92551"/>
              <a:gd name="adj2" fmla="val -82130"/>
              <a:gd name="adj3" fmla="val 1666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r>
              <a:rPr lang="ru-RU" sz="1600" b="1" dirty="0" smtClean="0"/>
              <a:t>Черное тело с широкими белыми полосами, при опасности испускает отвратительный запах </a:t>
            </a:r>
            <a:endParaRPr lang="ru-RU" sz="1600" b="1" dirty="0"/>
          </a:p>
        </p:txBody>
      </p:sp>
      <p:cxnSp>
        <p:nvCxnSpPr>
          <p:cNvPr id="40974" name="AutoShape 14"/>
          <p:cNvCxnSpPr>
            <a:cxnSpLocks noChangeShapeType="1"/>
            <a:stCxn id="40966" idx="1"/>
            <a:endCxn id="40967" idx="0"/>
          </p:cNvCxnSpPr>
          <p:nvPr/>
        </p:nvCxnSpPr>
        <p:spPr bwMode="auto">
          <a:xfrm rot="10800000" flipV="1">
            <a:off x="1636713" y="1262875"/>
            <a:ext cx="1506528" cy="147715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cxnSp>
        <p:nvCxnSpPr>
          <p:cNvPr id="40975" name="AutoShape 15"/>
          <p:cNvCxnSpPr>
            <a:cxnSpLocks noChangeShapeType="1"/>
            <a:stCxn id="40966" idx="3"/>
            <a:endCxn id="40964" idx="0"/>
          </p:cNvCxnSpPr>
          <p:nvPr/>
        </p:nvCxnSpPr>
        <p:spPr bwMode="auto">
          <a:xfrm>
            <a:off x="5857885" y="1262875"/>
            <a:ext cx="1568441" cy="1477150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dist="107763" dir="2700000" algn="ctr" rotWithShape="0">
              <a:srgbClr val="FFBF9F"/>
            </a:outerShdw>
          </a:effectLst>
        </p:spPr>
      </p:cxn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143241" y="428604"/>
            <a:ext cx="2714644" cy="166854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DFF3D"/>
              </a:gs>
              <a:gs pos="50000">
                <a:srgbClr val="FFFFFF"/>
              </a:gs>
              <a:gs pos="100000">
                <a:srgbClr val="3DFF3D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FFBF9F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С</a:t>
            </a:r>
            <a:r>
              <a:rPr lang="ru-RU" sz="3600" b="1" dirty="0" smtClean="0">
                <a:solidFill>
                  <a:srgbClr val="7030A0"/>
                </a:solidFill>
              </a:rPr>
              <a:t>еверная Америка</a:t>
            </a:r>
            <a:r>
              <a:rPr lang="ru-RU" sz="3600" b="1" dirty="0" smtClean="0"/>
              <a:t> </a:t>
            </a:r>
            <a:endParaRPr lang="ru-RU" sz="3600" b="1" dirty="0"/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 autoUpdateAnimBg="0"/>
      <p:bldP spid="40967" grpId="0" animBg="1" autoUpdateAnimBg="0"/>
      <p:bldP spid="40970" grpId="0" animBg="1" autoUpdateAnimBg="0"/>
      <p:bldP spid="40971" grpId="0" animBg="1" autoUpdateAnimBg="0"/>
      <p:bldP spid="40966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577</TotalTime>
  <Words>578</Words>
  <Application>Microsoft Office PowerPoint</Application>
  <PresentationFormat>Экран (4:3)</PresentationFormat>
  <Paragraphs>131</Paragraphs>
  <Slides>19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Трек</vt:lpstr>
      <vt:lpstr>Слайд</vt:lpstr>
      <vt:lpstr>Clip</vt:lpstr>
      <vt:lpstr>Назовите этих животных.  Где они обитают?</vt:lpstr>
      <vt:lpstr>Слайд 2</vt:lpstr>
      <vt:lpstr>Слайд 3</vt:lpstr>
      <vt:lpstr>Слайд 4</vt:lpstr>
      <vt:lpstr>Слайд 5</vt:lpstr>
      <vt:lpstr>Жизнь на разных материках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Как называют этих животных  и  растений ?   </vt:lpstr>
      <vt:lpstr> Для закрепления </vt:lpstr>
      <vt:lpstr> Для закрепления </vt:lpstr>
      <vt:lpstr>Выберите утверждение, соответствующее вашему состоянию на уроке:   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на разных материках</dc:title>
  <dc:creator>Admin</dc:creator>
  <cp:lastModifiedBy>Фаниля</cp:lastModifiedBy>
  <cp:revision>67</cp:revision>
  <dcterms:created xsi:type="dcterms:W3CDTF">2009-03-28T15:56:44Z</dcterms:created>
  <dcterms:modified xsi:type="dcterms:W3CDTF">2012-01-25T16:09:44Z</dcterms:modified>
</cp:coreProperties>
</file>