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59" r:id="rId5"/>
    <p:sldId id="260" r:id="rId6"/>
    <p:sldId id="261" r:id="rId7"/>
    <p:sldId id="264" r:id="rId8"/>
    <p:sldId id="262" r:id="rId9"/>
    <p:sldId id="263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34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42900" y="4933072"/>
            <a:ext cx="6229350" cy="1524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342900" y="1911643"/>
            <a:ext cx="6229350" cy="26416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97720" y="4733503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31431" y="4733503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405261" y="4701736"/>
            <a:ext cx="34290" cy="6096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4673600"/>
            <a:ext cx="5943600" cy="18288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6611820"/>
            <a:ext cx="5943600" cy="1312981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4350" y="6555991"/>
            <a:ext cx="5943600" cy="5735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34290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48615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342900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3487341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7264"/>
            <a:ext cx="61722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3486151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2209" y="2906960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66160" y="2906960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342900" y="609600"/>
            <a:ext cx="4686300" cy="7620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6350" y="2133600"/>
            <a:ext cx="1488186" cy="49784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5086350" y="609600"/>
            <a:ext cx="148590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2050" y="609600"/>
            <a:ext cx="154305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2900" y="609600"/>
            <a:ext cx="4514850" cy="74168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72050" y="2133600"/>
            <a:ext cx="1543050" cy="58928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42900" y="1930402"/>
            <a:ext cx="6172200" cy="62378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343400" y="8271556"/>
            <a:ext cx="1943100" cy="51206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600200" y="8271556"/>
            <a:ext cx="268605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307931" y="8242041"/>
            <a:ext cx="457200" cy="6096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625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rpt=simage&amp;ed=1&amp;text=%D0%B0%D0%B3%D0%BD%D0%B8%D1%8F%20%D0%B1%D0%B0%D1%80%D1%82%D0%BE&amp;p=115&amp;img_url=allday.ru/uploads/posts/2009-03/thumbs/1236478308_barto001.jpg" TargetMode="External"/><Relationship Id="rId2" Type="http://schemas.openxmlformats.org/officeDocument/2006/relationships/hyperlink" Target="http://images.yandex.ru/yandsearch?rpt=simage&amp;ed=1&amp;text=%D0%B0%D0%B3%D0%BD%D0%B8%D1%8F%20%D0%B1%D0%B0%D1%80%D1%82%D0%BE&amp;p=73&amp;img_url=www.uchebnik.com/linkpics/45749b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mages.yandex.ru/yandsearch?rpt=simage&amp;ed=1&amp;text=%D0%B0%D0%B3%D0%BD%D0%B8%D1%8F%20%D0%B1%D0%B0%D1%80%D1%82%D0%BE&amp;p=123&amp;img_url=www.char.ru/books/p164685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42900" y="3786182"/>
            <a:ext cx="6172200" cy="43418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1785918"/>
            <a:ext cx="6172200" cy="1625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  <a:cs typeface="Aharoni" pitchFamily="2" charset="-79"/>
              </a:rPr>
              <a:t/>
            </a:r>
            <a:br>
              <a:rPr lang="ru-RU" sz="7200" b="1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7200" b="1" dirty="0" smtClean="0">
                <a:solidFill>
                  <a:schemeClr val="tx1"/>
                </a:solidFill>
                <a:cs typeface="Aharoni" pitchFamily="2" charset="-79"/>
              </a:rPr>
              <a:t/>
            </a:r>
            <a:br>
              <a:rPr lang="ru-RU" sz="7200" b="1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7200" b="1" dirty="0" smtClean="0">
                <a:solidFill>
                  <a:schemeClr val="tx1"/>
                </a:solidFill>
                <a:cs typeface="Aharoni" pitchFamily="2" charset="-79"/>
              </a:rPr>
              <a:t/>
            </a:r>
            <a:br>
              <a:rPr lang="ru-RU" sz="7200" b="1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7200" b="1" dirty="0" smtClean="0">
                <a:solidFill>
                  <a:schemeClr val="tx1"/>
                </a:solidFill>
                <a:cs typeface="Aharoni" pitchFamily="2" charset="-79"/>
              </a:rPr>
              <a:t/>
            </a:r>
            <a:br>
              <a:rPr lang="ru-RU" sz="7200" b="1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7200" b="1" dirty="0" smtClean="0">
                <a:solidFill>
                  <a:schemeClr val="tx1"/>
                </a:solidFill>
                <a:cs typeface="Aharoni" pitchFamily="2" charset="-79"/>
              </a:rPr>
              <a:t/>
            </a:r>
            <a:br>
              <a:rPr lang="ru-RU" sz="7200" b="1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7200" b="1" dirty="0" smtClean="0">
                <a:solidFill>
                  <a:schemeClr val="tx1"/>
                </a:solidFill>
                <a:cs typeface="Aharoni" pitchFamily="2" charset="-79"/>
              </a:rPr>
              <a:t/>
            </a:r>
            <a:br>
              <a:rPr lang="ru-RU" sz="7200" b="1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7200" b="1" dirty="0" smtClean="0">
                <a:solidFill>
                  <a:schemeClr val="tx1"/>
                </a:solidFill>
                <a:cs typeface="Aharoni" pitchFamily="2" charset="-79"/>
              </a:rPr>
              <a:t/>
            </a:r>
            <a:br>
              <a:rPr lang="ru-RU" sz="7200" b="1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7200" b="1" dirty="0" smtClean="0">
                <a:solidFill>
                  <a:schemeClr val="tx1"/>
                </a:solidFill>
                <a:cs typeface="Aharoni" pitchFamily="2" charset="-79"/>
              </a:rPr>
              <a:t/>
            </a:r>
            <a:br>
              <a:rPr lang="ru-RU" sz="7200" b="1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7200" b="1" dirty="0" smtClean="0">
                <a:solidFill>
                  <a:schemeClr val="tx1"/>
                </a:solidFill>
                <a:cs typeface="Aharoni" pitchFamily="2" charset="-79"/>
              </a:rPr>
              <a:t/>
            </a:r>
            <a:br>
              <a:rPr lang="ru-RU" sz="7200" b="1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7200" b="1" dirty="0" smtClean="0">
                <a:solidFill>
                  <a:schemeClr val="tx1"/>
                </a:solidFill>
                <a:cs typeface="Aharoni" pitchFamily="2" charset="-79"/>
              </a:rPr>
              <a:t/>
            </a:r>
            <a:br>
              <a:rPr lang="ru-RU" sz="7200" b="1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7200" b="1" dirty="0" smtClean="0">
                <a:solidFill>
                  <a:schemeClr val="tx1"/>
                </a:solidFill>
                <a:cs typeface="Aharoni" pitchFamily="2" charset="-79"/>
              </a:rPr>
              <a:t/>
            </a:r>
            <a:br>
              <a:rPr lang="ru-RU" sz="7200" b="1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7300" b="1" dirty="0" smtClean="0">
                <a:solidFill>
                  <a:schemeClr val="tx1"/>
                </a:solidFill>
                <a:cs typeface="Aharoni" pitchFamily="2" charset="-79"/>
              </a:rPr>
              <a:t>Мы </a:t>
            </a:r>
            <a:br>
              <a:rPr lang="ru-RU" sz="7300" b="1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7300" b="1" dirty="0" smtClean="0">
                <a:solidFill>
                  <a:schemeClr val="tx1"/>
                </a:solidFill>
                <a:cs typeface="Aharoni" pitchFamily="2" charset="-79"/>
              </a:rPr>
              <a:t>расскажем </a:t>
            </a:r>
            <a:br>
              <a:rPr lang="ru-RU" sz="7300" b="1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7300" b="1" dirty="0" smtClean="0">
                <a:solidFill>
                  <a:schemeClr val="tx1"/>
                </a:solidFill>
                <a:cs typeface="Aharoni" pitchFamily="2" charset="-79"/>
              </a:rPr>
              <a:t>вам стихи</a:t>
            </a:r>
            <a:endParaRPr lang="ru-RU" sz="7300" dirty="0">
              <a:solidFill>
                <a:schemeClr val="tx1"/>
              </a:solidFill>
              <a:cs typeface="Aharoni" pitchFamily="2" charset="-79"/>
            </a:endParaRPr>
          </a:p>
        </p:txBody>
      </p:sp>
      <p:pic>
        <p:nvPicPr>
          <p:cNvPr id="6" name="Рисунок 5" descr="gif_preschool-026[1]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60" y="3786182"/>
            <a:ext cx="4429156" cy="4868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664" y="467544"/>
            <a:ext cx="4920328" cy="4424993"/>
          </a:xfrm>
        </p:spPr>
      </p:pic>
      <p:pic>
        <p:nvPicPr>
          <p:cNvPr id="4" name="Рисунок 3" descr="treebook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7367" y="323528"/>
            <a:ext cx="2620633" cy="2448272"/>
          </a:xfrm>
          <a:prstGeom prst="rect">
            <a:avLst/>
          </a:prstGeom>
        </p:spPr>
      </p:pic>
      <p:pic>
        <p:nvPicPr>
          <p:cNvPr id="6" name="Рисунок 5" descr="183528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656" y="5868144"/>
            <a:ext cx="2564904" cy="2960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7 0.00226 L 0.28264 0.4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>                     Агния </a:t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                           </a:t>
            </a:r>
            <a:r>
              <a:rPr lang="ru-RU" sz="5400" b="1" dirty="0" err="1" smtClean="0">
                <a:solidFill>
                  <a:schemeClr val="tx1"/>
                </a:solidFill>
              </a:rPr>
              <a:t>Барто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Агния Барт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8583" t="16177" r="17564" b="20916"/>
          <a:stretch>
            <a:fillRect/>
          </a:stretch>
        </p:blipFill>
        <p:spPr>
          <a:xfrm>
            <a:off x="285728" y="357158"/>
            <a:ext cx="2719558" cy="2820282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Содержимое 5" descr="4e4afb732dca - копия (2) - копия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42"/>
          <a:stretch>
            <a:fillRect/>
          </a:stretch>
        </p:blipFill>
        <p:spPr>
          <a:xfrm>
            <a:off x="692696" y="3786182"/>
            <a:ext cx="5760640" cy="5051123"/>
          </a:xfrm>
        </p:spPr>
      </p:pic>
      <p:pic>
        <p:nvPicPr>
          <p:cNvPr id="7" name="Рисунок 6" descr="p1646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94" y="5286380"/>
            <a:ext cx="1237246" cy="1879133"/>
          </a:xfrm>
          <a:prstGeom prst="rect">
            <a:avLst/>
          </a:prstGeom>
        </p:spPr>
      </p:pic>
      <p:pic>
        <p:nvPicPr>
          <p:cNvPr id="8" name="Рисунок 7" descr="1236478308_barto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20" y="3286116"/>
            <a:ext cx="1540273" cy="2021355"/>
          </a:xfrm>
          <a:prstGeom prst="rect">
            <a:avLst/>
          </a:prstGeom>
        </p:spPr>
      </p:pic>
      <p:pic>
        <p:nvPicPr>
          <p:cNvPr id="9" name="Рисунок 8" descr="45749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42" y="5500694"/>
            <a:ext cx="1564226" cy="2307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04" y="3071802"/>
            <a:ext cx="6143668" cy="58883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</a:t>
            </a:r>
            <a:r>
              <a:rPr lang="ru-RU" sz="5400" b="1" dirty="0" smtClean="0">
                <a:solidFill>
                  <a:schemeClr val="tx1"/>
                </a:solidFill>
              </a:rPr>
              <a:t>Андрей  </a:t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                        Усачев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Scan100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94" y="5857884"/>
            <a:ext cx="1545957" cy="2355744"/>
          </a:xfrm>
          <a:prstGeom prst="rect">
            <a:avLst/>
          </a:prstGeom>
        </p:spPr>
      </p:pic>
      <p:pic>
        <p:nvPicPr>
          <p:cNvPr id="6" name="Рисунок 5" descr="Андрей Усачев.jpg"/>
          <p:cNvPicPr>
            <a:picLocks noChangeAspect="1"/>
          </p:cNvPicPr>
          <p:nvPr/>
        </p:nvPicPr>
        <p:blipFill>
          <a:blip r:embed="rId4" cstate="print"/>
          <a:srcRect r="34813" b="17131"/>
          <a:stretch>
            <a:fillRect/>
          </a:stretch>
        </p:blipFill>
        <p:spPr>
          <a:xfrm>
            <a:off x="332656" y="323528"/>
            <a:ext cx="3154996" cy="2676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97853530328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32" y="5929322"/>
            <a:ext cx="1580251" cy="1877338"/>
          </a:xfrm>
          <a:prstGeom prst="rect">
            <a:avLst/>
          </a:prstGeom>
        </p:spPr>
      </p:pic>
      <p:pic>
        <p:nvPicPr>
          <p:cNvPr id="8" name="Рисунок 7" descr="646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8" y="3428992"/>
            <a:ext cx="1452895" cy="1923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4e4afb732dca - копия (2)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182" r="806" b="2162"/>
          <a:stretch>
            <a:fillRect/>
          </a:stretch>
        </p:blipFill>
        <p:spPr>
          <a:xfrm>
            <a:off x="214290" y="3454687"/>
            <a:ext cx="6050406" cy="568931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smtClean="0"/>
              <a:t>                        </a:t>
            </a:r>
            <a:r>
              <a:rPr lang="ru-RU" dirty="0" smtClean="0"/>
              <a:t> </a:t>
            </a:r>
            <a:r>
              <a:rPr lang="ru-RU" sz="5400" b="1" dirty="0" smtClean="0">
                <a:solidFill>
                  <a:schemeClr val="tx1"/>
                </a:solidFill>
              </a:rPr>
              <a:t>Ирина </a:t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  </a:t>
            </a:r>
            <a:r>
              <a:rPr sz="5400" b="1" smtClean="0">
                <a:solidFill>
                  <a:schemeClr val="tx1"/>
                </a:solidFill>
              </a:rPr>
              <a:t>                 </a:t>
            </a:r>
            <a:r>
              <a:rPr lang="ru-RU" sz="5400" b="1" dirty="0" smtClean="0">
                <a:solidFill>
                  <a:schemeClr val="tx1"/>
                </a:solidFill>
              </a:rPr>
              <a:t> </a:t>
            </a:r>
            <a:r>
              <a:rPr lang="ru-RU" sz="5400" b="1" dirty="0" err="1" smtClean="0">
                <a:solidFill>
                  <a:schemeClr val="tx1"/>
                </a:solidFill>
              </a:rPr>
              <a:t>Токмакова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и. Токмакова.jpg"/>
          <p:cNvPicPr>
            <a:picLocks noChangeAspect="1"/>
          </p:cNvPicPr>
          <p:nvPr/>
        </p:nvPicPr>
        <p:blipFill>
          <a:blip r:embed="rId3" cstate="print"/>
          <a:srcRect l="5442" b="22206"/>
          <a:stretch>
            <a:fillRect/>
          </a:stretch>
        </p:blipFill>
        <p:spPr>
          <a:xfrm>
            <a:off x="285728" y="357158"/>
            <a:ext cx="2482382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f2cbfa45e9259e35c9fad5c088b05750_fu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20" y="3571868"/>
            <a:ext cx="1387459" cy="1805900"/>
          </a:xfrm>
          <a:prstGeom prst="rect">
            <a:avLst/>
          </a:prstGeom>
        </p:spPr>
      </p:pic>
      <p:pic>
        <p:nvPicPr>
          <p:cNvPr id="9" name="Рисунок 8" descr="760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70" y="5857884"/>
            <a:ext cx="1587489" cy="2148840"/>
          </a:xfrm>
          <a:prstGeom prst="rect">
            <a:avLst/>
          </a:prstGeom>
        </p:spPr>
      </p:pic>
      <p:pic>
        <p:nvPicPr>
          <p:cNvPr id="10" name="Рисунок 9" descr="__1442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8" y="6357950"/>
            <a:ext cx="1485973" cy="1924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4e4afb732dca - копия (4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959" r="12439"/>
          <a:stretch>
            <a:fillRect/>
          </a:stretch>
        </p:blipFill>
        <p:spPr>
          <a:xfrm>
            <a:off x="500042" y="3214679"/>
            <a:ext cx="6025302" cy="592932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42" y="214282"/>
            <a:ext cx="6172200" cy="1625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                   Эмма </a:t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                </a:t>
            </a:r>
            <a:r>
              <a:rPr lang="ru-RU" sz="5300" b="1" dirty="0" err="1" smtClean="0">
                <a:solidFill>
                  <a:schemeClr val="tx1"/>
                </a:solidFill>
              </a:rPr>
              <a:t>Мошковская</a:t>
            </a:r>
            <a:endParaRPr lang="ru-RU" sz="53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3485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8" y="4429124"/>
            <a:ext cx="1713114" cy="2367144"/>
          </a:xfrm>
          <a:prstGeom prst="rect">
            <a:avLst/>
          </a:prstGeom>
        </p:spPr>
      </p:pic>
      <p:pic>
        <p:nvPicPr>
          <p:cNvPr id="6" name="Рисунок 5" descr="57382--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70" y="6143636"/>
            <a:ext cx="1492788" cy="1931127"/>
          </a:xfrm>
          <a:prstGeom prst="rect">
            <a:avLst/>
          </a:prstGeom>
        </p:spPr>
      </p:pic>
      <p:pic>
        <p:nvPicPr>
          <p:cNvPr id="7" name="Рисунок 6" descr="_________________4ad0622d6326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14" y="2857488"/>
            <a:ext cx="1763607" cy="2018504"/>
          </a:xfrm>
          <a:prstGeom prst="rect">
            <a:avLst/>
          </a:prstGeom>
        </p:spPr>
      </p:pic>
      <p:pic>
        <p:nvPicPr>
          <p:cNvPr id="8" name="Рисунок 7" descr="Мошковская.jpg"/>
          <p:cNvPicPr>
            <a:picLocks noChangeAspect="1"/>
          </p:cNvPicPr>
          <p:nvPr/>
        </p:nvPicPr>
        <p:blipFill>
          <a:blip r:embed="rId6" cstate="print"/>
          <a:srcRect b="15993"/>
          <a:stretch>
            <a:fillRect/>
          </a:stretch>
        </p:blipFill>
        <p:spPr>
          <a:xfrm>
            <a:off x="214290" y="285720"/>
            <a:ext cx="2526233" cy="27477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verset_copac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4356" y="2428860"/>
            <a:ext cx="5112568" cy="671514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/>
              <a:t>       </a:t>
            </a:r>
            <a:r>
              <a:rPr sz="5400" b="1" smtClean="0"/>
              <a:t>        </a:t>
            </a:r>
            <a:r>
              <a:rPr lang="ru-RU" sz="5400" b="1" dirty="0" smtClean="0"/>
              <a:t> </a:t>
            </a:r>
            <a:r>
              <a:rPr sz="5400" b="1" smtClean="0"/>
              <a:t>           </a:t>
            </a:r>
            <a:r>
              <a:rPr lang="ru-RU" sz="5400" b="1" dirty="0" smtClean="0"/>
              <a:t>Борис</a:t>
            </a:r>
            <a:br>
              <a:rPr lang="ru-RU" sz="5400" b="1" dirty="0" smtClean="0"/>
            </a:br>
            <a:r>
              <a:rPr lang="ru-RU" sz="5400" b="1" dirty="0" smtClean="0"/>
              <a:t>      </a:t>
            </a:r>
            <a:r>
              <a:rPr sz="5400" b="1" smtClean="0"/>
              <a:t>                  </a:t>
            </a:r>
            <a:r>
              <a:rPr lang="ru-RU" sz="5400" b="1" dirty="0" err="1" smtClean="0"/>
              <a:t>Заходер</a:t>
            </a:r>
            <a:endParaRPr lang="ru-RU" sz="5400" b="1" dirty="0"/>
          </a:p>
        </p:txBody>
      </p:sp>
      <p:pic>
        <p:nvPicPr>
          <p:cNvPr id="9" name="Содержимое 8" descr="Борис Заходер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90" y="214282"/>
            <a:ext cx="3379067" cy="2714644"/>
          </a:xfrm>
        </p:spPr>
      </p:pic>
      <p:pic>
        <p:nvPicPr>
          <p:cNvPr id="7" name="Рисунок 6" descr="s_394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70" y="4143372"/>
            <a:ext cx="1491626" cy="2071702"/>
          </a:xfrm>
          <a:prstGeom prst="rect">
            <a:avLst/>
          </a:prstGeom>
        </p:spPr>
      </p:pic>
      <p:pic>
        <p:nvPicPr>
          <p:cNvPr id="11" name="Рисунок 10" descr="p7669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46" y="3500430"/>
            <a:ext cx="1493187" cy="1947635"/>
          </a:xfrm>
          <a:prstGeom prst="rect">
            <a:avLst/>
          </a:prstGeom>
        </p:spPr>
      </p:pic>
      <p:pic>
        <p:nvPicPr>
          <p:cNvPr id="12" name="Рисунок 11" descr="97851706660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7364" y="6143636"/>
            <a:ext cx="1596640" cy="221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4e4afb732dca - копия (5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250" t="1893" r="7291" b="2346"/>
          <a:stretch>
            <a:fillRect/>
          </a:stretch>
        </p:blipFill>
        <p:spPr>
          <a:xfrm>
            <a:off x="714356" y="2571736"/>
            <a:ext cx="5643602" cy="636940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0"/>
            <a:ext cx="6172200" cy="16256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                  </a:t>
            </a:r>
            <a:r>
              <a:rPr lang="ru-RU" sz="5400" b="1" dirty="0" smtClean="0">
                <a:solidFill>
                  <a:schemeClr val="tx1"/>
                </a:solidFill>
              </a:rPr>
              <a:t>Эдуард </a:t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               Успенский        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эдуард успенск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251520"/>
            <a:ext cx="2668286" cy="2588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723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32" y="5643570"/>
            <a:ext cx="1380122" cy="2005083"/>
          </a:xfrm>
          <a:prstGeom prst="rect">
            <a:avLst/>
          </a:prstGeom>
        </p:spPr>
      </p:pic>
      <p:pic>
        <p:nvPicPr>
          <p:cNvPr id="7" name="Рисунок 6" descr="58850ab9ce929cdce9fd633e7036afb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94" y="5786446"/>
            <a:ext cx="1543109" cy="2064292"/>
          </a:xfrm>
          <a:prstGeom prst="rect">
            <a:avLst/>
          </a:prstGeom>
        </p:spPr>
      </p:pic>
      <p:pic>
        <p:nvPicPr>
          <p:cNvPr id="8" name="Рисунок 7" descr="p1649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2857488"/>
            <a:ext cx="1534303" cy="2306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1546" y="7000892"/>
            <a:ext cx="5443554" cy="1524000"/>
          </a:xfrm>
        </p:spPr>
        <p:txBody>
          <a:bodyPr/>
          <a:lstStyle/>
          <a:p>
            <a:pPr lvl="2" algn="l"/>
            <a:r>
              <a:rPr lang="ru-RU" dirty="0" smtClean="0"/>
              <a:t>Учитель-логопед  </a:t>
            </a:r>
            <a:r>
              <a:rPr lang="en-US" dirty="0" smtClean="0"/>
              <a:t>I </a:t>
            </a:r>
            <a:r>
              <a:rPr lang="ru-RU" dirty="0" smtClean="0"/>
              <a:t>категории </a:t>
            </a:r>
          </a:p>
          <a:p>
            <a:pPr lvl="2" algn="l"/>
            <a:r>
              <a:rPr lang="ru-RU" smtClean="0"/>
              <a:t>ГБОУ </a:t>
            </a:r>
            <a:r>
              <a:rPr lang="ru-RU" dirty="0" err="1" smtClean="0"/>
              <a:t>д</a:t>
            </a:r>
            <a:r>
              <a:rPr lang="ru-RU" dirty="0" smtClean="0"/>
              <a:t>/с № 909 </a:t>
            </a:r>
          </a:p>
          <a:p>
            <a:pPr lvl="2" algn="l"/>
            <a:r>
              <a:rPr lang="ru-RU" dirty="0" smtClean="0"/>
              <a:t>Добрынина Оксана Валентиновна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/>
              <a:t>:</a:t>
            </a:r>
            <a:r>
              <a:rPr sz="3200" dirty="0" smtClean="0"/>
              <a:t/>
            </a:r>
            <a:br>
              <a:rPr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1296" y="395536"/>
            <a:ext cx="60760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Ссылки</a:t>
            </a:r>
          </a:p>
          <a:p>
            <a:pPr>
              <a:buFont typeface="Wingdings" pitchFamily="2" charset="2"/>
              <a:buChar char="ü"/>
            </a:pPr>
            <a:r>
              <a:rPr lang="ru-RU" u="sng" dirty="0" smtClean="0">
                <a:hlinkClick r:id="rId2"/>
              </a:rPr>
              <a:t>http://images.yandex.ru/yandsearch?rpt=simage&amp;ed=1&amp;text=%D0%B0%D0%B3%D0%BD%D0%B8%D1%8F%20%D0%B1%D0%B0%D1%80%D1%82%D0%BE&amp;p=73&amp;img_url=www.uchebnik.com%2Flinkpics%2F45749b.jpg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u="sng" dirty="0" smtClean="0">
                <a:hlinkClick r:id="rId3"/>
              </a:rPr>
              <a:t>http://images.yandex.ru/yandsearch?rpt=simage&amp;ed=1&amp;text=%D0%B0%D0%B3%D0%BD%D0%B8%D1%8F%20%D0%B1%D0%B0%D1%80%D1%82%D0%BE&amp;p=115&amp;img_url=allday.ru%2Fuploads%2Fposts%2F2009-03%2Fthumbs%2F1236478308_barto001.jpg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u="sng" dirty="0" smtClean="0">
                <a:hlinkClick r:id="rId4"/>
              </a:rPr>
              <a:t>http://images.yandex.ru/yandsearch?rpt=simage&amp;ed=1&amp;text=%D0%B0%D0%B3%D0%BD%D0%B8%D1%8F%20%D0%B1%D0%B0%D1%80%D1%82%D0%BE&amp;p=123&amp;img_url=www.char.ru%2Fbooks%2Fp164685.jpg</a:t>
            </a:r>
            <a:endParaRPr lang="ru-RU" u="sng" dirty="0" smtClean="0"/>
          </a:p>
          <a:p>
            <a:pPr>
              <a:buFont typeface="Wingdings" pitchFamily="2" charset="2"/>
              <a:buChar char="ü"/>
            </a:pPr>
            <a:r>
              <a:rPr lang="en-US" u="sng" dirty="0" smtClean="0"/>
              <a:t>http://images.yandex.ru/yandsearch?rpt=simage&amp;ed=1&amp;text=%D0%B7%D0%B0%D1%85%D0%BE%D0%B4%D0%B5%D1%80%20%D0%B1%D0%BE%D1%80%D0%B8%D1%81%20%D0%B2%D0%BB%D0%B0%D0%B4%D0%B8%D0%BC%D0%B8%D1%80%D0%BE%D0%B2%D0%B8%D1%87&amp;p=79&amp;img_url=www.bookdk.com%2Fsuper%2F300%2F03%2F9785170666003.jpg</a:t>
            </a:r>
            <a:endParaRPr lang="ru-RU" u="sng" dirty="0" smtClean="0"/>
          </a:p>
          <a:p>
            <a:pPr>
              <a:buFont typeface="Wingdings" pitchFamily="2" charset="2"/>
              <a:buChar char="ü"/>
            </a:pPr>
            <a:endParaRPr lang="ru-RU" u="sng" dirty="0" smtClean="0"/>
          </a:p>
          <a:p>
            <a:pPr>
              <a:buFont typeface="Wingdings" pitchFamily="2" charset="2"/>
              <a:buChar char="ü"/>
            </a:pPr>
            <a:endParaRPr lang="ru-RU" u="sng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647</TotalTime>
  <Words>44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           Мы  расскажем  вам стихи</vt:lpstr>
      <vt:lpstr>Слайд 2</vt:lpstr>
      <vt:lpstr>                     Агния                             Барто</vt:lpstr>
      <vt:lpstr>                      Андрей                           Усачев</vt:lpstr>
      <vt:lpstr>                             Ирина                      Токмакова</vt:lpstr>
      <vt:lpstr>                   Эмма                  Мошковская</vt:lpstr>
      <vt:lpstr>                           Борис                         Заходер</vt:lpstr>
      <vt:lpstr>                  Эдуард                 Успенский        </vt:lpstr>
      <vt:lpstr>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63</cp:revision>
  <dcterms:created xsi:type="dcterms:W3CDTF">2011-02-27T15:48:09Z</dcterms:created>
  <dcterms:modified xsi:type="dcterms:W3CDTF">2012-01-29T18:11:24Z</dcterms:modified>
</cp:coreProperties>
</file>