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4" r:id="rId8"/>
    <p:sldId id="260" r:id="rId9"/>
    <p:sldId id="263" r:id="rId10"/>
    <p:sldId id="265" r:id="rId11"/>
    <p:sldId id="266" r:id="rId12"/>
    <p:sldId id="261" r:id="rId13"/>
    <p:sldId id="262" r:id="rId14"/>
    <p:sldId id="267" r:id="rId15"/>
    <p:sldId id="279" r:id="rId16"/>
    <p:sldId id="274" r:id="rId17"/>
    <p:sldId id="275" r:id="rId18"/>
    <p:sldId id="280" r:id="rId19"/>
    <p:sldId id="276" r:id="rId20"/>
    <p:sldId id="281" r:id="rId21"/>
    <p:sldId id="277" r:id="rId22"/>
    <p:sldId id="278" r:id="rId23"/>
    <p:sldId id="283" r:id="rId24"/>
    <p:sldId id="269" r:id="rId25"/>
    <p:sldId id="270" r:id="rId26"/>
    <p:sldId id="271" r:id="rId27"/>
    <p:sldId id="28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656B-F7EE-4C3B-BC46-EBC7C68ECC1B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E09FD-1ABD-43E8-80D4-C7737C52E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115A1-60C4-4543-8A86-E66CDC7B8144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A572B-A486-4AAF-B900-AAC4EFE8F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8225-2509-441F-806D-B13873109257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7A1A-6266-4FAB-9202-C70DD8374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CFE59-8225-453B-B2ED-F839CE5E2802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C1AAB-8121-4587-8B9F-4BE77D7AC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0164-BE60-419C-AA6F-1F35A8C7F369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A44C-E845-4695-9100-0326D6CC6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5D4E3-3806-4FC5-9DCA-C0C1552ED63B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C0E1-9DDE-4273-A29D-A2F57B470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AFC6-7E5D-4D87-9114-6DC738F6C2A2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AF18E-A3CC-47AC-B038-5C5D70C6F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99DA-FA18-4923-B8FC-C49718C34A95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8C405-7BFD-4409-B63B-87907F131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C6E7-B223-4253-866E-681A29A7CF32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E09F-4ECE-4F9B-8771-F325A0C0F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7823-79B7-4727-AB06-F7CF6F9468C7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D9C3D-D13F-4DF2-B73D-75A3D7B44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3AF29-F702-47AF-A9AD-760AC39F0091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9C95A-086C-4098-8F73-0A02C1E0C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7B9CEC-CA43-4C73-87EA-024890E05AD1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D559E5-4986-49B4-A829-85E2D0C4E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58" r:id="rId9"/>
    <p:sldLayoutId id="2147483749" r:id="rId10"/>
    <p:sldLayoutId id="214748374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\Desktop\&#1076;&#1086;&#1073;&#1088;&#1086;&#1077;%20&#1089;&#1083;&#1086;&#1074;&#1086;,&#1095;&#1090;&#1086;%20&#1103;&#1089;&#1085;&#1099;&#1081;%20&#1076;&#1077;&#1085;&#1100;\&#1089;&#1082;&#1074;&#1077;&#1088;&#1085;&#1072;%20&#1082;&#1086;&#1085;&#1074;.avi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mail.ru/mail/keyjera-00/1140/1145.html" TargetMode="External"/><Relationship Id="rId2" Type="http://schemas.openxmlformats.org/officeDocument/2006/relationships/hyperlink" Target="http://yandex.ru/yandsearch?text=yuotube&amp;lr=4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оризонтальный свиток 5"/>
          <p:cNvGrpSpPr>
            <a:grpSpLocks/>
          </p:cNvGrpSpPr>
          <p:nvPr/>
        </p:nvGrpSpPr>
        <p:grpSpPr bwMode="auto">
          <a:xfrm>
            <a:off x="139700" y="463550"/>
            <a:ext cx="8712200" cy="5576888"/>
            <a:chOff x="88" y="292"/>
            <a:chExt cx="5488" cy="3513"/>
          </a:xfrm>
        </p:grpSpPr>
        <p:pic>
          <p:nvPicPr>
            <p:cNvPr id="13313" name="Горизонтальный свиток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" y="292"/>
              <a:ext cx="5488" cy="3513"/>
            </a:xfrm>
            <a:prstGeom prst="rect">
              <a:avLst/>
            </a:prstGeom>
            <a:noFill/>
          </p:spPr>
        </p:pic>
        <p:sp>
          <p:nvSpPr>
            <p:cNvPr id="13314" name="Text Box 2"/>
            <p:cNvSpPr txBox="1">
              <a:spLocks noChangeArrowheads="1"/>
            </p:cNvSpPr>
            <p:nvPr/>
          </p:nvSpPr>
          <p:spPr bwMode="auto">
            <a:xfrm>
              <a:off x="562" y="742"/>
              <a:ext cx="4759" cy="2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pic>
        <p:nvPicPr>
          <p:cNvPr id="3" name="Подзаголовок 2"/>
          <p:cNvPicPr>
            <a:picLocks noGrp="1" noChangeArrowheads="1"/>
          </p:cNvPicPr>
          <p:nvPr>
            <p:ph type="subTitle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85750" y="1603375"/>
            <a:ext cx="9642475" cy="3498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9683">
            <a:off x="808038" y="765175"/>
            <a:ext cx="20891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286000"/>
            <a:ext cx="8929687" cy="1925638"/>
          </a:xfrm>
        </p:spPr>
        <p:txBody>
          <a:bodyPr/>
          <a:lstStyle/>
          <a:p>
            <a:r>
              <a:rPr lang="ru-RU" sz="4400" smtClean="0"/>
              <a:t>Кто от беседы с вами уходит довольным собою и своим умом, тот вами вполне доволен»</a:t>
            </a:r>
          </a:p>
          <a:p>
            <a:pPr>
              <a:buFont typeface="Wingdings 2" pitchFamily="18" charset="2"/>
              <a:buNone/>
            </a:pPr>
            <a:r>
              <a:rPr lang="ru-RU" sz="4400" b="1" i="1" smtClean="0"/>
              <a:t>( Ж. Лабрюйер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9963" y="828675"/>
            <a:ext cx="4224337" cy="32797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142875"/>
            <a:ext cx="6429375" cy="6643688"/>
          </a:xfrm>
        </p:spPr>
        <p:txBody>
          <a:bodyPr/>
          <a:lstStyle/>
          <a:p>
            <a:r>
              <a:rPr lang="ru-RU" sz="2800" smtClean="0"/>
              <a:t>Русские пословицы о слове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Слово не воробей: вылетит – не поймаешь.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Слово пуще стрелы разит.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Доброе слово лучше мягкого 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пирога.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Доброе молчание лучше 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худого ворчания.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Слово не обух, а от него люди гибнут.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Лишнее говорить – себе вредить.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От одного слова – да на век ссора.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За худые слова слетит и голова.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Ветер головы разрушает, а слово – народы поднимает.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221163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96975"/>
            <a:ext cx="4321175" cy="53435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400" dirty="0" smtClean="0"/>
              <a:t>«Люди, при всех своих недостатках, остаются достойнейшими в мире существами» </a:t>
            </a:r>
            <a:r>
              <a:rPr lang="ru-RU" sz="4400" b="1" i="1" dirty="0" smtClean="0"/>
              <a:t>И.Гете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250" y="255588"/>
            <a:ext cx="4737100" cy="632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828675"/>
            <a:ext cx="6181725" cy="48402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725" y="836613"/>
            <a:ext cx="3851275" cy="5688012"/>
          </a:xfrm>
        </p:spPr>
        <p:txBody>
          <a:bodyPr/>
          <a:lstStyle/>
          <a:p>
            <a:r>
              <a:rPr lang="ru-RU" sz="4400" i="1" smtClean="0"/>
              <a:t>Всему когда-нибудь приходит время научиться, и чем раньше, тем лучше!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8438" y="4645025"/>
            <a:ext cx="2513012" cy="2011363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6738" y="2462213"/>
            <a:ext cx="4773612" cy="440213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333375"/>
            <a:ext cx="8507412" cy="6080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«Скверна: </a:t>
            </a:r>
            <a:r>
              <a:rPr lang="ru-RU" sz="2800" i="1" dirty="0" smtClean="0"/>
              <a:t>мерзость, пакость, гадость, пакость, все гнусное, противное, отвратительное, непотребное, что мерзит плотски и духовно; грязь и гниль, мертвечина, извержения, кал, смрад, вонь; непотребство, разврат,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i="1" dirty="0" smtClean="0"/>
              <a:t>   нравственное  растление;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i="1" dirty="0" smtClean="0"/>
              <a:t>  все богопротивное»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В.И.Даль. Словарь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живого великорусского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языка.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2" descr="C:\Users\111\Desktop\доброе слово,что ясный день\бетхове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9050" y="-19050"/>
            <a:ext cx="9248775" cy="6889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7" name="Picture 3" descr="C:\Users\111\Desktop\доброе слово,что ясный день\тяжелый р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2" name="Picture 4" descr="C:\Users\111\Desktop\доброе слово,что ясный день\христианская молит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3" descr="C:\Users\111\Desktop\доброе слово,что ясный день\мусульманская молит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723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" name="Picture 4" descr="C:\Users\111\Desktop\доброе слово,что ясный день\любов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Облако 3"/>
          <p:cNvGrpSpPr>
            <a:grpSpLocks/>
          </p:cNvGrpSpPr>
          <p:nvPr/>
        </p:nvGrpSpPr>
        <p:grpSpPr bwMode="auto">
          <a:xfrm>
            <a:off x="-85725" y="1047750"/>
            <a:ext cx="9302750" cy="4902200"/>
            <a:chOff x="-54" y="660"/>
            <a:chExt cx="5860" cy="3088"/>
          </a:xfrm>
        </p:grpSpPr>
        <p:pic>
          <p:nvPicPr>
            <p:cNvPr id="14337" name="Облако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4" y="660"/>
              <a:ext cx="5860" cy="3088"/>
            </a:xfrm>
            <a:prstGeom prst="rect">
              <a:avLst/>
            </a:prstGeom>
            <a:noFill/>
          </p:spPr>
        </p:pic>
        <p:sp>
          <p:nvSpPr>
            <p:cNvPr id="14338" name="Text Box 2"/>
            <p:cNvSpPr txBox="1">
              <a:spLocks noChangeArrowheads="1"/>
            </p:cNvSpPr>
            <p:nvPr/>
          </p:nvSpPr>
          <p:spPr bwMode="auto">
            <a:xfrm>
              <a:off x="794" y="1127"/>
              <a:ext cx="3763" cy="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749300" y="781050"/>
            <a:ext cx="8613775" cy="4797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2" descr="C:\Users\111\Desktop\доброе слово,что ясный день\гитле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4163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Picture 3" descr="C:\Users\111\Desktop\доброе слово,что ясный день\любовь и благодарнос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Picture 2" descr="C:\Users\111\Desktop\доброе слово,что ясный день\я тебя ненавиж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скверна конв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0"/>
            <a:ext cx="85725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7463"/>
            <a:ext cx="6840537" cy="68405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0675"/>
            <a:ext cx="9144000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0"/>
            <a:ext cx="8964612" cy="5289550"/>
          </a:xfrm>
        </p:spPr>
        <p:txBody>
          <a:bodyPr/>
          <a:lstStyle/>
          <a:p>
            <a:r>
              <a:rPr lang="ru-RU" sz="3200" b="1" i="1" smtClean="0"/>
              <a:t>Приветливость – это золотой ключ, который открывает железные замки людских сердец.</a:t>
            </a:r>
          </a:p>
          <a:p>
            <a:r>
              <a:rPr lang="ru-RU" sz="3200" b="1" i="1" smtClean="0"/>
              <a:t>Доброе слово, сказанное вовремя, продлевает жизнь.</a:t>
            </a:r>
          </a:p>
          <a:p>
            <a:r>
              <a:rPr lang="ru-RU" sz="3200" b="1" i="1" smtClean="0"/>
              <a:t>Шутка не должна оскорблять.</a:t>
            </a:r>
          </a:p>
          <a:p>
            <a:r>
              <a:rPr lang="ru-RU" sz="3200" b="1" i="1" smtClean="0"/>
              <a:t>Коммуникабельность начинается с внимания людям.</a:t>
            </a:r>
          </a:p>
          <a:p>
            <a:pPr>
              <a:buFont typeface="Wingdings 2" pitchFamily="18" charset="2"/>
              <a:buNone/>
            </a:pPr>
            <a:endParaRPr lang="ru-RU" sz="32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88913"/>
            <a:ext cx="8642350" cy="6135687"/>
          </a:xfrm>
        </p:spPr>
        <p:txBody>
          <a:bodyPr/>
          <a:lstStyle/>
          <a:p>
            <a:r>
              <a:rPr lang="ru-RU" sz="4000" b="1" i="1" smtClean="0"/>
              <a:t>Я – исключение. Мои мысли, моя речь – это мое зеркало, и оно будет чистым.</a:t>
            </a:r>
          </a:p>
          <a:p>
            <a:endParaRPr lang="ru-RU" sz="4000" b="1" i="1" smtClean="0"/>
          </a:p>
          <a:p>
            <a:endParaRPr lang="ru-RU" sz="4000" b="1" i="1" smtClean="0"/>
          </a:p>
          <a:p>
            <a:endParaRPr lang="ru-RU" sz="4000" b="1" i="1" smtClean="0"/>
          </a:p>
          <a:p>
            <a:r>
              <a:rPr lang="ru-RU" sz="4000" b="1" i="1" smtClean="0"/>
              <a:t>Настоящий контроль – это контроль изнутри.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Содержимое 2"/>
          <p:cNvSpPr>
            <a:spLocks noGrp="1"/>
          </p:cNvSpPr>
          <p:nvPr>
            <p:ph idx="1"/>
          </p:nvPr>
        </p:nvSpPr>
        <p:spPr>
          <a:xfrm>
            <a:off x="428625" y="928688"/>
            <a:ext cx="8258175" cy="5395912"/>
          </a:xfrm>
        </p:spPr>
        <p:txBody>
          <a:bodyPr/>
          <a:lstStyle/>
          <a:p>
            <a:r>
              <a:rPr lang="ru-RU" sz="3200" u="sng" smtClean="0">
                <a:hlinkClick r:id="rId2"/>
              </a:rPr>
              <a:t>http://www.youtube.com/watch?v=DYlR7qjHeWs</a:t>
            </a:r>
            <a:endParaRPr lang="ru-RU" sz="3200" i="1" smtClean="0"/>
          </a:p>
          <a:p>
            <a:pPr>
              <a:buFont typeface="Wingdings 2" pitchFamily="18" charset="2"/>
              <a:buNone/>
            </a:pPr>
            <a:r>
              <a:rPr lang="ru-RU" sz="3200" i="1" smtClean="0"/>
              <a:t> </a:t>
            </a:r>
          </a:p>
          <a:p>
            <a:r>
              <a:rPr lang="ru-RU" sz="3200" i="1" u="sng" smtClean="0">
                <a:hlinkClick r:id="rId3"/>
              </a:rPr>
              <a:t>http://video.mail.ru/mail/keyjera-00/1140/1145.html</a:t>
            </a:r>
            <a:r>
              <a:rPr lang="ru-RU" sz="3200" i="1" smtClean="0"/>
              <a:t> 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963" y="755650"/>
            <a:ext cx="9002712" cy="562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7263" y="628650"/>
            <a:ext cx="4376737" cy="230346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20963" y="2487613"/>
            <a:ext cx="6315075" cy="418782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182563"/>
            <a:ext cx="4071938" cy="440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010693" y="3010693"/>
            <a:ext cx="6858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лнце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-933450"/>
            <a:ext cx="8559800" cy="156305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2420938"/>
            <a:ext cx="8229600" cy="2592387"/>
          </a:xfrm>
        </p:spPr>
        <p:txBody>
          <a:bodyPr/>
          <a:lstStyle/>
          <a:p>
            <a:pPr algn="ctr"/>
            <a:r>
              <a:rPr lang="ru-RU" sz="3200" smtClean="0">
                <a:latin typeface="Monotype Corsiva" pitchFamily="66" charset="0"/>
              </a:rPr>
              <a:t>Самое главное правило </a:t>
            </a:r>
          </a:p>
          <a:p>
            <a:pPr algn="ctr">
              <a:buFont typeface="Wingdings 2" pitchFamily="18" charset="2"/>
              <a:buNone/>
            </a:pPr>
            <a:r>
              <a:rPr lang="ru-RU" sz="3200" smtClean="0">
                <a:latin typeface="Monotype Corsiva" pitchFamily="66" charset="0"/>
              </a:rPr>
              <a:t>вежливости гласит:</a:t>
            </a:r>
          </a:p>
          <a:p>
            <a:pPr algn="ctr"/>
            <a:r>
              <a:rPr lang="ru-RU" sz="3200" smtClean="0">
                <a:latin typeface="Monotype Corsiva" pitchFamily="66" charset="0"/>
              </a:rPr>
              <a:t>« Уважай окружающих, </a:t>
            </a:r>
          </a:p>
          <a:p>
            <a:pPr algn="ctr">
              <a:buFont typeface="Wingdings 2" pitchFamily="18" charset="2"/>
              <a:buNone/>
            </a:pPr>
            <a:r>
              <a:rPr lang="ru-RU" sz="3200" smtClean="0">
                <a:latin typeface="Monotype Corsiva" pitchFamily="66" charset="0"/>
              </a:rPr>
              <a:t>считайся с ними»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2863" y="603250"/>
            <a:ext cx="5254625" cy="8418513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21275190">
            <a:off x="250825" y="1412875"/>
            <a:ext cx="3659188" cy="43894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638300"/>
          </a:xfrm>
        </p:spPr>
        <p:txBody>
          <a:bodyPr/>
          <a:lstStyle/>
          <a:p>
            <a:pPr algn="ctr"/>
            <a:r>
              <a:rPr lang="ru-RU" sz="3200" smtClean="0">
                <a:latin typeface="Arial Black" pitchFamily="34" charset="0"/>
                <a:ea typeface="Aharoni"/>
                <a:cs typeface="Aharoni"/>
              </a:rPr>
              <a:t>Грубое слово, брошенное в пылу гнева, больно ранит ваших родных…</a:t>
            </a:r>
          </a:p>
        </p:txBody>
      </p:sp>
      <p:sp>
        <p:nvSpPr>
          <p:cNvPr id="4" name="Молния 3"/>
          <p:cNvSpPr/>
          <p:nvPr/>
        </p:nvSpPr>
        <p:spPr>
          <a:xfrm>
            <a:off x="0" y="548680"/>
            <a:ext cx="4067944" cy="1440160"/>
          </a:xfrm>
          <a:prstGeom prst="lightningBol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Молния 4"/>
          <p:cNvSpPr/>
          <p:nvPr/>
        </p:nvSpPr>
        <p:spPr>
          <a:xfrm rot="11011499">
            <a:off x="3896244" y="3486244"/>
            <a:ext cx="4300141" cy="3110565"/>
          </a:xfrm>
          <a:prstGeom prst="lightningBol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3224213"/>
            <a:ext cx="3871913" cy="2994025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3425" y="3060700"/>
            <a:ext cx="2066925" cy="2065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349500"/>
            <a:ext cx="388937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9363" y="2566988"/>
            <a:ext cx="4090987" cy="42973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196975"/>
            <a:ext cx="8820150" cy="4608513"/>
          </a:xfrm>
        </p:spPr>
        <p:txBody>
          <a:bodyPr/>
          <a:lstStyle/>
          <a:p>
            <a:r>
              <a:rPr lang="ru-RU" sz="2800" b="1" smtClean="0"/>
              <a:t>Друзья мои, внушайте людям веру. </a:t>
            </a:r>
          </a:p>
          <a:p>
            <a:r>
              <a:rPr lang="ru-RU" sz="2800" b="1" smtClean="0"/>
              <a:t>И чаще говорите «Добрый день!»</a:t>
            </a:r>
          </a:p>
          <a:p>
            <a:r>
              <a:rPr lang="ru-RU" sz="2800" b="1" smtClean="0"/>
              <a:t>И следуйте хорошему примеру.</a:t>
            </a:r>
          </a:p>
          <a:p>
            <a:r>
              <a:rPr lang="ru-RU" sz="2800" b="1" smtClean="0"/>
              <a:t>Продляйте добрым 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/>
              <a:t>словом жизнь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3375"/>
            <a:ext cx="5148263" cy="5991225"/>
          </a:xfrm>
        </p:spPr>
        <p:txBody>
          <a:bodyPr/>
          <a:lstStyle/>
          <a:p>
            <a:r>
              <a:rPr lang="ru-RU" sz="3600" b="1" i="1" smtClean="0"/>
              <a:t>«…помни, что насмешки боится даже тот, кто уже ничего не боится на свете.» (Н.В. Гоголь)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052513"/>
            <a:ext cx="3402012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190875"/>
            <a:ext cx="30464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464</TotalTime>
  <Words>229</Words>
  <Application>Microsoft Office PowerPoint</Application>
  <PresentationFormat>Экран (4:3)</PresentationFormat>
  <Paragraphs>45</Paragraphs>
  <Slides>27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Constantia</vt:lpstr>
      <vt:lpstr>Arial</vt:lpstr>
      <vt:lpstr>Calibri</vt:lpstr>
      <vt:lpstr>Wingdings 2</vt:lpstr>
      <vt:lpstr>Monotype Corsiva</vt:lpstr>
      <vt:lpstr>Arial Black</vt:lpstr>
      <vt:lpstr>Aharoni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USER</cp:lastModifiedBy>
  <cp:revision>64</cp:revision>
  <dcterms:created xsi:type="dcterms:W3CDTF">2011-11-23T15:35:53Z</dcterms:created>
  <dcterms:modified xsi:type="dcterms:W3CDTF">2012-03-25T13:52:58Z</dcterms:modified>
</cp:coreProperties>
</file>