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35487C-C923-4567-8F44-D0FE9BB6F482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5B68E71-01D5-4E49-9BD2-CE2469CB0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EEFE1-E1DE-4726-8402-F7C9193B2B3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86B27F-D72D-4937-8FBF-7D86D22E038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44A662-88FE-493B-AA42-E1AECE6929A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D3CB82-7EF3-4531-88BC-B6EAE2309D1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E93C16-14B9-4EF5-9F88-7A363CA81E7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CC866E-5C00-4532-9FF2-4475670D698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8" name="Полилиния 10"/>
            <p:cNvGrpSpPr>
              <a:grpSpLocks/>
            </p:cNvGrpSpPr>
            <p:nvPr/>
          </p:nvGrpSpPr>
          <p:grpSpPr bwMode="auto">
            <a:xfrm>
              <a:off x="-6096" y="4875009"/>
              <a:ext cx="9156192" cy="1995504"/>
              <a:chOff x="-6096" y="4992624"/>
              <a:chExt cx="9156192" cy="1877568"/>
            </a:xfrm>
          </p:grpSpPr>
          <p:pic>
            <p:nvPicPr>
              <p:cNvPr id="11" name="Полилиния 10"/>
              <p:cNvPicPr>
                <a:picLocks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0" y="5000978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Lucida Sans Unicode" pitchFamily="34" charset="0"/>
                </a:endParaRPr>
              </a:p>
            </p:txBody>
          </p:sp>
        </p:grp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3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7846521-A4C6-45D4-9002-F5E2786C1564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14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D97BBE-FDFC-475A-9DFC-3D9E82109C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528AF-7EB3-4ACF-B100-EA833B800A15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860BC-DC29-43EA-BA02-9A960B7453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7C77-45F0-44B5-8ABB-99BEA2FAE8B4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88B33-2C13-4DEB-837D-6EFD318F88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170E4-A4A3-4587-9874-6D12DC0971BE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7CDBB-36F0-4148-9034-753DFC809D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BA42B7-299F-4AA0-B096-562A268D7310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EB8D6B-8C41-4188-A0A9-F6B3C76935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AEDDD8-0381-4FF4-A966-DF58868023A7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2900F0-11CF-4D2F-8272-8AF5AD72EC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7E83FD-38C6-4152-A170-31264A477A91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92AE7B-1B7C-42B0-B539-378B548239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A605E9-A4D0-4C09-96CA-E9ADFD84D4F3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B5C1C2-C6FB-4786-8DB3-E0C4C292DA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797E9-62C8-42EA-B982-D35DABF40C4D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CA19-11F1-41E9-A848-FB9E17E997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EDAFC6-0824-4D1E-A83F-1DCC3B9256AC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37203B-4803-42D0-94BE-0EC38C1B90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6ADF232-CF7C-4878-A6DF-F73BC1557042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2AA6680-4331-498B-9573-CCC57C88C2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9C9F1E3-DBC3-402C-AF40-1CC273340690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8FF9C11-6172-4407-AB1A-3E576FB55E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8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66863" y="1920875"/>
            <a:ext cx="6345237" cy="1316038"/>
          </a:xfrm>
        </p:spPr>
      </p:pic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25" y="3286125"/>
            <a:ext cx="3986213" cy="1143000"/>
          </a:xfrm>
        </p:spPr>
        <p:txBody>
          <a:bodyPr/>
          <a:lstStyle/>
          <a:p>
            <a:pPr marR="0"/>
            <a:r>
              <a:rPr lang="ru-RU" smtClean="0"/>
              <a:t>(1422 - 1491 )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5715000" y="4429125"/>
            <a:ext cx="2573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Kartamyshev</a:t>
            </a:r>
            <a:r>
              <a:rPr lang="ru-RU">
                <a:latin typeface="Lucida Sans Unicode" pitchFamily="34" charset="0"/>
              </a:rPr>
              <a:t> </a:t>
            </a:r>
            <a:r>
              <a:rPr lang="en-US">
                <a:latin typeface="Lucida Sans Unicode" pitchFamily="34" charset="0"/>
              </a:rPr>
              <a:t>D.,</a:t>
            </a:r>
            <a:r>
              <a:rPr lang="ru-RU">
                <a:latin typeface="Lucida Sans Unicode" pitchFamily="34" charset="0"/>
              </a:rPr>
              <a:t> </a:t>
            </a:r>
            <a:r>
              <a:rPr lang="en-US">
                <a:latin typeface="Lucida Sans Unicode" pitchFamily="34" charset="0"/>
              </a:rPr>
              <a:t> 8L1</a:t>
            </a:r>
            <a:endParaRPr lang="ru-RU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Содержимое 3" descr="1406201у1557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" y="1500188"/>
            <a:ext cx="2152650" cy="2713037"/>
          </a:xfrm>
        </p:spPr>
      </p:pic>
      <p:pic>
        <p:nvPicPr>
          <p:cNvPr id="3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  <p:pic>
        <p:nvPicPr>
          <p:cNvPr id="16387" name="Рисунок 4" descr="ill04larg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88" y="3286125"/>
            <a:ext cx="263525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3071813" y="1428750"/>
            <a:ext cx="564356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Lucida Sans Unicode" pitchFamily="34" charset="0"/>
              </a:rPr>
              <a:t>He is the first book English printer. He was born in Kent in1422.His father was a farmer. William did not want to become a farmer like his father. So his father sent him to London.</a:t>
            </a:r>
            <a:endParaRPr lang="ru-RU" sz="2000">
              <a:latin typeface="Lucida Sans Unicode" pitchFamily="34" charset="0"/>
            </a:endParaRP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714375" y="4572000"/>
            <a:ext cx="49291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Lucida Sans Unicode" pitchFamily="34" charset="0"/>
              </a:rPr>
              <a:t>When William Caxton was thirty, after his master`s death he started his own business in Belgium.</a:t>
            </a:r>
            <a:endParaRPr lang="ru-RU" sz="24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Содержимое 3" descr="Godefrey_of_Boloyne_-_Facsimile_page_1_-_Project_Gutenberg_eText_12369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94013" y="1128713"/>
            <a:ext cx="3463925" cy="5372100"/>
          </a:xfrm>
        </p:spPr>
      </p:pic>
      <p:sp>
        <p:nvSpPr>
          <p:cNvPr id="18434" name="Прямоугольник 4"/>
          <p:cNvSpPr>
            <a:spLocks noChangeArrowheads="1"/>
          </p:cNvSpPr>
          <p:nvPr/>
        </p:nvSpPr>
        <p:spPr bwMode="auto">
          <a:xfrm>
            <a:off x="500063" y="428625"/>
            <a:ext cx="814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 </a:t>
            </a:r>
            <a:r>
              <a:rPr lang="en-US" sz="2400">
                <a:latin typeface="Lucida Sans Unicode" pitchFamily="34" charset="0"/>
              </a:rPr>
              <a:t>In 1476 he brought his printing-press to London.</a:t>
            </a:r>
            <a:endParaRPr lang="ru-RU" sz="24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Содержимое 3" descr="0033-038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7188" y="2000250"/>
            <a:ext cx="4135437" cy="2714625"/>
          </a:xfrm>
        </p:spPr>
      </p:pic>
      <p:pic>
        <p:nvPicPr>
          <p:cNvPr id="20482" name="Рисунок 4" descr="ris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3" y="1857375"/>
            <a:ext cx="3649662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Прямоугольник 5"/>
          <p:cNvSpPr>
            <a:spLocks noChangeArrowheads="1"/>
          </p:cNvSpPr>
          <p:nvPr/>
        </p:nvSpPr>
        <p:spPr bwMode="auto">
          <a:xfrm>
            <a:off x="285750" y="500063"/>
            <a:ext cx="8358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Lucida Sans Unicode" pitchFamily="34" charset="0"/>
              </a:rPr>
              <a:t>Printing was something new at that time and most people thought that it was the work of the devil. Some of the people wanted to break his press. </a:t>
            </a:r>
            <a:endParaRPr lang="ru-RU" sz="24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4" descr="big_125542991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63" y="2071688"/>
            <a:ext cx="49911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5"/>
          <p:cNvSpPr>
            <a:spLocks noChangeArrowheads="1"/>
          </p:cNvSpPr>
          <p:nvPr/>
        </p:nvSpPr>
        <p:spPr bwMode="auto">
          <a:xfrm>
            <a:off x="285750" y="571500"/>
            <a:ext cx="8358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Lucida Sans Unicode" pitchFamily="34" charset="0"/>
              </a:rPr>
              <a:t>Caxton printed his first book in 1477. It was the first book printed in the English language.</a:t>
            </a:r>
            <a:br>
              <a:rPr lang="en-US" sz="2400">
                <a:latin typeface="Lucida Sans Unicode" pitchFamily="34" charset="0"/>
              </a:rPr>
            </a:br>
            <a:endParaRPr lang="ru-RU" sz="24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Содержимое 3" descr="1b0dd7251063a35656fd9c6abe68e7f2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71750" y="1785938"/>
            <a:ext cx="4254500" cy="4525962"/>
          </a:xfrm>
        </p:spPr>
      </p:pic>
      <p:sp>
        <p:nvSpPr>
          <p:cNvPr id="24578" name="Прямоугольник 4"/>
          <p:cNvSpPr>
            <a:spLocks noChangeArrowheads="1"/>
          </p:cNvSpPr>
          <p:nvPr/>
        </p:nvSpPr>
        <p:spPr bwMode="auto">
          <a:xfrm>
            <a:off x="285750" y="357188"/>
            <a:ext cx="8358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Lucida Sans Unicode" pitchFamily="34" charset="0"/>
              </a:rPr>
              <a:t>William Caxton printed about eighty books. He translated thirty-one books from French .</a:t>
            </a:r>
            <a:r>
              <a:rPr lang="ru-RU" sz="2400">
                <a:latin typeface="Lucida Sans Unicode" pitchFamily="34" charset="0"/>
              </a:rPr>
              <a:t>                      </a:t>
            </a:r>
            <a:r>
              <a:rPr lang="en-US" sz="2400">
                <a:latin typeface="Lucida Sans Unicode" pitchFamily="34" charset="0"/>
              </a:rPr>
              <a:t> Caxton died in 1491.</a:t>
            </a:r>
            <a:endParaRPr lang="ru-RU" sz="24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</TotalTime>
  <Words>131</Words>
  <Application>Microsoft Office PowerPoint</Application>
  <PresentationFormat>Экран (4:3)</PresentationFormat>
  <Paragraphs>14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6</vt:i4>
      </vt:variant>
    </vt:vector>
  </HeadingPairs>
  <TitlesOfParts>
    <vt:vector size="20" baseType="lpstr">
      <vt:lpstr>Lucida Sans Unicode</vt:lpstr>
      <vt:lpstr>Arial</vt:lpstr>
      <vt:lpstr>Wingdings 3</vt:lpstr>
      <vt:lpstr>Verdana</vt:lpstr>
      <vt:lpstr>Wingdings 2</vt:lpstr>
      <vt:lpstr>Calibri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Уильям Кекстон (1422 - 1491 г.)</dc:title>
  <dc:creator>Ejik</dc:creator>
  <cp:lastModifiedBy>USER</cp:lastModifiedBy>
  <cp:revision>21</cp:revision>
  <dcterms:created xsi:type="dcterms:W3CDTF">2011-12-08T14:28:25Z</dcterms:created>
  <dcterms:modified xsi:type="dcterms:W3CDTF">2012-03-25T14:19:30Z</dcterms:modified>
</cp:coreProperties>
</file>